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5" r:id="rId8"/>
    <p:sldId id="263" r:id="rId9"/>
    <p:sldId id="262" r:id="rId10"/>
    <p:sldId id="264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4" r:id="rId20"/>
    <p:sldId id="277" r:id="rId21"/>
    <p:sldId id="278" r:id="rId22"/>
    <p:sldId id="279" r:id="rId23"/>
    <p:sldId id="280" r:id="rId24"/>
    <p:sldId id="275" r:id="rId25"/>
    <p:sldId id="282" r:id="rId26"/>
    <p:sldId id="283" r:id="rId27"/>
    <p:sldId id="276" r:id="rId28"/>
    <p:sldId id="281" r:id="rId29"/>
    <p:sldId id="284" r:id="rId30"/>
    <p:sldId id="285" r:id="rId31"/>
    <p:sldId id="287" r:id="rId32"/>
    <p:sldId id="286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4378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2963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398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5818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2331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267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4513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3433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180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3106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664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85B22-4ADA-4B22-BB45-5D7E17553B42}" type="datetimeFigureOut">
              <a:rPr lang="tr-TR" smtClean="0"/>
              <a:pPr/>
              <a:t>31.01.2016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D162-FF22-4035-A3EC-26DA70626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4687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25715" y="2247855"/>
            <a:ext cx="10797178" cy="1845174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PARTS OF THE BODY</a:t>
            </a:r>
          </a:p>
          <a:p>
            <a:r>
              <a:rPr lang="tr-TR" sz="5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(VÜCUDUMUZUN BÖLÜMLERİ)</a:t>
            </a:r>
            <a:endParaRPr lang="tr-TR" sz="54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589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04491" y="736729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PUPIL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(GÖZBEBEĞİ)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Resim 10" descr="http://comps.canstockphoto.com/can-stock-photo_csp619268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72"/>
          <a:stretch/>
        </p:blipFill>
        <p:spPr bwMode="auto">
          <a:xfrm flipH="1">
            <a:off x="3280229" y="2540000"/>
            <a:ext cx="5455918" cy="31600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21" name="Düz Ok Bağlayıcısı 20"/>
          <p:cNvCxnSpPr/>
          <p:nvPr/>
        </p:nvCxnSpPr>
        <p:spPr>
          <a:xfrm flipH="1">
            <a:off x="5602514" y="2177143"/>
            <a:ext cx="1001486" cy="25400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1866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68353" y="706678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NOSE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(BURUN)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0" name="Picture 2" descr="http://www.clipartbest.com/cliparts/dc7/ELa/dc7ELadc9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87" t="3376" r="16841" b="11728"/>
          <a:stretch/>
        </p:blipFill>
        <p:spPr bwMode="auto">
          <a:xfrm>
            <a:off x="4368799" y="2583544"/>
            <a:ext cx="3207657" cy="330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Düz Ok Bağlayıcısı 20"/>
          <p:cNvCxnSpPr/>
          <p:nvPr/>
        </p:nvCxnSpPr>
        <p:spPr>
          <a:xfrm flipH="1">
            <a:off x="6545943" y="2177143"/>
            <a:ext cx="58057" cy="16836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ol Köşeli Ayraç 2"/>
          <p:cNvSpPr/>
          <p:nvPr/>
        </p:nvSpPr>
        <p:spPr>
          <a:xfrm flipH="1">
            <a:off x="7576455" y="2387601"/>
            <a:ext cx="101601" cy="3505200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069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25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966753" y="627744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MOUTH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(AĞIZ)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ol Köşeli Ayraç 2"/>
          <p:cNvSpPr/>
          <p:nvPr/>
        </p:nvSpPr>
        <p:spPr>
          <a:xfrm flipH="1">
            <a:off x="7792719" y="2245166"/>
            <a:ext cx="126274" cy="3842061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292" name="Picture 4" descr="http://www.picturesof.net/_images_300/mouth_with_a_tongue_sticking_out_in_a_vector_clip_art_illustration_120518-163738-484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3" t="2604" r="5135" b="6575"/>
          <a:stretch/>
        </p:blipFill>
        <p:spPr bwMode="auto">
          <a:xfrm>
            <a:off x="3686629" y="2050740"/>
            <a:ext cx="3817257" cy="423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640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68353" y="598715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LIP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(DUDAK)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ol Köşeli Ayraç 2"/>
          <p:cNvSpPr/>
          <p:nvPr/>
        </p:nvSpPr>
        <p:spPr>
          <a:xfrm flipH="1">
            <a:off x="7792719" y="2245166"/>
            <a:ext cx="126274" cy="3842061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292" name="Picture 4" descr="http://www.picturesof.net/_images_300/mouth_with_a_tongue_sticking_out_in_a_vector_clip_art_illustration_120518-163738-484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3" t="2604" r="5135" b="6575"/>
          <a:stretch/>
        </p:blipFill>
        <p:spPr bwMode="auto">
          <a:xfrm>
            <a:off x="3686629" y="2050740"/>
            <a:ext cx="3817257" cy="423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Düz Ok Bağlayıcısı 3"/>
          <p:cNvCxnSpPr>
            <a:stCxn id="12292" idx="0"/>
          </p:cNvCxnSpPr>
          <p:nvPr/>
        </p:nvCxnSpPr>
        <p:spPr>
          <a:xfrm>
            <a:off x="5595258" y="2050740"/>
            <a:ext cx="79828" cy="91017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6757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53839" y="598715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TEETH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(DİŞLER)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ol Köşeli Ayraç 2"/>
          <p:cNvSpPr/>
          <p:nvPr/>
        </p:nvSpPr>
        <p:spPr>
          <a:xfrm flipH="1">
            <a:off x="7792719" y="2245166"/>
            <a:ext cx="126274" cy="3842061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292" name="Picture 4" descr="http://www.picturesof.net/_images_300/mouth_with_a_tongue_sticking_out_in_a_vector_clip_art_illustration_120518-163738-484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3" t="2604" r="5135" b="6575"/>
          <a:stretch/>
        </p:blipFill>
        <p:spPr bwMode="auto">
          <a:xfrm>
            <a:off x="3686629" y="2050740"/>
            <a:ext cx="3817257" cy="423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Düz Ok Bağlayıcısı 3"/>
          <p:cNvCxnSpPr>
            <a:stCxn id="12292" idx="0"/>
          </p:cNvCxnSpPr>
          <p:nvPr/>
        </p:nvCxnSpPr>
        <p:spPr>
          <a:xfrm>
            <a:off x="5595258" y="2050740"/>
            <a:ext cx="50799" cy="147623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536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24810" y="598716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TONGUE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(DİL)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ol Köşeli Ayraç 2"/>
          <p:cNvSpPr/>
          <p:nvPr/>
        </p:nvSpPr>
        <p:spPr>
          <a:xfrm flipH="1">
            <a:off x="7792719" y="2245166"/>
            <a:ext cx="126274" cy="3842061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292" name="Picture 4" descr="http://www.picturesof.net/_images_300/mouth_with_a_tongue_sticking_out_in_a_vector_clip_art_illustration_120518-163738-484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3" t="2604" r="5135" b="6575"/>
          <a:stretch/>
        </p:blipFill>
        <p:spPr bwMode="auto">
          <a:xfrm>
            <a:off x="3686629" y="2050740"/>
            <a:ext cx="3817257" cy="423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Düz Ok Bağlayıcısı 3"/>
          <p:cNvCxnSpPr>
            <a:stCxn id="12292" idx="0"/>
          </p:cNvCxnSpPr>
          <p:nvPr/>
        </p:nvCxnSpPr>
        <p:spPr>
          <a:xfrm flipH="1">
            <a:off x="5588000" y="2050740"/>
            <a:ext cx="7258" cy="247771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0074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995782" y="642258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EAR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(KULAK)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1712686" y="3962400"/>
            <a:ext cx="2830285" cy="1451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58" name="Picture 2" descr="http://clipartion.com/wp-content/uploads/2015/10/ear-icon-clipart-free-clip-art-image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54" r="10365"/>
          <a:stretch/>
        </p:blipFill>
        <p:spPr bwMode="auto">
          <a:xfrm>
            <a:off x="4905828" y="2050740"/>
            <a:ext cx="2743200" cy="349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599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10296" y="584201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CHEEK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(YANAK)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2" descr="http://previews.123rf.com/images/yeletkeshet/yeletkeshet1403/yeletkeshet140300002/26922713-girl-disturbed-by-a-pimple-on-her-cheek-Stock-Vector-ac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0296" y="2050740"/>
            <a:ext cx="3967478" cy="450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6109061" y="1611086"/>
            <a:ext cx="1" cy="284480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1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24811" y="511630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(ÇENE)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412" name="Picture 4" descr="http://www.clker.com/cliparts/7/f/3/c/1195433244102746711da5id1_Manga_Face.svg.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610" y="1712687"/>
            <a:ext cx="3021058" cy="412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 flipH="1">
            <a:off x="6334124" y="4891316"/>
            <a:ext cx="1677623" cy="1874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408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68353" y="559400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NECK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(BOYUN)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412" name="Picture 4" descr="http://www.clker.com/cliparts/7/f/3/c/1195433244102746711da5id1_Manga_Face.svg.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4719" y="1727200"/>
            <a:ext cx="307702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 flipH="1">
            <a:off x="6808763" y="5196116"/>
            <a:ext cx="1677623" cy="1874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8512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766955" y="4721089"/>
            <a:ext cx="4197531" cy="1022213"/>
          </a:xfrm>
        </p:spPr>
        <p:txBody>
          <a:bodyPr>
            <a:normAutofit fontScale="77500" lnSpcReduction="20000"/>
          </a:bodyPr>
          <a:lstStyle/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HEAD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(BAŞ)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https://encrypted-tbn1.gstatic.com/images?q=tbn:ANd9GcTqrejfPGxVtePQ_R1pxVcsPSiPTWITFMAsZDtrcd_g7ylovLK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5584" y="681222"/>
            <a:ext cx="2871425" cy="357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ol Ayraç 1"/>
          <p:cNvSpPr/>
          <p:nvPr/>
        </p:nvSpPr>
        <p:spPr>
          <a:xfrm>
            <a:off x="3766955" y="681222"/>
            <a:ext cx="638629" cy="3774664"/>
          </a:xfrm>
          <a:prstGeom prst="leftBrac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3878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53838" y="620190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SHOULDER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(OMUZ)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2" descr="http://previews.123rf.com/images/fixer00/fixer001104/fixer00110400005/9327722-Man-s-Arm-Vector-Illustration-with-gradient-meshes--Stock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062" y="1934627"/>
            <a:ext cx="4227738" cy="370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Düz Ok Bağlayıcısı 10"/>
          <p:cNvCxnSpPr/>
          <p:nvPr/>
        </p:nvCxnSpPr>
        <p:spPr>
          <a:xfrm flipH="1">
            <a:off x="5138057" y="2050740"/>
            <a:ext cx="159657" cy="173824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256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53839" y="539749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ARM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(KOL)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2" descr="http://previews.123rf.com/images/fixer00/fixer001104/fixer00110400005/9327722-Man-s-Arm-Vector-Illustration-with-gradient-meshes--Stock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062" y="1934627"/>
            <a:ext cx="4227738" cy="370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Düz Ok Bağlayıcısı 10"/>
          <p:cNvCxnSpPr/>
          <p:nvPr/>
        </p:nvCxnSpPr>
        <p:spPr>
          <a:xfrm>
            <a:off x="4713062" y="2612571"/>
            <a:ext cx="1542595" cy="85634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ağ Köşeli Ayraç 3"/>
          <p:cNvSpPr/>
          <p:nvPr/>
        </p:nvSpPr>
        <p:spPr>
          <a:xfrm>
            <a:off x="8636000" y="2050740"/>
            <a:ext cx="274593" cy="3592596"/>
          </a:xfrm>
          <a:prstGeom prst="righ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98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147007" y="468087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ELBOW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(DİRSEK)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2" descr="http://previews.123rf.com/images/fixer00/fixer001104/fixer00110400005/9327722-Man-s-Arm-Vector-Illustration-with-gradient-meshes--Stock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062" y="1934627"/>
            <a:ext cx="4227738" cy="370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ağ Köşeli Ayraç 3"/>
          <p:cNvSpPr/>
          <p:nvPr/>
        </p:nvSpPr>
        <p:spPr>
          <a:xfrm flipH="1">
            <a:off x="4263121" y="2239427"/>
            <a:ext cx="319314" cy="3592596"/>
          </a:xfrm>
          <a:prstGeom prst="righ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Ok Bağlayıcısı 8"/>
          <p:cNvCxnSpPr/>
          <p:nvPr/>
        </p:nvCxnSpPr>
        <p:spPr>
          <a:xfrm flipH="1">
            <a:off x="8838023" y="4035725"/>
            <a:ext cx="1611086" cy="5004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585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126411" y="578384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WRIST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(BİLEK)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2" descr="http://previews.123rf.com/images/fixer00/fixer001104/fixer00110400005/9327722-Man-s-Arm-Vector-Illustration-with-gradient-meshes--Stock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062" y="1934627"/>
            <a:ext cx="4227738" cy="370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ağ Köşeli Ayraç 3"/>
          <p:cNvSpPr/>
          <p:nvPr/>
        </p:nvSpPr>
        <p:spPr>
          <a:xfrm flipH="1">
            <a:off x="4263121" y="2239427"/>
            <a:ext cx="319314" cy="3592596"/>
          </a:xfrm>
          <a:prstGeom prst="righ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Ok Bağlayıcısı 8"/>
          <p:cNvCxnSpPr/>
          <p:nvPr/>
        </p:nvCxnSpPr>
        <p:spPr>
          <a:xfrm flipH="1">
            <a:off x="7329714" y="2511725"/>
            <a:ext cx="1611086" cy="5004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3204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850639" y="540658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HAND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(EL)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2" descr="https://sandypdot.files.wordpress.com/2013/01/outstretched-hand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2449" y="1915885"/>
            <a:ext cx="5906407" cy="2645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46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10296" y="642258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FINGER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(PARMAK)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2" descr="http://images.clipartpanda.com/pointing-hand-clipart-index-finger-clip-arthand-pointing-stock-photos---image--28205653-d7z95bq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956"/>
          <a:stretch/>
        </p:blipFill>
        <p:spPr bwMode="auto">
          <a:xfrm rot="5400000">
            <a:off x="3912785" y="1503417"/>
            <a:ext cx="3002087" cy="48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>
            <a:off x="8207827" y="3309257"/>
            <a:ext cx="1690916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8541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4082867" y="634037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FINGERNAIL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(TIRNAK)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2" descr="http://images.clipartpanda.com/pointing-hand-clipart-index-finger-clip-arthand-pointing-stock-photos---image--28205653-d7z95bq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956"/>
          <a:stretch/>
        </p:blipFill>
        <p:spPr bwMode="auto">
          <a:xfrm rot="5400000">
            <a:off x="3912785" y="1503417"/>
            <a:ext cx="3002087" cy="48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>
            <a:off x="7576457" y="3309257"/>
            <a:ext cx="2322286" cy="2902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0384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981268" y="497116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PALM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(AVUÇ İÇİ)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2530" name="Picture 2" descr="http://images.clipartpanda.com/mortality-clipart-hand_palm_facing_out_clip_art_183662528225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09" t="6546" r="24316" b="3856"/>
          <a:stretch/>
        </p:blipFill>
        <p:spPr bwMode="auto">
          <a:xfrm>
            <a:off x="4339771" y="1669142"/>
            <a:ext cx="3106058" cy="412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116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88229" y="555173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STOMACH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(KARIN)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7650" name="Picture 2" descr="http://www.clipartbest.com/cliparts/xTg/oBX/xTgoBX9L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229" y="1596571"/>
            <a:ext cx="3991428" cy="468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 flipV="1">
            <a:off x="6037942" y="3614058"/>
            <a:ext cx="1538515" cy="290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803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88229" y="555173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LEG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(BACAK)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7650" name="Picture 2" descr="http://www.clipartbest.com/cliparts/xTg/oBX/xTgoBX9L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5486" y="1596571"/>
            <a:ext cx="3991428" cy="468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 flipV="1">
            <a:off x="6563359" y="4804230"/>
            <a:ext cx="1538515" cy="290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Sol Köşeli Ayraç 1"/>
          <p:cNvSpPr/>
          <p:nvPr/>
        </p:nvSpPr>
        <p:spPr>
          <a:xfrm>
            <a:off x="4876800" y="4078514"/>
            <a:ext cx="130629" cy="2206172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921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766955" y="4721089"/>
            <a:ext cx="4197531" cy="1022213"/>
          </a:xfrm>
        </p:spPr>
        <p:txBody>
          <a:bodyPr>
            <a:normAutofit fontScale="77500" lnSpcReduction="20000"/>
          </a:bodyPr>
          <a:lstStyle/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HAIR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(SAÇ)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http://pngimg.com/upload/small/hair_PNG56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6920" y="407532"/>
            <a:ext cx="3657600" cy="367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323737" y="1886857"/>
            <a:ext cx="1713183" cy="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5777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88229" y="555173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KNEE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(DİZ)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7650" name="Picture 2" descr="http://www.clipartbest.com/cliparts/xTg/oBX/xTgoBX9L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229" y="1596571"/>
            <a:ext cx="3991428" cy="468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 flipV="1">
            <a:off x="6241142" y="5138059"/>
            <a:ext cx="1538515" cy="290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Sol Köşeli Ayraç 1"/>
          <p:cNvSpPr/>
          <p:nvPr/>
        </p:nvSpPr>
        <p:spPr>
          <a:xfrm>
            <a:off x="4876800" y="4078514"/>
            <a:ext cx="130629" cy="2206172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367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88229" y="555173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ANKLE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(AYAK BİLEĞİ)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7650" name="Picture 2" descr="http://www.clipartbest.com/cliparts/xTg/oBX/xTgoBX9L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229" y="1596571"/>
            <a:ext cx="3991428" cy="468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 flipV="1">
            <a:off x="6096000" y="5588002"/>
            <a:ext cx="1538515" cy="290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Sol Köşeli Ayraç 1"/>
          <p:cNvSpPr/>
          <p:nvPr/>
        </p:nvSpPr>
        <p:spPr>
          <a:xfrm>
            <a:off x="4876800" y="4078514"/>
            <a:ext cx="130629" cy="2206172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371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88229" y="555173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FOOT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(AYAK)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7650" name="Picture 2" descr="http://www.clipartbest.com/cliparts/xTg/oBX/xTgoBX9L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229" y="1596571"/>
            <a:ext cx="3991428" cy="468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 flipV="1">
            <a:off x="6574971" y="6255658"/>
            <a:ext cx="1538515" cy="290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Sol Köşeli Ayraç 1"/>
          <p:cNvSpPr/>
          <p:nvPr/>
        </p:nvSpPr>
        <p:spPr>
          <a:xfrm>
            <a:off x="4876800" y="4078514"/>
            <a:ext cx="130629" cy="2206172"/>
          </a:xfrm>
          <a:prstGeom prst="leftBracke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993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88229" y="555173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TOE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(AYAK PARMAĞI)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9700" name="Picture 4" descr="http://clipartfreefor.com/cliparts/toe-clipart/cliparti1_toe-clipart_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8" t="8922" r="3746" b="17269"/>
          <a:stretch/>
        </p:blipFill>
        <p:spPr bwMode="auto">
          <a:xfrm>
            <a:off x="4299132" y="2075542"/>
            <a:ext cx="3538582" cy="284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>
            <a:off x="3788229" y="2859314"/>
            <a:ext cx="1277258" cy="2902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7624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88229" y="555173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TOE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(AYAK PARMAK TIRNAĞI)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9700" name="Picture 4" descr="http://clipartfreefor.com/cliparts/toe-clipart/cliparti1_toe-clipart_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8" t="8922" r="3746" b="17269"/>
          <a:stretch/>
        </p:blipFill>
        <p:spPr bwMode="auto">
          <a:xfrm>
            <a:off x="4299132" y="2075542"/>
            <a:ext cx="3538582" cy="284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>
            <a:off x="3788229" y="2801257"/>
            <a:ext cx="1785257" cy="4354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1831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6600" b="1" smtClean="0">
                <a:solidFill>
                  <a:srgbClr val="7030A0"/>
                </a:solidFill>
                <a:latin typeface="Arial Black" panose="020B0A04020102020204" pitchFamily="34" charset="0"/>
              </a:rPr>
              <a:t>PREPARED BY</a:t>
            </a:r>
            <a:endParaRPr lang="tr-TR" sz="6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27956" y="2580367"/>
            <a:ext cx="11136087" cy="2847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MEHMET DEGERLI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AN ENGLISH TEACHER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IN KASTAMONU (DADAY)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AT THE IMAM HATIP HIGH SCHOOL</a:t>
            </a:r>
            <a:endParaRPr lang="tr-TR" sz="40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23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3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766955" y="4721089"/>
            <a:ext cx="4197531" cy="1022213"/>
          </a:xfrm>
        </p:spPr>
        <p:txBody>
          <a:bodyPr>
            <a:normAutofit fontScale="77500" lnSpcReduction="20000"/>
          </a:bodyPr>
          <a:lstStyle/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FACE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(YÜZ)</a:t>
            </a:r>
          </a:p>
        </p:txBody>
      </p:sp>
      <p:pic>
        <p:nvPicPr>
          <p:cNvPr id="4098" name="Picture 2" descr="http://images.all-free-download.com/images/graphiclarge/young_man_clip_art_247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8261" y="350157"/>
            <a:ext cx="32004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>
            <a:off x="3643086" y="3091543"/>
            <a:ext cx="1713183" cy="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ağ Ayraç 8"/>
          <p:cNvSpPr/>
          <p:nvPr/>
        </p:nvSpPr>
        <p:spPr>
          <a:xfrm>
            <a:off x="6879772" y="1843314"/>
            <a:ext cx="728890" cy="2365829"/>
          </a:xfrm>
          <a:prstGeom prst="rightBrac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240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25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766955" y="4721089"/>
            <a:ext cx="4197531" cy="1022213"/>
          </a:xfrm>
        </p:spPr>
        <p:txBody>
          <a:bodyPr>
            <a:normAutofit fontScale="77500" lnSpcReduction="20000"/>
          </a:bodyPr>
          <a:lstStyle/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FOREHEAD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(ALIN)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146" name="Picture 2" descr="https://encrypted-tbn3.gstatic.com/images?q=tbn:ANd9GcRjivNEBjS-FAmS3nbWSofBwmVI5y6iUKQiVu_M0w7zc8Joiah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8801" y="783772"/>
            <a:ext cx="3227615" cy="349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3323771" y="1944914"/>
            <a:ext cx="2046515" cy="2902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7473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871388" y="431535"/>
            <a:ext cx="4197531" cy="12521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EYE</a:t>
            </a:r>
          </a:p>
          <a:p>
            <a:r>
              <a:rPr lang="tr-TR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(GÖZ)</a:t>
            </a:r>
            <a:endParaRPr lang="tr-TR" sz="3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Resim 25" descr="http://comps.canstockphoto.com/can-stock-photo_csp619268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72"/>
          <a:stretch/>
        </p:blipFill>
        <p:spPr bwMode="auto">
          <a:xfrm flipH="1">
            <a:off x="3343066" y="2496458"/>
            <a:ext cx="5254171" cy="31384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7" name="Çift Ayraç 16"/>
          <p:cNvSpPr/>
          <p:nvPr/>
        </p:nvSpPr>
        <p:spPr>
          <a:xfrm>
            <a:off x="1959429" y="2075543"/>
            <a:ext cx="7837714" cy="3559367"/>
          </a:xfrm>
          <a:prstGeom prst="bracePair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972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871388" y="431535"/>
            <a:ext cx="4197531" cy="12521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EYEBROW</a:t>
            </a:r>
          </a:p>
          <a:p>
            <a:r>
              <a:rPr lang="tr-TR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(KAŞ)</a:t>
            </a:r>
            <a:endParaRPr lang="tr-TR" sz="3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Resim 25" descr="http://comps.canstockphoto.com/can-stock-photo_csp619268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72"/>
          <a:stretch/>
        </p:blipFill>
        <p:spPr bwMode="auto">
          <a:xfrm flipH="1">
            <a:off x="3343066" y="2496458"/>
            <a:ext cx="5254171" cy="31384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21" name="Düz Ok Bağlayıcısı 20"/>
          <p:cNvCxnSpPr/>
          <p:nvPr/>
        </p:nvCxnSpPr>
        <p:spPr>
          <a:xfrm flipH="1">
            <a:off x="5268686" y="1669141"/>
            <a:ext cx="914400" cy="105954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5909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871388" y="431535"/>
            <a:ext cx="4197531" cy="12521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EYELID</a:t>
            </a:r>
          </a:p>
          <a:p>
            <a:r>
              <a:rPr lang="tr-TR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(GÖZKAPAĞI)</a:t>
            </a:r>
            <a:endParaRPr lang="tr-TR" sz="3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Resim 5" descr="http://comps.canstockphoto.com/can-stock-photo_csp619268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72"/>
          <a:stretch/>
        </p:blipFill>
        <p:spPr bwMode="auto">
          <a:xfrm flipH="1">
            <a:off x="3343064" y="2496458"/>
            <a:ext cx="5365505" cy="31931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 flipH="1">
            <a:off x="5718629" y="1683656"/>
            <a:ext cx="464457" cy="217714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180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lt Başlık 2"/>
          <p:cNvSpPr txBox="1">
            <a:spLocks/>
          </p:cNvSpPr>
          <p:nvPr/>
        </p:nvSpPr>
        <p:spPr>
          <a:xfrm>
            <a:off x="3749038" y="623221"/>
            <a:ext cx="4197531" cy="914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EYELASH</a:t>
            </a:r>
          </a:p>
          <a:p>
            <a:r>
              <a:rPr lang="tr-TR" sz="48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(KİRPİK)</a:t>
            </a:r>
            <a:endParaRPr lang="tr-TR" sz="48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Resim 10" descr="http://comps.canstockphoto.com/can-stock-photo_csp619268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72"/>
          <a:stretch/>
        </p:blipFill>
        <p:spPr bwMode="auto">
          <a:xfrm flipH="1">
            <a:off x="3280229" y="2540000"/>
            <a:ext cx="5455918" cy="31600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21" name="Düz Ok Bağlayıcısı 20"/>
          <p:cNvCxnSpPr/>
          <p:nvPr/>
        </p:nvCxnSpPr>
        <p:spPr>
          <a:xfrm>
            <a:off x="6604000" y="2177143"/>
            <a:ext cx="1075509" cy="226895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1263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163</Words>
  <Application>Microsoft Office PowerPoint</Application>
  <PresentationFormat>Özel</PresentationFormat>
  <Paragraphs>73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2016-01-30T19:20:37Z</dcterms:created>
  <dcterms:modified xsi:type="dcterms:W3CDTF">2016-01-31T14:23:29Z</dcterms:modified>
  <cp:category>www.sorubak.com</cp:category>
</cp:coreProperties>
</file>