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8"/>
  </p:notesMasterIdLst>
  <p:sldIdLst>
    <p:sldId id="269" r:id="rId2"/>
    <p:sldId id="289" r:id="rId3"/>
    <p:sldId id="302" r:id="rId4"/>
    <p:sldId id="271" r:id="rId5"/>
    <p:sldId id="341" r:id="rId6"/>
    <p:sldId id="343" r:id="rId7"/>
    <p:sldId id="353" r:id="rId8"/>
    <p:sldId id="340" r:id="rId9"/>
    <p:sldId id="344" r:id="rId10"/>
    <p:sldId id="345" r:id="rId11"/>
    <p:sldId id="298" r:id="rId12"/>
    <p:sldId id="346" r:id="rId13"/>
    <p:sldId id="350" r:id="rId14"/>
    <p:sldId id="349" r:id="rId15"/>
    <p:sldId id="351" r:id="rId16"/>
    <p:sldId id="352" r:id="rId1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1" d="100"/>
          <a:sy n="61" d="100"/>
        </p:scale>
        <p:origin x="-1236" y="-7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55448A-BC4D-41CA-B355-E7AB4C1CBC02}" type="datetimeFigureOut">
              <a:rPr lang="tr-TR" smtClean="0"/>
              <a:pPr/>
              <a:t>30.08.2016</a:t>
            </a:fld>
            <a:endParaRPr lang="tr-TR" dirty="0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0A8EA-E163-4C8D-B4E9-0C01491B454B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16133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1</a:t>
            </a:fld>
            <a:endParaRPr lang="tr-T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Dikdörtgen 22"/>
          <p:cNvSpPr/>
          <p:nvPr/>
        </p:nvSpPr>
        <p:spPr>
          <a:xfrm flipV="1">
            <a:off x="7213577" y="3810001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Dikdörtgen 23"/>
          <p:cNvSpPr/>
          <p:nvPr/>
        </p:nvSpPr>
        <p:spPr>
          <a:xfrm flipV="1">
            <a:off x="7213601" y="3897010"/>
            <a:ext cx="49784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Dikdörtgen 24"/>
          <p:cNvSpPr/>
          <p:nvPr/>
        </p:nvSpPr>
        <p:spPr>
          <a:xfrm flipV="1">
            <a:off x="7213601" y="4115167"/>
            <a:ext cx="49784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Dikdörtgen 25"/>
          <p:cNvSpPr/>
          <p:nvPr/>
        </p:nvSpPr>
        <p:spPr>
          <a:xfrm flipV="1">
            <a:off x="7213600" y="4164403"/>
            <a:ext cx="262128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Dikdörtgen 26"/>
          <p:cNvSpPr/>
          <p:nvPr/>
        </p:nvSpPr>
        <p:spPr>
          <a:xfrm flipV="1">
            <a:off x="7213600" y="4199572"/>
            <a:ext cx="262128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0" name="Yuvarlatılmış Dikdörtgen 29"/>
          <p:cNvSpPr/>
          <p:nvPr/>
        </p:nvSpPr>
        <p:spPr bwMode="white">
          <a:xfrm>
            <a:off x="7213600" y="3962400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1" name="Yuvarlatılmış Dikdörtgen 30"/>
          <p:cNvSpPr/>
          <p:nvPr/>
        </p:nvSpPr>
        <p:spPr bwMode="white">
          <a:xfrm>
            <a:off x="9835343" y="406098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Dikdörtgen 6"/>
          <p:cNvSpPr/>
          <p:nvPr/>
        </p:nvSpPr>
        <p:spPr>
          <a:xfrm>
            <a:off x="1" y="3649662"/>
            <a:ext cx="12192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Dikdörtgen 9"/>
          <p:cNvSpPr/>
          <p:nvPr/>
        </p:nvSpPr>
        <p:spPr>
          <a:xfrm>
            <a:off x="1" y="3675528"/>
            <a:ext cx="12192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Dikdörtgen 10"/>
          <p:cNvSpPr/>
          <p:nvPr/>
        </p:nvSpPr>
        <p:spPr>
          <a:xfrm flipV="1">
            <a:off x="8552068" y="3643090"/>
            <a:ext cx="3639933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Dikdörtgen 18"/>
          <p:cNvSpPr/>
          <p:nvPr/>
        </p:nvSpPr>
        <p:spPr>
          <a:xfrm>
            <a:off x="0" y="0"/>
            <a:ext cx="12192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609600" y="2401888"/>
            <a:ext cx="112776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609600" y="3899938"/>
            <a:ext cx="6604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8940800" y="4206240"/>
            <a:ext cx="1280160" cy="457200"/>
          </a:xfrm>
        </p:spPr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 dirty="0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7213600" y="4205288"/>
            <a:ext cx="1727200" cy="457200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11093451" y="1136"/>
            <a:ext cx="996949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9042400" y="1143000"/>
            <a:ext cx="2540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09600" y="1143000"/>
            <a:ext cx="83312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63084" y="1981201"/>
            <a:ext cx="103632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609600" y="2249425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97600" y="2249425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08000" y="1143000"/>
            <a:ext cx="11176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508000" y="2244970"/>
            <a:ext cx="5388864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6294968" y="2244970"/>
            <a:ext cx="5389033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508000" y="2708519"/>
            <a:ext cx="5388864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291073" y="2708519"/>
            <a:ext cx="5389033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6" name="Veri Yer Tutucusu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 dirty="0"/>
          </a:p>
        </p:txBody>
      </p:sp>
      <p:sp>
        <p:nvSpPr>
          <p:cNvPr id="27" name="Slayt Numarası Yer Tutucusu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8" name="Altbilgi Yer Tutucusu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>
          <a:xfrm>
            <a:off x="8778240" y="612648"/>
            <a:ext cx="1276352" cy="457200"/>
          </a:xfrm>
        </p:spPr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7010400" y="612648"/>
            <a:ext cx="1767840" cy="457200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>
          <a:xfrm>
            <a:off x="10899648" y="2272"/>
            <a:ext cx="1016000" cy="365760"/>
          </a:xfrm>
        </p:spPr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137995" y="1101970"/>
            <a:ext cx="451104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203200" y="776287"/>
            <a:ext cx="6803136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53913" y="1109161"/>
            <a:ext cx="782404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dirty="0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117924" y="3274309"/>
            <a:ext cx="34544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ikdörtgen 27"/>
          <p:cNvSpPr/>
          <p:nvPr/>
        </p:nvSpPr>
        <p:spPr>
          <a:xfrm>
            <a:off x="1" y="366819"/>
            <a:ext cx="12192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Dikdörtgen 28"/>
          <p:cNvSpPr/>
          <p:nvPr/>
        </p:nvSpPr>
        <p:spPr>
          <a:xfrm>
            <a:off x="0" y="-1"/>
            <a:ext cx="12192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Dikdörtgen 29"/>
          <p:cNvSpPr/>
          <p:nvPr/>
        </p:nvSpPr>
        <p:spPr>
          <a:xfrm>
            <a:off x="1" y="308277"/>
            <a:ext cx="12192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1" name="Dikdörtgen 30"/>
          <p:cNvSpPr/>
          <p:nvPr/>
        </p:nvSpPr>
        <p:spPr>
          <a:xfrm flipV="1">
            <a:off x="7213577" y="360247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Dikdörtgen 31"/>
          <p:cNvSpPr/>
          <p:nvPr/>
        </p:nvSpPr>
        <p:spPr>
          <a:xfrm flipV="1">
            <a:off x="7213601" y="440113"/>
            <a:ext cx="49784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3" name="Yuvarlatılmış Dikdörtgen 32"/>
          <p:cNvSpPr/>
          <p:nvPr/>
        </p:nvSpPr>
        <p:spPr bwMode="white">
          <a:xfrm>
            <a:off x="7209785" y="497504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4" name="Yuvarlatılmış Dikdörtgen 33"/>
          <p:cNvSpPr/>
          <p:nvPr/>
        </p:nvSpPr>
        <p:spPr bwMode="white">
          <a:xfrm>
            <a:off x="9831528" y="58894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5" name="Dikdörtgen 34"/>
          <p:cNvSpPr/>
          <p:nvPr/>
        </p:nvSpPr>
        <p:spPr bwMode="invGray">
          <a:xfrm>
            <a:off x="12113288" y="-2001"/>
            <a:ext cx="76835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Dikdörtgen 35"/>
          <p:cNvSpPr/>
          <p:nvPr/>
        </p:nvSpPr>
        <p:spPr bwMode="invGray">
          <a:xfrm>
            <a:off x="12059308" y="-2001"/>
            <a:ext cx="3657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Dikdörtgen 36"/>
          <p:cNvSpPr/>
          <p:nvPr/>
        </p:nvSpPr>
        <p:spPr bwMode="invGray">
          <a:xfrm>
            <a:off x="12033904" y="-2001"/>
            <a:ext cx="12192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8" name="Dikdörtgen 37"/>
          <p:cNvSpPr/>
          <p:nvPr/>
        </p:nvSpPr>
        <p:spPr bwMode="invGray">
          <a:xfrm>
            <a:off x="11967231" y="-2001"/>
            <a:ext cx="36576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9" name="Dikdörtgen 38"/>
          <p:cNvSpPr/>
          <p:nvPr/>
        </p:nvSpPr>
        <p:spPr bwMode="invGray">
          <a:xfrm>
            <a:off x="11887569" y="380"/>
            <a:ext cx="73152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Dikdörtgen 39"/>
          <p:cNvSpPr/>
          <p:nvPr/>
        </p:nvSpPr>
        <p:spPr bwMode="invGray">
          <a:xfrm>
            <a:off x="11831300" y="380"/>
            <a:ext cx="12192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609600" y="2249424"/>
            <a:ext cx="109728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8782048" y="612648"/>
            <a:ext cx="127635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E0BF2F72-6AA4-425D-A78D-729E5CFE56CD}" type="datetimeFigureOut">
              <a:rPr lang="tr-TR" smtClean="0"/>
              <a:pPr/>
              <a:t>30.08.2016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7010400" y="612648"/>
            <a:ext cx="176784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10899648" y="2272"/>
            <a:ext cx="1016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3.gif"/><Relationship Id="rId9" Type="http://schemas.openxmlformats.org/officeDocument/2006/relationships/image" Target="../media/image8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7" Type="http://schemas.openxmlformats.org/officeDocument/2006/relationships/image" Target="../media/image5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5" Type="http://schemas.openxmlformats.org/officeDocument/2006/relationships/image" Target="../media/image5.gif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gif"/><Relationship Id="rId5" Type="http://schemas.openxmlformats.org/officeDocument/2006/relationships/image" Target="../media/image25.gif"/><Relationship Id="rId4" Type="http://schemas.openxmlformats.org/officeDocument/2006/relationships/image" Target="../media/image2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5892800" y="3276600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 dirty="0"/>
          </a:p>
        </p:txBody>
      </p:sp>
      <p:pic>
        <p:nvPicPr>
          <p:cNvPr id="1028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10" y="2329302"/>
            <a:ext cx="1976959" cy="2199396"/>
          </a:xfrm>
          <a:prstGeom prst="rect">
            <a:avLst/>
          </a:prstGeom>
          <a:noFill/>
        </p:spPr>
      </p:pic>
      <p:sp>
        <p:nvSpPr>
          <p:cNvPr id="10" name="WordArt 6"/>
          <p:cNvSpPr>
            <a:spLocks noChangeArrowheads="1" noChangeShapeType="1" noTextEdit="1"/>
          </p:cNvSpPr>
          <p:nvPr/>
        </p:nvSpPr>
        <p:spPr bwMode="auto">
          <a:xfrm>
            <a:off x="476211" y="660399"/>
            <a:ext cx="11358738" cy="1633653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tr-TR" sz="3600" b="1" kern="10" dirty="0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ELEKTRİK KAYNAKLARI</a:t>
            </a:r>
            <a:r>
              <a:rPr lang="tr-TR" sz="3600" b="1" kern="10" dirty="0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cs typeface="Times New Roman"/>
              </a:rPr>
              <a:t> </a:t>
            </a:r>
          </a:p>
          <a:p>
            <a:pPr algn="ctr"/>
            <a:r>
              <a:rPr lang="tr-TR" sz="3600" b="1" kern="10" dirty="0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cs typeface="Times New Roman"/>
              </a:rPr>
              <a:t>ŞEHİR ELEKTRİĞİ </a:t>
            </a:r>
            <a:endParaRPr lang="tr-TR" sz="3600" b="1" kern="10" dirty="0">
              <a:ln w="9525">
                <a:round/>
                <a:headEnd/>
                <a:tailEnd/>
              </a:ln>
              <a:solidFill>
                <a:srgbClr val="FF0000"/>
              </a:solidFill>
              <a:cs typeface="Times New Roman"/>
            </a:endParaRPr>
          </a:p>
        </p:txBody>
      </p:sp>
      <p:pic>
        <p:nvPicPr>
          <p:cNvPr id="7" name="Picture 2" descr="http://cocodesiles.unblog.fr/files/2009/05/cid9a42ffaef0a94ae0b119d154cf6a07a5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56800" y="2801709"/>
            <a:ext cx="1554640" cy="1984209"/>
          </a:xfrm>
          <a:prstGeom prst="rect">
            <a:avLst/>
          </a:prstGeom>
          <a:noFill/>
        </p:spPr>
      </p:pic>
      <p:pic>
        <p:nvPicPr>
          <p:cNvPr id="4" name="Picture 4" descr="ELEKTRİĞİN  EVE ULAŞMASI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8625" y="2294053"/>
            <a:ext cx="6661150" cy="3755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[Resim: 15.gif]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55250" y="5207057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[Resim: 16.gif]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0315" y="5207057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[Resim: 19.gif]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0975" y="3668713"/>
            <a:ext cx="1200150" cy="10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[Resim: 20.gif]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609975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320760" y="599077"/>
            <a:ext cx="9474240" cy="2381271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3600" dirty="0">
                <a:solidFill>
                  <a:schemeClr val="bg1"/>
                </a:solidFill>
              </a:rPr>
              <a:t> </a:t>
            </a:r>
            <a:r>
              <a:rPr lang="tr-TR" sz="4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Şehir elektriği doğal kaynaklardan elde edilir.</a:t>
            </a:r>
          </a:p>
        </p:txBody>
      </p:sp>
      <p:pic>
        <p:nvPicPr>
          <p:cNvPr id="72706" name="Picture 2" descr="http://biriz.biz/animasyon/coc2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50483" y="3107348"/>
            <a:ext cx="2577833" cy="2747351"/>
          </a:xfrm>
          <a:prstGeom prst="rect">
            <a:avLst/>
          </a:prstGeom>
          <a:noFill/>
        </p:spPr>
      </p:pic>
      <p:pic>
        <p:nvPicPr>
          <p:cNvPr id="8194" name="Picture 2" descr="elektrik kaynakları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5274" y="3314700"/>
            <a:ext cx="7121526" cy="318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066818" y="769938"/>
            <a:ext cx="9200806" cy="20383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tr-TR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Evlerde kullandığımız elektrik santrallerde üretilir. </a:t>
            </a:r>
            <a:r>
              <a:rPr lang="tr-T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tr-TR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4034" name="Picture 2" descr="http://papillondavril.p.a.pic.centerblog.net/86af76a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0930" y="2752994"/>
            <a:ext cx="2433389" cy="3333750"/>
          </a:xfrm>
          <a:prstGeom prst="rect">
            <a:avLst/>
          </a:prstGeom>
          <a:noFill/>
        </p:spPr>
      </p:pic>
      <p:sp>
        <p:nvSpPr>
          <p:cNvPr id="2" name="AutoShape 2" descr="akmış pil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3" name="AutoShape 6" descr="akmış pil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5" name="AutoShape 8" descr="https://store.donanimhaber.com/20/a3/94/20a394ca5a847d26b12f4860a64224fc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6" name="AutoShape 10" descr="https://store.donanimhaber.com/20/a3/94/20a394ca5a847d26b12f4860a64224fc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7" name="AutoShape 12" descr="akmış pil ile ilgili görsel sonucu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8" name="AutoShape 14" descr="https://store.donanimhaber.com/5d/88/96/5d8896c6d7835c9da464f3197b6dbafa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12292" name="Picture 4" descr="ELEKTRİK SANTRALLERİ nelerdir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7574" y="3148012"/>
            <a:ext cx="6575425" cy="308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800100" y="689681"/>
            <a:ext cx="10198100" cy="1151820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3600" b="1" dirty="0"/>
              <a:t> </a:t>
            </a: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ŞEHİR </a:t>
            </a: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ELEKTRİĞİ KAYNAKLARI</a:t>
            </a:r>
            <a:endParaRPr lang="tr-TR" sz="36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1684" name="Picture 4" descr="http://oi53.tinypic.com/2mxn2b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22873" y="2650475"/>
            <a:ext cx="2905125" cy="3505200"/>
          </a:xfrm>
          <a:prstGeom prst="rect">
            <a:avLst/>
          </a:prstGeom>
          <a:noFill/>
        </p:spPr>
      </p:pic>
      <p:sp>
        <p:nvSpPr>
          <p:cNvPr id="2" name="AutoShape 4" descr="akmış pil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3" name="AutoShape 6" descr="akmış pil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4100" name="Picture 4" descr="elektrik kaynakları nelerdir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374" y="2286000"/>
            <a:ext cx="7172325" cy="4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93700" y="753181"/>
            <a:ext cx="11582400" cy="1456620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HİDROELEKTRİK SANTRALLERİ</a:t>
            </a:r>
            <a:endParaRPr lang="tr-TR" sz="36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1684" name="Picture 4" descr="http://oi53.tinypic.com/2mxn2b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22873" y="2650475"/>
            <a:ext cx="2905125" cy="3505200"/>
          </a:xfrm>
          <a:prstGeom prst="rect">
            <a:avLst/>
          </a:prstGeom>
          <a:noFill/>
        </p:spPr>
      </p:pic>
      <p:sp>
        <p:nvSpPr>
          <p:cNvPr id="2" name="AutoShape 4" descr="akmış pil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3" name="AutoShape 6" descr="akmış pil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6" name="Resim 5" descr="http://www.bilgiustam.com/resimler/2012/07/Baraj_resimleri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7" y="2434575"/>
            <a:ext cx="5878513" cy="3314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9489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057400" y="730228"/>
            <a:ext cx="7480300" cy="13906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RÜZGAR SANTRALLERİ</a:t>
            </a:r>
          </a:p>
        </p:txBody>
      </p:sp>
      <p:pic>
        <p:nvPicPr>
          <p:cNvPr id="76804" name="Picture 4" descr="http://i41.tinypic.com/28ja4q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63931" y="3010571"/>
            <a:ext cx="2715421" cy="3009326"/>
          </a:xfrm>
          <a:prstGeom prst="rect">
            <a:avLst/>
          </a:prstGeom>
          <a:noFill/>
        </p:spPr>
      </p:pic>
      <p:pic>
        <p:nvPicPr>
          <p:cNvPr id="5" name="Picture 2" descr="http://oi53.tinypic.com/2eyauq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800" y="2692400"/>
            <a:ext cx="1834214" cy="3327497"/>
          </a:xfrm>
          <a:prstGeom prst="rect">
            <a:avLst/>
          </a:prstGeom>
          <a:noFill/>
        </p:spPr>
      </p:pic>
      <p:pic>
        <p:nvPicPr>
          <p:cNvPr id="9218" name="Picture 2" descr="elektrik kaynakları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2714" y="2800733"/>
            <a:ext cx="600075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374900" y="841364"/>
            <a:ext cx="7734300" cy="13398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TERMİK SANTRALLERİ</a:t>
            </a:r>
          </a:p>
        </p:txBody>
      </p:sp>
      <p:pic>
        <p:nvPicPr>
          <p:cNvPr id="5" name="Picture 2" descr="http://oi53.tinypic.com/2eyauq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500" y="2413000"/>
            <a:ext cx="1834214" cy="3327497"/>
          </a:xfrm>
          <a:prstGeom prst="rect">
            <a:avLst/>
          </a:prstGeom>
          <a:noFill/>
        </p:spPr>
      </p:pic>
      <p:pic>
        <p:nvPicPr>
          <p:cNvPr id="11268" name="Picture 4" descr="elektrik kaynakları nelerdir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7414" y="2578100"/>
            <a:ext cx="7620000" cy="365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5130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422400" y="704828"/>
            <a:ext cx="8470899" cy="14287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         GÜNEŞ </a:t>
            </a: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SANTRALLERİ</a:t>
            </a:r>
          </a:p>
        </p:txBody>
      </p:sp>
      <p:pic>
        <p:nvPicPr>
          <p:cNvPr id="76804" name="Picture 4" descr="http://i41.tinypic.com/28ja4q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63931" y="2572085"/>
            <a:ext cx="2715421" cy="3009326"/>
          </a:xfrm>
          <a:prstGeom prst="rect">
            <a:avLst/>
          </a:prstGeom>
          <a:noFill/>
        </p:spPr>
      </p:pic>
      <p:pic>
        <p:nvPicPr>
          <p:cNvPr id="10242" name="Picture 2" descr="elektrik kaynakları nelerdir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674" y="2673685"/>
            <a:ext cx="6613525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5130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11" descr="Kesik çizgili dikey"/>
          <p:cNvSpPr>
            <a:spLocks noChangeArrowheads="1" noChangeShapeType="1" noTextEdit="1"/>
          </p:cNvSpPr>
          <p:nvPr/>
        </p:nvSpPr>
        <p:spPr bwMode="auto">
          <a:xfrm>
            <a:off x="1086394" y="4091306"/>
            <a:ext cx="10526486" cy="13684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tr-TR" sz="3600" kern="10" dirty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pattFill prst="dashVert">
                  <a:fgClr>
                    <a:srgbClr val="FF3300"/>
                  </a:fgClr>
                  <a:bgClr>
                    <a:schemeClr val="accent2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BİLGİ YUVAMIZIN KUZUCUKLARI </a:t>
            </a:r>
          </a:p>
        </p:txBody>
      </p:sp>
      <p:pic>
        <p:nvPicPr>
          <p:cNvPr id="12" name="Picture 2" descr="http://papillondavril.p.a.pic.centerblog.net/75a809f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66046" y="549122"/>
            <a:ext cx="2124955" cy="3083117"/>
          </a:xfrm>
          <a:prstGeom prst="rect">
            <a:avLst/>
          </a:prstGeom>
          <a:noFill/>
        </p:spPr>
      </p:pic>
      <p:pic>
        <p:nvPicPr>
          <p:cNvPr id="13" name="Picture 2" descr="http://s9.postimg.org/b3w1otvof/dzieci0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544" y="642880"/>
            <a:ext cx="3695700" cy="2514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885022" y="476228"/>
            <a:ext cx="10265578" cy="22161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dirty="0" smtClean="0"/>
              <a:t> </a:t>
            </a:r>
            <a:r>
              <a:rPr lang="tr-TR" sz="4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Evde iş yerinde okulda aydınlanma elektrikle sağlanır. </a:t>
            </a:r>
          </a:p>
        </p:txBody>
      </p:sp>
      <p:pic>
        <p:nvPicPr>
          <p:cNvPr id="39938" name="Picture 2" descr="http://i45.tinypic.com/2zqsxv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1233" y="3556000"/>
            <a:ext cx="2301989" cy="2346689"/>
          </a:xfrm>
          <a:prstGeom prst="rect">
            <a:avLst/>
          </a:prstGeom>
          <a:noFill/>
        </p:spPr>
      </p:pic>
      <p:pic>
        <p:nvPicPr>
          <p:cNvPr id="2" name="Picture 2" descr="[Resim: 35.gif]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3775" y="3302000"/>
            <a:ext cx="119062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[Resim: 39.gif]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4175" y="3302000"/>
            <a:ext cx="133350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LEKTRİK GİFLERİ ile ilgili görsel sonuc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3475" y="3241674"/>
            <a:ext cx="37528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[Resim: 20.gif]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3775" y="4932362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[Resim: 15.gif]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8402" y="4729344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888961" y="577828"/>
            <a:ext cx="10198140" cy="25844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Evlerde kullanılan birçok araç ve gereçler elektrikle çalışmaktadır.</a:t>
            </a:r>
            <a:r>
              <a:rPr lang="tr-TR" sz="6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</a:p>
        </p:txBody>
      </p:sp>
      <p:pic>
        <p:nvPicPr>
          <p:cNvPr id="53250" name="Picture 2" descr="http://www.estanbul.com/images/imported/2011/05/baby46po-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1161" y="3456887"/>
            <a:ext cx="2381250" cy="2238376"/>
          </a:xfrm>
          <a:prstGeom prst="rect">
            <a:avLst/>
          </a:prstGeom>
          <a:noFill/>
        </p:spPr>
      </p:pic>
      <p:pic>
        <p:nvPicPr>
          <p:cNvPr id="7" name="Picture 2" descr="TELEVİZYON GİFLERİ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0951" y="2981324"/>
            <a:ext cx="3714750" cy="297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bilgisayar-hareketli-resim-0030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97362" y="3424237"/>
            <a:ext cx="1924050" cy="208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65100" y="752442"/>
            <a:ext cx="11823700" cy="1711358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Şehir elektriği; çeşitli santrallerde  üretilerek kablolarla evlerimize kadar gelir.</a:t>
            </a:r>
            <a:r>
              <a:rPr lang="tr-T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tr-TR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 descr="http://oi53.tinypic.com/339tu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26480" y="2832100"/>
            <a:ext cx="2294020" cy="2933700"/>
          </a:xfrm>
          <a:prstGeom prst="rect">
            <a:avLst/>
          </a:prstGeom>
          <a:noFill/>
        </p:spPr>
      </p:pic>
      <p:pic>
        <p:nvPicPr>
          <p:cNvPr id="6" name="Picture 2" descr="şehir elektriği RESMİ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509" y="2943225"/>
            <a:ext cx="5581689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[Resim: 20.gif]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6150" y="2673349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[Resim: 15.gif]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8700" y="393700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members.chello.nl/s.trentelman/lampen8/a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3475" y="5156199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596861" y="590529"/>
            <a:ext cx="10223540" cy="1682771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Evlerimizdeki kullandığımız araçların birçoğu şehir elektriği ile çalışır.</a:t>
            </a:r>
          </a:p>
        </p:txBody>
      </p:sp>
      <p:pic>
        <p:nvPicPr>
          <p:cNvPr id="74754" name="Picture 2" descr="http://papillondavril.p.a.pic.centerblog.net/75a809f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00837" y="2260636"/>
            <a:ext cx="2124955" cy="3083117"/>
          </a:xfrm>
          <a:prstGeom prst="rect">
            <a:avLst/>
          </a:prstGeom>
          <a:noFill/>
        </p:spPr>
      </p:pic>
      <p:pic>
        <p:nvPicPr>
          <p:cNvPr id="5122" name="Picture 2" descr="TELEVİZYON GİFLERİ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861" y="2538412"/>
            <a:ext cx="3714750" cy="297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gif.ovh/turkish-gif/Buzdolab%C4%B1%20Gif/Buzdolab%C4%B1%20Gif%20(5)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4681" y="2389186"/>
            <a:ext cx="1123950" cy="245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ÜTÜ GİFLERİ ile ilgili görsel sonuc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6775" y="2414586"/>
            <a:ext cx="1514475" cy="160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bilgisayar-hareketli-resim-0030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9962" y="4467225"/>
            <a:ext cx="1924050" cy="208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LEKTRİĞİN  EVE ULAŞMASI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224" y="947853"/>
            <a:ext cx="10899776" cy="538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[Resim: 15.gif]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9462" y="4070407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4477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oi53.tinypic.com/339tu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4316" y="3340100"/>
            <a:ext cx="2294020" cy="2933700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533400" y="810566"/>
            <a:ext cx="11125200" cy="646331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Örnek</a:t>
            </a: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, televizyon, bilgisayar, çamaşır makinesi, ütü… </a:t>
            </a:r>
          </a:p>
        </p:txBody>
      </p:sp>
      <p:sp>
        <p:nvSpPr>
          <p:cNvPr id="3" name="AutoShape 2" descr="atık pil sloganları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6146" name="Picture 2" descr="[Resim: w2.gif]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5975" y="3379787"/>
            <a:ext cx="2247900" cy="16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gif-ifade-icon-96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24350" y="1724025"/>
            <a:ext cx="1257300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ÜTÜ GİFLERİ ile ilgili görsel sonuc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8300" y="2087563"/>
            <a:ext cx="1905000" cy="127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1.bp.blogspot.com/-FMu6lNZ0N1g/TwIWSl-jT4I/AAAAAAAAAzU/4Mkg9ZzqjcA/s1600/hareketli_bilgisayar_gifleri_176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4750" y="4640262"/>
            <a:ext cx="173355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730250" y="543094"/>
            <a:ext cx="11010900" cy="2200106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Örneğin</a:t>
            </a:r>
            <a:r>
              <a:rPr lang="tr-T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: Televizyonun </a:t>
            </a:r>
            <a:r>
              <a:rPr lang="tr-TR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fişini prize takarak televizyonu şehir elektriğine bağlamış oluruz.</a:t>
            </a:r>
          </a:p>
        </p:txBody>
      </p:sp>
      <p:pic>
        <p:nvPicPr>
          <p:cNvPr id="73730" name="Picture 2" descr="http://biriz.biz/animasyon/coc3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86512" y="3001350"/>
            <a:ext cx="2066925" cy="2638426"/>
          </a:xfrm>
          <a:prstGeom prst="rect">
            <a:avLst/>
          </a:prstGeom>
          <a:noFill/>
        </p:spPr>
      </p:pic>
      <p:pic>
        <p:nvPicPr>
          <p:cNvPr id="7172" name="Picture 4" descr="TELEVİZYON GİFLERİ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0325" y="3209924"/>
            <a:ext cx="19431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televizyon-hareketli-resim-0087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2175" y="3368063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entsel">
  <a:themeElements>
    <a:clrScheme name="Kentsel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Kentsel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Kentsel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313</TotalTime>
  <Words>94</Words>
  <PresentationFormat>Özel</PresentationFormat>
  <Paragraphs>17</Paragraphs>
  <Slides>16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Kentsel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2015-10-27T08:07:31Z</dcterms:created>
  <dcterms:modified xsi:type="dcterms:W3CDTF">2016-08-30T07:02:00Z</dcterms:modified>
  <cp:category>www.sorubak.com</cp:category>
</cp:coreProperties>
</file>