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6699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298" autoAdjust="0"/>
    <p:restoredTop sz="99104" autoAdjust="0"/>
  </p:normalViewPr>
  <p:slideViewPr>
    <p:cSldViewPr>
      <p:cViewPr>
        <p:scale>
          <a:sx n="70" d="100"/>
          <a:sy n="70" d="100"/>
        </p:scale>
        <p:origin x="-1530" y="-51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06.06.2016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06.06.2016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06.06.2016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06.06.2016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06.06.2016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06.06.2016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06.06.2016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06.06.2016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06.06.2016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06.06.2016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06.06.2016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F75050-0E15-4C5B-92B0-66D068882F1F}" type="datetimeFigureOut">
              <a:rPr lang="tr-TR" smtClean="0"/>
              <a:pPr/>
              <a:t>06.06.2016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image" Target="../media/image4.jpeg"/><Relationship Id="rId7" Type="http://schemas.openxmlformats.org/officeDocument/2006/relationships/image" Target="../media/image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10" Type="http://schemas.openxmlformats.org/officeDocument/2006/relationships/image" Target="../media/image11.jpeg"/><Relationship Id="rId4" Type="http://schemas.openxmlformats.org/officeDocument/2006/relationships/image" Target="../media/image5.jpeg"/><Relationship Id="rId9" Type="http://schemas.openxmlformats.org/officeDocument/2006/relationships/image" Target="../media/image10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7" Type="http://schemas.openxmlformats.org/officeDocument/2006/relationships/image" Target="../media/image1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0" y="0"/>
            <a:ext cx="2071670" cy="6858000"/>
          </a:xfrm>
          <a:blipFill>
            <a:blip r:embed="rId2" cstate="print"/>
            <a:tile tx="0" ty="0" sx="100000" sy="100000" flip="none" algn="tl"/>
          </a:blipFill>
        </p:spPr>
        <p:txBody>
          <a:bodyPr>
            <a:normAutofit/>
          </a:bodyPr>
          <a:lstStyle/>
          <a:p>
            <a:r>
              <a:rPr lang="tr-TR" dirty="0" smtClean="0"/>
              <a:t>**   **  **   **</a:t>
            </a:r>
            <a:br>
              <a:rPr lang="tr-TR" dirty="0" smtClean="0"/>
            </a:br>
            <a:r>
              <a:rPr lang="tr-TR" dirty="0" smtClean="0"/>
              <a:t>**   **  **   ** **   ** **   ** **   ** **   ** **   ** **   **</a:t>
            </a:r>
            <a:endParaRPr lang="tr-TR" dirty="0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2071670" y="0"/>
            <a:ext cx="7072330" cy="6858000"/>
          </a:xfrm>
          <a:blipFill>
            <a:blip r:embed="rId3" cstate="print"/>
            <a:tile tx="0" ty="0" sx="100000" sy="100000" flip="none" algn="tl"/>
          </a:blipFill>
        </p:spPr>
        <p:txBody>
          <a:bodyPr>
            <a:normAutofit fontScale="92500" lnSpcReduction="20000"/>
          </a:bodyPr>
          <a:lstStyle/>
          <a:p>
            <a:r>
              <a:rPr lang="tr-TR" dirty="0" smtClean="0"/>
              <a:t> ************************************  ************************************************************************************************************************************************************************************************************************************************************************************************************************************************************************************************************************************************************************************************************************************************************************************************</a:t>
            </a:r>
            <a:endParaRPr lang="tr-TR" dirty="0"/>
          </a:p>
        </p:txBody>
      </p:sp>
      <p:sp>
        <p:nvSpPr>
          <p:cNvPr id="4" name="3 Yatay Kaydırma"/>
          <p:cNvSpPr/>
          <p:nvPr/>
        </p:nvSpPr>
        <p:spPr>
          <a:xfrm>
            <a:off x="2214546" y="0"/>
            <a:ext cx="6715172" cy="6858000"/>
          </a:xfrm>
          <a:prstGeom prst="horizontalScroll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8500" dirty="0" smtClean="0">
                <a:solidFill>
                  <a:schemeClr val="tx2">
                    <a:lumMod val="75000"/>
                  </a:schemeClr>
                </a:solidFill>
              </a:rPr>
              <a:t>İNGİLİZCE ZAMANLAR</a:t>
            </a:r>
            <a:endParaRPr lang="tr-TR" sz="8500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Akış Çizelgesi: Toplam Birleşimi"/>
          <p:cNvSpPr/>
          <p:nvPr/>
        </p:nvSpPr>
        <p:spPr>
          <a:xfrm>
            <a:off x="214282" y="357166"/>
            <a:ext cx="428628" cy="2643206"/>
          </a:xfrm>
          <a:prstGeom prst="flowChartSummingJunction">
            <a:avLst/>
          </a:prstGeom>
          <a:blipFill>
            <a:blip r:embed="rId2" cstate="print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" name="2 Akış Çizelgesi: Toplam Birleşimi"/>
          <p:cNvSpPr/>
          <p:nvPr/>
        </p:nvSpPr>
        <p:spPr>
          <a:xfrm>
            <a:off x="285720" y="3429000"/>
            <a:ext cx="428628" cy="2928958"/>
          </a:xfrm>
          <a:prstGeom prst="flowChartSummingJunction">
            <a:avLst/>
          </a:prstGeom>
          <a:blipFill>
            <a:blip r:embed="rId3" cstate="print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" name="3 Akış Çizelgesi: Toplam Birleşimi"/>
          <p:cNvSpPr/>
          <p:nvPr/>
        </p:nvSpPr>
        <p:spPr>
          <a:xfrm>
            <a:off x="1643042" y="6072206"/>
            <a:ext cx="3000396" cy="500066"/>
          </a:xfrm>
          <a:prstGeom prst="flowChartSummingJunction">
            <a:avLst/>
          </a:prstGeom>
          <a:blipFill>
            <a:blip r:embed="rId4" cstate="print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4 Akış Çizelgesi: Toplam Birleşimi"/>
          <p:cNvSpPr/>
          <p:nvPr/>
        </p:nvSpPr>
        <p:spPr>
          <a:xfrm>
            <a:off x="5715008" y="6072206"/>
            <a:ext cx="2643206" cy="500066"/>
          </a:xfrm>
          <a:prstGeom prst="flowChartSummingJunction">
            <a:avLst/>
          </a:prstGeom>
          <a:blipFill>
            <a:blip r:embed="rId5" cstate="print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2529" name="Rectangle 1"/>
          <p:cNvSpPr>
            <a:spLocks noChangeArrowheads="1"/>
          </p:cNvSpPr>
          <p:nvPr/>
        </p:nvSpPr>
        <p:spPr bwMode="auto">
          <a:xfrm>
            <a:off x="857224" y="214290"/>
            <a:ext cx="8286776" cy="59862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cs typeface="Arial" pitchFamily="34" charset="0"/>
              </a:rPr>
              <a:t>FUTURE CONTINUOUS TENSE - SÜREGELEN GELECEK ZAMAN  (Yapıyor olacağım)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2400" b="1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POSITIVE(+):</a:t>
            </a:r>
            <a:r>
              <a:rPr kumimoji="0" lang="tr-TR" sz="24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 I, </a:t>
            </a:r>
            <a:r>
              <a:rPr kumimoji="0" lang="tr-TR" sz="2400" b="0" i="0" u="none" strike="noStrike" cap="none" normalizeH="0" baseline="0" dirty="0" err="1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you</a:t>
            </a:r>
            <a:r>
              <a:rPr kumimoji="0" lang="tr-TR" sz="24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, he, </a:t>
            </a:r>
            <a:r>
              <a:rPr kumimoji="0" lang="tr-TR" sz="2400" b="0" i="0" u="none" strike="noStrike" cap="none" normalizeH="0" baseline="0" dirty="0" err="1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she</a:t>
            </a:r>
            <a:r>
              <a:rPr kumimoji="0" lang="tr-TR" sz="24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, </a:t>
            </a:r>
            <a:r>
              <a:rPr kumimoji="0" lang="tr-TR" sz="2400" b="0" i="0" u="none" strike="noStrike" cap="none" normalizeH="0" baseline="0" dirty="0" err="1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we</a:t>
            </a:r>
            <a:r>
              <a:rPr kumimoji="0" lang="tr-TR" sz="24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, </a:t>
            </a:r>
            <a:r>
              <a:rPr kumimoji="0" lang="tr-TR" sz="2400" b="0" i="0" u="none" strike="noStrike" cap="none" normalizeH="0" baseline="0" dirty="0" err="1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you</a:t>
            </a:r>
            <a:r>
              <a:rPr kumimoji="0" lang="tr-TR" sz="24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, </a:t>
            </a:r>
            <a:r>
              <a:rPr kumimoji="0" lang="tr-TR" sz="2400" b="0" i="0" u="none" strike="noStrike" cap="none" normalizeH="0" baseline="0" dirty="0" err="1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they</a:t>
            </a:r>
            <a:r>
              <a:rPr kumimoji="0" lang="tr-TR" sz="24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 + </a:t>
            </a:r>
            <a:r>
              <a:rPr kumimoji="0" lang="tr-TR" sz="2400" b="1" i="0" u="none" strike="noStrike" cap="none" normalizeH="0" baseline="0" dirty="0" err="1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will</a:t>
            </a:r>
            <a:r>
              <a:rPr kumimoji="0" lang="tr-TR" sz="2400" b="1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 be</a:t>
            </a:r>
            <a:r>
              <a:rPr kumimoji="0" lang="tr-TR" sz="24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 + </a:t>
            </a:r>
            <a:r>
              <a:rPr kumimoji="0" lang="tr-TR" sz="2400" b="0" i="0" u="none" strike="noStrike" cap="none" normalizeH="0" baseline="0" dirty="0" err="1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verb</a:t>
            </a:r>
            <a:r>
              <a:rPr kumimoji="0" lang="tr-TR" sz="24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-</a:t>
            </a:r>
            <a:r>
              <a:rPr kumimoji="0" lang="tr-TR" sz="2400" b="0" i="0" u="none" strike="noStrike" cap="none" normalizeH="0" baseline="0" dirty="0" err="1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ing</a:t>
            </a:r>
            <a:endParaRPr kumimoji="0" lang="tr-TR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2400" b="1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NEGATIVE(-):</a:t>
            </a:r>
            <a:r>
              <a:rPr kumimoji="0" lang="tr-TR" sz="24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  I, </a:t>
            </a:r>
            <a:r>
              <a:rPr kumimoji="0" lang="tr-TR" sz="2400" b="0" i="0" u="none" strike="noStrike" cap="none" normalizeH="0" baseline="0" dirty="0" err="1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you</a:t>
            </a:r>
            <a:r>
              <a:rPr kumimoji="0" lang="tr-TR" sz="24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, he, </a:t>
            </a:r>
            <a:r>
              <a:rPr kumimoji="0" lang="tr-TR" sz="2400" b="0" i="0" u="none" strike="noStrike" cap="none" normalizeH="0" baseline="0" dirty="0" err="1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she</a:t>
            </a:r>
            <a:r>
              <a:rPr kumimoji="0" lang="tr-TR" sz="24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, </a:t>
            </a:r>
            <a:r>
              <a:rPr kumimoji="0" lang="tr-TR" sz="2400" b="0" i="0" u="none" strike="noStrike" cap="none" normalizeH="0" baseline="0" dirty="0" err="1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we</a:t>
            </a:r>
            <a:r>
              <a:rPr kumimoji="0" lang="tr-TR" sz="24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, </a:t>
            </a:r>
            <a:r>
              <a:rPr kumimoji="0" lang="tr-TR" sz="2400" b="0" i="0" u="none" strike="noStrike" cap="none" normalizeH="0" baseline="0" dirty="0" err="1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you</a:t>
            </a:r>
            <a:r>
              <a:rPr kumimoji="0" lang="tr-TR" sz="24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, </a:t>
            </a:r>
            <a:r>
              <a:rPr kumimoji="0" lang="tr-TR" sz="2400" b="0" i="0" u="none" strike="noStrike" cap="none" normalizeH="0" baseline="0" dirty="0" err="1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they</a:t>
            </a:r>
            <a:r>
              <a:rPr kumimoji="0" lang="tr-TR" sz="24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 + </a:t>
            </a:r>
            <a:r>
              <a:rPr kumimoji="0" lang="tr-TR" sz="2400" b="1" i="0" u="none" strike="noStrike" cap="none" normalizeH="0" baseline="0" dirty="0" err="1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won’t</a:t>
            </a:r>
            <a:r>
              <a:rPr kumimoji="0" lang="tr-TR" sz="2400" b="1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 be</a:t>
            </a:r>
            <a:r>
              <a:rPr kumimoji="0" lang="tr-TR" sz="24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 + </a:t>
            </a:r>
            <a:r>
              <a:rPr kumimoji="0" lang="tr-TR" sz="2400" b="0" i="0" u="none" strike="noStrike" cap="none" normalizeH="0" baseline="0" dirty="0" err="1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verb</a:t>
            </a:r>
            <a:r>
              <a:rPr kumimoji="0" lang="tr-TR" sz="24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-</a:t>
            </a:r>
            <a:r>
              <a:rPr kumimoji="0" lang="tr-TR" sz="2400" b="0" i="0" u="none" strike="noStrike" cap="none" normalizeH="0" baseline="0" dirty="0" err="1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ing</a:t>
            </a:r>
            <a:endParaRPr kumimoji="0" lang="tr-TR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2400" b="1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QUESTION(?)</a:t>
            </a:r>
            <a:r>
              <a:rPr kumimoji="0" lang="tr-TR" sz="24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:</a:t>
            </a:r>
            <a:r>
              <a:rPr kumimoji="0" lang="tr-TR" sz="2400" b="1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 </a:t>
            </a:r>
            <a:r>
              <a:rPr kumimoji="0" lang="tr-TR" sz="2400" b="1" i="0" u="none" strike="noStrike" cap="none" normalizeH="0" baseline="0" dirty="0" err="1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Will</a:t>
            </a:r>
            <a:r>
              <a:rPr kumimoji="0" lang="tr-TR" sz="24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 + I, </a:t>
            </a:r>
            <a:r>
              <a:rPr kumimoji="0" lang="tr-TR" sz="2400" b="0" i="0" u="none" strike="noStrike" cap="none" normalizeH="0" baseline="0" dirty="0" err="1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you</a:t>
            </a:r>
            <a:r>
              <a:rPr kumimoji="0" lang="tr-TR" sz="24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, he, </a:t>
            </a:r>
            <a:r>
              <a:rPr kumimoji="0" lang="tr-TR" sz="2400" b="0" i="0" u="none" strike="noStrike" cap="none" normalizeH="0" baseline="0" dirty="0" err="1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she</a:t>
            </a:r>
            <a:r>
              <a:rPr kumimoji="0" lang="tr-TR" sz="24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, </a:t>
            </a:r>
            <a:r>
              <a:rPr kumimoji="0" lang="tr-TR" sz="2400" b="0" i="0" u="none" strike="noStrike" cap="none" normalizeH="0" baseline="0" dirty="0" err="1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we</a:t>
            </a:r>
            <a:r>
              <a:rPr kumimoji="0" lang="tr-TR" sz="24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, </a:t>
            </a:r>
            <a:r>
              <a:rPr kumimoji="0" lang="tr-TR" sz="2400" b="0" i="0" u="none" strike="noStrike" cap="none" normalizeH="0" baseline="0" dirty="0" err="1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you</a:t>
            </a:r>
            <a:r>
              <a:rPr kumimoji="0" lang="tr-TR" sz="24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, </a:t>
            </a:r>
            <a:r>
              <a:rPr kumimoji="0" lang="tr-TR" sz="2400" b="0" i="0" u="none" strike="noStrike" cap="none" normalizeH="0" baseline="0" dirty="0" err="1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they</a:t>
            </a:r>
            <a:r>
              <a:rPr kumimoji="0" lang="tr-TR" sz="24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 + </a:t>
            </a:r>
            <a:r>
              <a:rPr kumimoji="0" lang="tr-TR" sz="2400" b="1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be</a:t>
            </a:r>
            <a:r>
              <a:rPr kumimoji="0" lang="tr-TR" sz="24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 + </a:t>
            </a:r>
            <a:r>
              <a:rPr kumimoji="0" lang="tr-TR" sz="2400" b="0" i="0" u="none" strike="noStrike" cap="none" normalizeH="0" baseline="0" dirty="0" err="1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verb</a:t>
            </a:r>
            <a:r>
              <a:rPr kumimoji="0" lang="tr-TR" sz="2400" b="1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-</a:t>
            </a:r>
            <a:r>
              <a:rPr kumimoji="0" lang="tr-TR" sz="2400" b="0" i="0" u="none" strike="noStrike" cap="none" normalizeH="0" baseline="0" dirty="0" err="1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ing</a:t>
            </a:r>
            <a:endParaRPr kumimoji="0" lang="tr-TR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2400" b="1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NEGATIVE QUESTION(-?):</a:t>
            </a:r>
            <a:r>
              <a:rPr kumimoji="0" lang="tr-TR" sz="24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 </a:t>
            </a:r>
            <a:r>
              <a:rPr kumimoji="0" lang="tr-TR" sz="2400" b="1" i="0" u="none" strike="noStrike" cap="none" normalizeH="0" baseline="0" dirty="0" err="1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Won’t</a:t>
            </a:r>
            <a:r>
              <a:rPr kumimoji="0" lang="tr-TR" sz="24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 + I, </a:t>
            </a:r>
            <a:r>
              <a:rPr kumimoji="0" lang="tr-TR" sz="2400" b="0" i="0" u="none" strike="noStrike" cap="none" normalizeH="0" baseline="0" dirty="0" err="1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you</a:t>
            </a:r>
            <a:r>
              <a:rPr kumimoji="0" lang="tr-TR" sz="24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, he, </a:t>
            </a:r>
            <a:r>
              <a:rPr kumimoji="0" lang="tr-TR" sz="2400" b="0" i="0" u="none" strike="noStrike" cap="none" normalizeH="0" baseline="0" dirty="0" err="1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she</a:t>
            </a:r>
            <a:r>
              <a:rPr kumimoji="0" lang="tr-TR" sz="24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, </a:t>
            </a:r>
            <a:r>
              <a:rPr kumimoji="0" lang="tr-TR" sz="2400" b="0" i="0" u="none" strike="noStrike" cap="none" normalizeH="0" baseline="0" dirty="0" err="1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we</a:t>
            </a:r>
            <a:r>
              <a:rPr kumimoji="0" lang="tr-TR" sz="24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, </a:t>
            </a:r>
            <a:r>
              <a:rPr kumimoji="0" lang="tr-TR" sz="2400" b="0" i="0" u="none" strike="noStrike" cap="none" normalizeH="0" baseline="0" dirty="0" err="1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you</a:t>
            </a:r>
            <a:r>
              <a:rPr kumimoji="0" lang="tr-TR" sz="24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, </a:t>
            </a:r>
            <a:r>
              <a:rPr kumimoji="0" lang="tr-TR" sz="2400" b="0" i="0" u="none" strike="noStrike" cap="none" normalizeH="0" baseline="0" dirty="0" err="1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they</a:t>
            </a:r>
            <a:r>
              <a:rPr kumimoji="0" lang="tr-TR" sz="24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 + </a:t>
            </a:r>
            <a:r>
              <a:rPr kumimoji="0" lang="tr-TR" sz="2400" b="1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be</a:t>
            </a:r>
            <a:r>
              <a:rPr kumimoji="0" lang="tr-TR" sz="24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 + </a:t>
            </a:r>
            <a:r>
              <a:rPr kumimoji="0" lang="tr-TR" sz="2400" b="0" i="0" u="none" strike="noStrike" cap="none" normalizeH="0" baseline="0" dirty="0" err="1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verb</a:t>
            </a:r>
            <a:r>
              <a:rPr kumimoji="0" lang="tr-TR" sz="2400" b="1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-</a:t>
            </a:r>
            <a:r>
              <a:rPr kumimoji="0" lang="tr-TR" sz="2400" b="0" i="0" u="none" strike="noStrike" cap="none" normalizeH="0" baseline="0" dirty="0" err="1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ing</a:t>
            </a:r>
            <a:endParaRPr kumimoji="0" lang="tr-TR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2400" b="1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Soru Sözcüklü Soru Cümlesi:</a:t>
            </a:r>
            <a:r>
              <a:rPr kumimoji="0" lang="tr-TR" sz="24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 </a:t>
            </a:r>
            <a:br>
              <a:rPr kumimoji="0" lang="tr-TR" sz="24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</a:br>
            <a:r>
              <a:rPr kumimoji="0" lang="tr-TR" sz="24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Soru sözcüğü(</a:t>
            </a:r>
            <a:r>
              <a:rPr kumimoji="0" lang="tr-TR" sz="2400" b="0" i="0" u="none" strike="noStrike" cap="none" normalizeH="0" baseline="0" dirty="0" err="1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what</a:t>
            </a:r>
            <a:r>
              <a:rPr kumimoji="0" lang="tr-TR" sz="24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) + </a:t>
            </a:r>
            <a:r>
              <a:rPr kumimoji="0" lang="tr-TR" sz="2400" b="0" i="0" u="none" strike="noStrike" cap="none" normalizeH="0" baseline="0" dirty="0" err="1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will</a:t>
            </a:r>
            <a:r>
              <a:rPr kumimoji="0" lang="tr-TR" sz="24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 + Özne + be + fiil(-</a:t>
            </a:r>
            <a:r>
              <a:rPr kumimoji="0" lang="tr-TR" sz="2400" b="0" i="0" u="none" strike="noStrike" cap="none" normalizeH="0" baseline="0" dirty="0" err="1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ing</a:t>
            </a:r>
            <a:r>
              <a:rPr kumimoji="0" lang="tr-TR" sz="24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)</a:t>
            </a:r>
            <a:endParaRPr kumimoji="0" lang="tr-TR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2400" b="0" i="0" u="none" strike="noStrike" cap="none" normalizeH="0" baseline="0" dirty="0" err="1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Will</a:t>
            </a:r>
            <a:r>
              <a:rPr kumimoji="0" lang="tr-TR" sz="24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 I be </a:t>
            </a:r>
            <a:r>
              <a:rPr kumimoji="0" lang="tr-TR" sz="2400" b="0" i="0" u="none" strike="noStrike" cap="none" normalizeH="0" baseline="0" dirty="0" err="1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reading</a:t>
            </a:r>
            <a:r>
              <a:rPr kumimoji="0" lang="tr-TR" sz="24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?</a:t>
            </a:r>
            <a:br>
              <a:rPr kumimoji="0" lang="tr-TR" sz="24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</a:br>
            <a:r>
              <a:rPr kumimoji="0" lang="tr-TR" sz="24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Okuyor olacak mıyım?</a:t>
            </a:r>
            <a:br>
              <a:rPr kumimoji="0" lang="tr-TR" sz="24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</a:br>
            <a:r>
              <a:rPr kumimoji="0" lang="tr-TR" sz="9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/>
            </a:r>
            <a:br>
              <a:rPr kumimoji="0" lang="tr-TR" sz="9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</a:br>
            <a:endParaRPr kumimoji="0" lang="tr-T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225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225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2252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2252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2252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2252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2252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22529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Rectangle 1"/>
          <p:cNvSpPr>
            <a:spLocks noChangeArrowheads="1"/>
          </p:cNvSpPr>
          <p:nvPr/>
        </p:nvSpPr>
        <p:spPr bwMode="auto">
          <a:xfrm>
            <a:off x="857224" y="285728"/>
            <a:ext cx="7286644" cy="57092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cs typeface="Arial" pitchFamily="34" charset="0"/>
              </a:rPr>
              <a:t>                                                                                                    FUTURE PERFECT TENSE - GELECEK-ÖNCESİ ZAMAN (Yapmış olacağım)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2400" b="1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POSITIVE(+):</a:t>
            </a:r>
            <a:r>
              <a:rPr kumimoji="0" lang="tr-TR" sz="24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  I, </a:t>
            </a:r>
            <a:r>
              <a:rPr kumimoji="0" lang="tr-TR" sz="2400" b="0" i="0" u="none" strike="noStrike" cap="none" normalizeH="0" baseline="0" dirty="0" err="1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you</a:t>
            </a:r>
            <a:r>
              <a:rPr kumimoji="0" lang="tr-TR" sz="24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, he, </a:t>
            </a:r>
            <a:r>
              <a:rPr kumimoji="0" lang="tr-TR" sz="2400" b="0" i="0" u="none" strike="noStrike" cap="none" normalizeH="0" baseline="0" dirty="0" err="1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she</a:t>
            </a:r>
            <a:r>
              <a:rPr kumimoji="0" lang="tr-TR" sz="24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, it, </a:t>
            </a:r>
            <a:r>
              <a:rPr kumimoji="0" lang="tr-TR" sz="2400" b="0" i="0" u="none" strike="noStrike" cap="none" normalizeH="0" baseline="0" dirty="0" err="1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we</a:t>
            </a:r>
            <a:r>
              <a:rPr kumimoji="0" lang="tr-TR" sz="24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, </a:t>
            </a:r>
            <a:r>
              <a:rPr kumimoji="0" lang="tr-TR" sz="2400" b="0" i="0" u="none" strike="noStrike" cap="none" normalizeH="0" baseline="0" dirty="0" err="1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you</a:t>
            </a:r>
            <a:r>
              <a:rPr kumimoji="0" lang="tr-TR" sz="24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, </a:t>
            </a:r>
            <a:r>
              <a:rPr kumimoji="0" lang="tr-TR" sz="2400" b="0" i="0" u="none" strike="noStrike" cap="none" normalizeH="0" baseline="0" dirty="0" err="1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they</a:t>
            </a:r>
            <a:r>
              <a:rPr kumimoji="0" lang="tr-TR" sz="24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 + </a:t>
            </a:r>
            <a:r>
              <a:rPr kumimoji="0" lang="tr-TR" sz="2400" b="1" i="0" u="none" strike="noStrike" cap="none" normalizeH="0" baseline="0" dirty="0" err="1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will</a:t>
            </a:r>
            <a:r>
              <a:rPr kumimoji="0" lang="tr-TR" sz="2400" b="1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r>
              <a:rPr kumimoji="0" lang="tr-TR" sz="2400" b="1" i="0" u="none" strike="noStrike" cap="none" normalizeH="0" baseline="0" dirty="0" err="1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have</a:t>
            </a:r>
            <a:r>
              <a:rPr kumimoji="0" lang="tr-TR" sz="2400" b="1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 </a:t>
            </a:r>
            <a:r>
              <a:rPr kumimoji="0" lang="tr-TR" sz="24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+ </a:t>
            </a:r>
            <a:r>
              <a:rPr kumimoji="0" lang="tr-TR" sz="2400" b="0" i="0" u="none" strike="noStrike" cap="none" normalizeH="0" baseline="0" dirty="0" err="1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verb</a:t>
            </a:r>
            <a:r>
              <a:rPr kumimoji="0" lang="tr-TR" sz="2400" b="1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-3</a:t>
            </a:r>
            <a:endParaRPr kumimoji="0" lang="tr-TR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2400" b="1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NEGATIVE(-):</a:t>
            </a:r>
            <a:r>
              <a:rPr kumimoji="0" lang="tr-TR" sz="24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  I, </a:t>
            </a:r>
            <a:r>
              <a:rPr kumimoji="0" lang="tr-TR" sz="2400" b="0" i="0" u="none" strike="noStrike" cap="none" normalizeH="0" baseline="0" dirty="0" err="1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you</a:t>
            </a:r>
            <a:r>
              <a:rPr kumimoji="0" lang="tr-TR" sz="24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, he, </a:t>
            </a:r>
            <a:r>
              <a:rPr kumimoji="0" lang="tr-TR" sz="2400" b="0" i="0" u="none" strike="noStrike" cap="none" normalizeH="0" baseline="0" dirty="0" err="1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she</a:t>
            </a:r>
            <a:r>
              <a:rPr kumimoji="0" lang="tr-TR" sz="24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, it, </a:t>
            </a:r>
            <a:r>
              <a:rPr kumimoji="0" lang="tr-TR" sz="2400" b="0" i="0" u="none" strike="noStrike" cap="none" normalizeH="0" baseline="0" dirty="0" err="1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we</a:t>
            </a:r>
            <a:r>
              <a:rPr kumimoji="0" lang="tr-TR" sz="24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, </a:t>
            </a:r>
            <a:r>
              <a:rPr kumimoji="0" lang="tr-TR" sz="2400" b="0" i="0" u="none" strike="noStrike" cap="none" normalizeH="0" baseline="0" dirty="0" err="1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you</a:t>
            </a:r>
            <a:r>
              <a:rPr kumimoji="0" lang="tr-TR" sz="24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, </a:t>
            </a:r>
            <a:r>
              <a:rPr kumimoji="0" lang="tr-TR" sz="2400" b="0" i="0" u="none" strike="noStrike" cap="none" normalizeH="0" baseline="0" dirty="0" err="1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they</a:t>
            </a:r>
            <a:r>
              <a:rPr kumimoji="0" lang="tr-TR" sz="24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 + </a:t>
            </a:r>
            <a:r>
              <a:rPr kumimoji="0" lang="tr-TR" sz="2400" b="1" i="0" u="none" strike="noStrike" cap="none" normalizeH="0" baseline="0" dirty="0" err="1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won’t</a:t>
            </a:r>
            <a:r>
              <a:rPr kumimoji="0" lang="tr-TR" sz="2400" b="1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r>
              <a:rPr kumimoji="0" lang="tr-TR" sz="2400" b="1" i="0" u="none" strike="noStrike" cap="none" normalizeH="0" baseline="0" dirty="0" err="1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have</a:t>
            </a:r>
            <a:r>
              <a:rPr kumimoji="0" lang="tr-TR" sz="2400" b="1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 </a:t>
            </a:r>
            <a:r>
              <a:rPr kumimoji="0" lang="tr-TR" sz="24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+ </a:t>
            </a:r>
            <a:r>
              <a:rPr kumimoji="0" lang="tr-TR" sz="2400" b="0" i="0" u="none" strike="noStrike" cap="none" normalizeH="0" baseline="0" dirty="0" err="1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verb</a:t>
            </a:r>
            <a:r>
              <a:rPr kumimoji="0" lang="tr-TR" sz="2400" b="1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-3</a:t>
            </a:r>
            <a:endParaRPr kumimoji="0" lang="tr-TR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2400" b="1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QUESTION(?):</a:t>
            </a:r>
            <a:r>
              <a:rPr kumimoji="0" lang="tr-TR" sz="24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 </a:t>
            </a:r>
            <a:r>
              <a:rPr kumimoji="0" lang="tr-TR" sz="2400" b="1" i="0" u="none" strike="noStrike" cap="none" normalizeH="0" baseline="0" dirty="0" err="1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will</a:t>
            </a:r>
            <a:r>
              <a:rPr kumimoji="0" lang="tr-TR" sz="2400" b="1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 + </a:t>
            </a:r>
            <a:r>
              <a:rPr kumimoji="0" lang="tr-TR" sz="24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I, </a:t>
            </a:r>
            <a:r>
              <a:rPr kumimoji="0" lang="tr-TR" sz="2400" b="0" i="0" u="none" strike="noStrike" cap="none" normalizeH="0" baseline="0" dirty="0" err="1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you</a:t>
            </a:r>
            <a:r>
              <a:rPr kumimoji="0" lang="tr-TR" sz="24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, he, </a:t>
            </a:r>
            <a:r>
              <a:rPr kumimoji="0" lang="tr-TR" sz="2400" b="0" i="0" u="none" strike="noStrike" cap="none" normalizeH="0" baseline="0" dirty="0" err="1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she</a:t>
            </a:r>
            <a:r>
              <a:rPr kumimoji="0" lang="tr-TR" sz="24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, it, </a:t>
            </a:r>
            <a:r>
              <a:rPr kumimoji="0" lang="tr-TR" sz="2400" b="0" i="0" u="none" strike="noStrike" cap="none" normalizeH="0" baseline="0" dirty="0" err="1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we</a:t>
            </a:r>
            <a:r>
              <a:rPr kumimoji="0" lang="tr-TR" sz="24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, </a:t>
            </a:r>
            <a:r>
              <a:rPr kumimoji="0" lang="tr-TR" sz="2400" b="0" i="0" u="none" strike="noStrike" cap="none" normalizeH="0" baseline="0" dirty="0" err="1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you</a:t>
            </a:r>
            <a:r>
              <a:rPr kumimoji="0" lang="tr-TR" sz="24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, </a:t>
            </a:r>
            <a:r>
              <a:rPr kumimoji="0" lang="tr-TR" sz="2400" b="0" i="0" u="none" strike="noStrike" cap="none" normalizeH="0" baseline="0" dirty="0" err="1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they</a:t>
            </a:r>
            <a:r>
              <a:rPr kumimoji="0" lang="tr-TR" sz="24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 + </a:t>
            </a:r>
            <a:r>
              <a:rPr kumimoji="0" lang="tr-TR" sz="2400" b="1" i="0" u="none" strike="noStrike" cap="none" normalizeH="0" baseline="0" dirty="0" err="1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have</a:t>
            </a:r>
            <a:r>
              <a:rPr kumimoji="0" lang="tr-TR" sz="2400" b="1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 </a:t>
            </a:r>
            <a:r>
              <a:rPr kumimoji="0" lang="tr-TR" sz="24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+ </a:t>
            </a:r>
            <a:r>
              <a:rPr kumimoji="0" lang="tr-TR" sz="2400" b="0" i="0" u="none" strike="noStrike" cap="none" normalizeH="0" baseline="0" dirty="0" err="1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verb</a:t>
            </a:r>
            <a:r>
              <a:rPr kumimoji="0" lang="tr-TR" sz="2400" b="1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-3</a:t>
            </a:r>
            <a:endParaRPr kumimoji="0" lang="tr-TR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2400" b="1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NEGATIVE QUESTION(-?):</a:t>
            </a:r>
            <a:r>
              <a:rPr kumimoji="0" lang="tr-TR" sz="24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 </a:t>
            </a:r>
            <a:r>
              <a:rPr kumimoji="0" lang="tr-TR" sz="2400" b="1" i="0" u="none" strike="noStrike" cap="none" normalizeH="0" baseline="0" dirty="0" err="1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won’t</a:t>
            </a:r>
            <a:r>
              <a:rPr kumimoji="0" lang="tr-TR" sz="2400" b="1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 + </a:t>
            </a:r>
            <a:r>
              <a:rPr kumimoji="0" lang="tr-TR" sz="24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I, </a:t>
            </a:r>
            <a:r>
              <a:rPr kumimoji="0" lang="tr-TR" sz="2400" b="0" i="0" u="none" strike="noStrike" cap="none" normalizeH="0" baseline="0" dirty="0" err="1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you</a:t>
            </a:r>
            <a:r>
              <a:rPr kumimoji="0" lang="tr-TR" sz="24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, he, </a:t>
            </a:r>
            <a:r>
              <a:rPr kumimoji="0" lang="tr-TR" sz="2400" b="0" i="0" u="none" strike="noStrike" cap="none" normalizeH="0" baseline="0" dirty="0" err="1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she</a:t>
            </a:r>
            <a:r>
              <a:rPr kumimoji="0" lang="tr-TR" sz="24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, it, </a:t>
            </a:r>
            <a:r>
              <a:rPr kumimoji="0" lang="tr-TR" sz="2400" b="0" i="0" u="none" strike="noStrike" cap="none" normalizeH="0" baseline="0" dirty="0" err="1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we</a:t>
            </a:r>
            <a:r>
              <a:rPr kumimoji="0" lang="tr-TR" sz="24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, </a:t>
            </a:r>
            <a:r>
              <a:rPr kumimoji="0" lang="tr-TR" sz="2400" b="0" i="0" u="none" strike="noStrike" cap="none" normalizeH="0" baseline="0" dirty="0" err="1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you</a:t>
            </a:r>
            <a:r>
              <a:rPr kumimoji="0" lang="tr-TR" sz="24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, </a:t>
            </a:r>
            <a:r>
              <a:rPr kumimoji="0" lang="tr-TR" sz="2400" b="0" i="0" u="none" strike="noStrike" cap="none" normalizeH="0" baseline="0" dirty="0" err="1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they</a:t>
            </a:r>
            <a:r>
              <a:rPr kumimoji="0" lang="tr-TR" sz="24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 + </a:t>
            </a:r>
            <a:r>
              <a:rPr kumimoji="0" lang="tr-TR" sz="2400" b="1" i="0" u="none" strike="noStrike" cap="none" normalizeH="0" baseline="0" dirty="0" err="1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have</a:t>
            </a:r>
            <a:r>
              <a:rPr kumimoji="0" lang="tr-TR" sz="2400" b="1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 </a:t>
            </a:r>
            <a:r>
              <a:rPr kumimoji="0" lang="tr-TR" sz="24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+ </a:t>
            </a:r>
            <a:r>
              <a:rPr kumimoji="0" lang="tr-TR" sz="2400" b="0" i="0" u="none" strike="noStrike" cap="none" normalizeH="0" baseline="0" dirty="0" err="1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verb</a:t>
            </a:r>
            <a:r>
              <a:rPr kumimoji="0" lang="tr-TR" sz="2400" b="1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-3</a:t>
            </a:r>
            <a:endParaRPr kumimoji="0" lang="tr-TR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2400" b="1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Soru Sözcüklü Soru Cümlesi:</a:t>
            </a:r>
            <a:r>
              <a:rPr kumimoji="0" lang="tr-TR" sz="24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/>
            </a:r>
            <a:br>
              <a:rPr kumimoji="0" lang="tr-TR" sz="24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</a:br>
            <a:r>
              <a:rPr kumimoji="0" lang="tr-TR" sz="24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Soru Sözcüğü + </a:t>
            </a:r>
            <a:r>
              <a:rPr kumimoji="0" lang="tr-TR" sz="2400" b="0" i="0" u="none" strike="noStrike" cap="none" normalizeH="0" baseline="0" dirty="0" err="1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will</a:t>
            </a:r>
            <a:r>
              <a:rPr kumimoji="0" lang="tr-TR" sz="24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 + özne + </a:t>
            </a:r>
            <a:r>
              <a:rPr kumimoji="0" lang="tr-TR" sz="2400" b="0" i="0" u="none" strike="noStrike" cap="none" normalizeH="0" baseline="0" dirty="0" err="1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have</a:t>
            </a:r>
            <a:r>
              <a:rPr kumimoji="0" lang="tr-TR" sz="24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 + Fiil-3 (Ne yapmış olacağım?)</a:t>
            </a:r>
            <a:endParaRPr kumimoji="0" lang="tr-TR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900" b="1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 </a:t>
            </a:r>
            <a:endParaRPr kumimoji="0" lang="tr-T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2 L-Şekli"/>
          <p:cNvSpPr/>
          <p:nvPr/>
        </p:nvSpPr>
        <p:spPr>
          <a:xfrm>
            <a:off x="0" y="0"/>
            <a:ext cx="9144000" cy="6858000"/>
          </a:xfrm>
          <a:prstGeom prst="corner">
            <a:avLst>
              <a:gd name="adj1" fmla="val 4667"/>
              <a:gd name="adj2" fmla="val 5429"/>
            </a:avLst>
          </a:prstGeom>
          <a:blipFill>
            <a:blip r:embed="rId2" cstate="print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5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5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355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355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355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355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355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355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355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355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355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355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355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355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3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Rectangle 1"/>
          <p:cNvSpPr>
            <a:spLocks noChangeArrowheads="1"/>
          </p:cNvSpPr>
          <p:nvPr/>
        </p:nvSpPr>
        <p:spPr bwMode="auto">
          <a:xfrm>
            <a:off x="1142976" y="571480"/>
            <a:ext cx="6643734" cy="56630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cs typeface="Arial" pitchFamily="34" charset="0"/>
              </a:rPr>
              <a:t>PRESENT PERFECT TENSE - YAKIN GEÇMİŞ ZAMAN (yaptım, bulundum)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24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latin typeface="Arial" pitchFamily="34" charset="0"/>
                <a:cs typeface="Arial" pitchFamily="34" charset="0"/>
              </a:rPr>
              <a:t>POSITIVE(+):</a:t>
            </a:r>
            <a:r>
              <a:rPr kumimoji="0" lang="tr-TR" sz="24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 I, </a:t>
            </a:r>
            <a:r>
              <a:rPr kumimoji="0" lang="tr-TR" sz="2400" b="0" i="0" u="none" strike="noStrike" cap="none" normalizeH="0" baseline="0" dirty="0" err="1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you</a:t>
            </a:r>
            <a:r>
              <a:rPr kumimoji="0" lang="tr-TR" sz="24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, </a:t>
            </a:r>
            <a:r>
              <a:rPr kumimoji="0" lang="tr-TR" sz="2400" b="0" i="0" u="none" strike="noStrike" cap="none" normalizeH="0" baseline="0" dirty="0" err="1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we</a:t>
            </a:r>
            <a:r>
              <a:rPr kumimoji="0" lang="tr-TR" sz="24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, </a:t>
            </a:r>
            <a:r>
              <a:rPr kumimoji="0" lang="tr-TR" sz="2400" b="0" i="0" u="none" strike="noStrike" cap="none" normalizeH="0" baseline="0" dirty="0" err="1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they</a:t>
            </a:r>
            <a:r>
              <a:rPr kumimoji="0" lang="tr-TR" sz="24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 + </a:t>
            </a:r>
            <a:r>
              <a:rPr kumimoji="0" lang="tr-TR" sz="2400" b="0" i="0" u="none" strike="noStrike" cap="none" normalizeH="0" baseline="0" dirty="0" err="1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have</a:t>
            </a:r>
            <a:r>
              <a:rPr kumimoji="0" lang="tr-TR" sz="24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 + verb3  /  he, </a:t>
            </a:r>
            <a:r>
              <a:rPr kumimoji="0" lang="tr-TR" sz="2400" b="0" i="0" u="none" strike="noStrike" cap="none" normalizeH="0" baseline="0" dirty="0" err="1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she</a:t>
            </a:r>
            <a:r>
              <a:rPr kumimoji="0" lang="tr-TR" sz="24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, it + has + verb3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2400" b="1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Arial" pitchFamily="34" charset="0"/>
                <a:cs typeface="Arial" pitchFamily="34" charset="0"/>
              </a:rPr>
              <a:t>NEGATIVE(-):</a:t>
            </a:r>
            <a:r>
              <a:rPr kumimoji="0" lang="tr-TR" sz="24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 I, </a:t>
            </a:r>
            <a:r>
              <a:rPr kumimoji="0" lang="tr-TR" sz="2400" b="0" i="0" u="none" strike="noStrike" cap="none" normalizeH="0" baseline="0" dirty="0" err="1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you</a:t>
            </a:r>
            <a:r>
              <a:rPr kumimoji="0" lang="tr-TR" sz="24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, </a:t>
            </a:r>
            <a:r>
              <a:rPr kumimoji="0" lang="tr-TR" sz="2400" b="0" i="0" u="none" strike="noStrike" cap="none" normalizeH="0" baseline="0" dirty="0" err="1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we</a:t>
            </a:r>
            <a:r>
              <a:rPr kumimoji="0" lang="tr-TR" sz="24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, </a:t>
            </a:r>
            <a:r>
              <a:rPr kumimoji="0" lang="tr-TR" sz="2400" b="0" i="0" u="none" strike="noStrike" cap="none" normalizeH="0" baseline="0" dirty="0" err="1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you</a:t>
            </a:r>
            <a:r>
              <a:rPr kumimoji="0" lang="tr-TR" sz="24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, </a:t>
            </a:r>
            <a:r>
              <a:rPr kumimoji="0" lang="tr-TR" sz="2400" b="0" i="0" u="none" strike="noStrike" cap="none" normalizeH="0" baseline="0" dirty="0" err="1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they</a:t>
            </a:r>
            <a:r>
              <a:rPr kumimoji="0" lang="tr-TR" sz="24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 + </a:t>
            </a:r>
            <a:r>
              <a:rPr kumimoji="0" lang="tr-TR" sz="2400" b="0" i="0" u="none" strike="noStrike" cap="none" normalizeH="0" baseline="0" dirty="0" err="1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haven’t</a:t>
            </a:r>
            <a:r>
              <a:rPr kumimoji="0" lang="tr-TR" sz="24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 + verb3 / he, </a:t>
            </a:r>
            <a:r>
              <a:rPr kumimoji="0" lang="tr-TR" sz="2400" b="0" i="0" u="none" strike="noStrike" cap="none" normalizeH="0" baseline="0" dirty="0" err="1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she</a:t>
            </a:r>
            <a:r>
              <a:rPr kumimoji="0" lang="tr-TR" sz="24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, it + </a:t>
            </a:r>
            <a:r>
              <a:rPr kumimoji="0" lang="tr-TR" sz="2400" b="0" i="0" u="none" strike="noStrike" cap="none" normalizeH="0" baseline="0" dirty="0" err="1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hasn’t</a:t>
            </a:r>
            <a:r>
              <a:rPr kumimoji="0" lang="tr-TR" sz="24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 + verb3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cs typeface="Arial" pitchFamily="34" charset="0"/>
              </a:rPr>
              <a:t>QUESTION(?):</a:t>
            </a:r>
            <a:r>
              <a:rPr kumimoji="0" lang="tr-TR" sz="24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 </a:t>
            </a:r>
            <a:r>
              <a:rPr kumimoji="0" lang="tr-TR" sz="2400" b="0" i="0" u="none" strike="noStrike" cap="none" normalizeH="0" baseline="0" dirty="0" err="1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Have</a:t>
            </a:r>
            <a:r>
              <a:rPr kumimoji="0" lang="tr-TR" sz="24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 + I, </a:t>
            </a:r>
            <a:r>
              <a:rPr kumimoji="0" lang="tr-TR" sz="2400" b="0" i="0" u="none" strike="noStrike" cap="none" normalizeH="0" baseline="0" dirty="0" err="1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you</a:t>
            </a:r>
            <a:r>
              <a:rPr kumimoji="0" lang="tr-TR" sz="24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, </a:t>
            </a:r>
            <a:r>
              <a:rPr kumimoji="0" lang="tr-TR" sz="2400" b="0" i="0" u="none" strike="noStrike" cap="none" normalizeH="0" baseline="0" dirty="0" err="1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you</a:t>
            </a:r>
            <a:r>
              <a:rPr kumimoji="0" lang="tr-TR" sz="24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, </a:t>
            </a:r>
            <a:r>
              <a:rPr kumimoji="0" lang="tr-TR" sz="2400" b="0" i="0" u="none" strike="noStrike" cap="none" normalizeH="0" baseline="0" dirty="0" err="1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they</a:t>
            </a:r>
            <a:r>
              <a:rPr kumimoji="0" lang="tr-TR" sz="24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 + verb3 ? /  Has + he, </a:t>
            </a:r>
            <a:r>
              <a:rPr kumimoji="0" lang="tr-TR" sz="2400" b="0" i="0" u="none" strike="noStrike" cap="none" normalizeH="0" baseline="0" dirty="0" err="1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she</a:t>
            </a:r>
            <a:r>
              <a:rPr kumimoji="0" lang="tr-TR" sz="24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, it, </a:t>
            </a:r>
            <a:r>
              <a:rPr kumimoji="0" lang="tr-TR" sz="2400" b="0" i="0" u="none" strike="noStrike" cap="none" normalizeH="0" baseline="0" dirty="0" err="1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we</a:t>
            </a:r>
            <a:r>
              <a:rPr kumimoji="0" lang="tr-TR" sz="24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 + </a:t>
            </a:r>
            <a:r>
              <a:rPr kumimoji="0" lang="tr-TR" sz="2400" b="0" i="0" u="none" strike="noStrike" cap="none" normalizeH="0" baseline="0" dirty="0" err="1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verb</a:t>
            </a:r>
            <a:r>
              <a:rPr kumimoji="0" lang="tr-TR" sz="24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 3 ?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tr-TR" sz="24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Arial" pitchFamily="34" charset="0"/>
                <a:cs typeface="Arial" pitchFamily="34" charset="0"/>
              </a:rPr>
              <a:t>NEGATIVE QUESTION (-?):</a:t>
            </a:r>
            <a:r>
              <a:rPr kumimoji="0" lang="tr-TR" sz="24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  </a:t>
            </a:r>
            <a:r>
              <a:rPr kumimoji="0" lang="tr-TR" sz="2400" b="0" i="0" u="none" strike="noStrike" cap="none" normalizeH="0" baseline="0" dirty="0" err="1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Haven’t</a:t>
            </a:r>
            <a:r>
              <a:rPr kumimoji="0" lang="tr-TR" sz="24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 + I, </a:t>
            </a:r>
            <a:r>
              <a:rPr kumimoji="0" lang="tr-TR" sz="2400" b="0" i="0" u="none" strike="noStrike" cap="none" normalizeH="0" baseline="0" dirty="0" err="1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you</a:t>
            </a:r>
            <a:r>
              <a:rPr kumimoji="0" lang="tr-TR" sz="24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, </a:t>
            </a:r>
            <a:r>
              <a:rPr kumimoji="0" lang="tr-TR" sz="2400" b="0" i="0" u="none" strike="noStrike" cap="none" normalizeH="0" baseline="0" dirty="0" err="1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we</a:t>
            </a:r>
            <a:r>
              <a:rPr kumimoji="0" lang="tr-TR" sz="24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, </a:t>
            </a:r>
            <a:r>
              <a:rPr kumimoji="0" lang="tr-TR" sz="2400" b="0" i="0" u="none" strike="noStrike" cap="none" normalizeH="0" baseline="0" dirty="0" err="1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you</a:t>
            </a:r>
            <a:r>
              <a:rPr kumimoji="0" lang="tr-TR" sz="24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, </a:t>
            </a:r>
            <a:r>
              <a:rPr kumimoji="0" lang="tr-TR" sz="2400" b="0" i="0" u="none" strike="noStrike" cap="none" normalizeH="0" baseline="0" dirty="0" err="1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they</a:t>
            </a:r>
            <a:r>
              <a:rPr kumimoji="0" lang="tr-TR" sz="24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 + verb3 ?  /  </a:t>
            </a:r>
            <a:r>
              <a:rPr kumimoji="0" lang="tr-TR" sz="2400" b="0" i="0" u="none" strike="noStrike" cap="none" normalizeH="0" baseline="0" dirty="0" err="1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Hasn’t</a:t>
            </a:r>
            <a:r>
              <a:rPr kumimoji="0" lang="tr-TR" sz="24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 + he, </a:t>
            </a:r>
            <a:r>
              <a:rPr kumimoji="0" lang="tr-TR" sz="2400" b="0" i="0" u="none" strike="noStrike" cap="none" normalizeH="0" baseline="0" dirty="0" err="1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she</a:t>
            </a:r>
            <a:r>
              <a:rPr kumimoji="0" lang="tr-TR" sz="24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, it + verb3</a:t>
            </a:r>
            <a:r>
              <a:rPr lang="tr-TR" sz="900" dirty="0" smtClean="0">
                <a:solidFill>
                  <a:srgbClr val="817E75"/>
                </a:solidFill>
                <a:latin typeface="Arial" pitchFamily="34" charset="0"/>
                <a:cs typeface="Arial" pitchFamily="34" charset="0"/>
              </a:rPr>
              <a:t>?</a:t>
            </a:r>
            <a:r>
              <a:rPr kumimoji="0" lang="tr-TR" sz="9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 </a:t>
            </a:r>
            <a:br>
              <a:rPr kumimoji="0" lang="tr-TR" sz="9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</a:br>
            <a:endParaRPr kumimoji="0" lang="tr-T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2 Beşgen"/>
          <p:cNvSpPr/>
          <p:nvPr/>
        </p:nvSpPr>
        <p:spPr>
          <a:xfrm rot="5400000">
            <a:off x="-678693" y="1321579"/>
            <a:ext cx="2571768" cy="785818"/>
          </a:xfrm>
          <a:prstGeom prst="homePlate">
            <a:avLst/>
          </a:prstGeom>
          <a:blipFill>
            <a:blip r:embed="rId2" cstate="print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" name="3 Köşeli Çift Ayraç"/>
          <p:cNvSpPr/>
          <p:nvPr/>
        </p:nvSpPr>
        <p:spPr>
          <a:xfrm rot="5400000">
            <a:off x="107125" y="3178967"/>
            <a:ext cx="1000132" cy="928694"/>
          </a:xfrm>
          <a:prstGeom prst="chevron">
            <a:avLst>
              <a:gd name="adj" fmla="val 51306"/>
            </a:avLst>
          </a:prstGeom>
          <a:blipFill>
            <a:blip r:embed="rId3" cstate="print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5" name="4 Beşgen"/>
          <p:cNvSpPr/>
          <p:nvPr/>
        </p:nvSpPr>
        <p:spPr>
          <a:xfrm rot="10800000">
            <a:off x="5643570" y="5857892"/>
            <a:ext cx="3071834" cy="785818"/>
          </a:xfrm>
          <a:prstGeom prst="homePlate">
            <a:avLst/>
          </a:prstGeom>
          <a:blipFill>
            <a:blip r:embed="rId3" cstate="print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Köşeli Çift Ayraç"/>
          <p:cNvSpPr/>
          <p:nvPr/>
        </p:nvSpPr>
        <p:spPr>
          <a:xfrm rot="10800000">
            <a:off x="4357686" y="5786454"/>
            <a:ext cx="1000132" cy="857256"/>
          </a:xfrm>
          <a:prstGeom prst="chevron">
            <a:avLst/>
          </a:prstGeom>
          <a:blipFill>
            <a:blip r:embed="rId2" cstate="print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45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2457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2457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2457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2457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7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Rectangle 1"/>
          <p:cNvSpPr>
            <a:spLocks noChangeArrowheads="1"/>
          </p:cNvSpPr>
          <p:nvPr/>
        </p:nvSpPr>
        <p:spPr bwMode="auto">
          <a:xfrm>
            <a:off x="642910" y="0"/>
            <a:ext cx="8072462" cy="68480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cs typeface="Arial" pitchFamily="34" charset="0"/>
              </a:rPr>
              <a:t>                                                                                         PAST PERFECT TENSE - MİŞ’Lİ GEÇMİŞ ZAMAN  (yapmıştım)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sz="2800" b="0" i="0" u="none" strike="noStrike" cap="none" normalizeH="0" baseline="0" dirty="0" smtClean="0">
              <a:ln>
                <a:noFill/>
              </a:ln>
              <a:solidFill>
                <a:srgbClr val="00B0F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1" i="0" u="none" strike="noStrike" cap="none" normalizeH="0" baseline="0" dirty="0" smtClean="0">
                <a:ln>
                  <a:noFill/>
                </a:ln>
                <a:solidFill>
                  <a:srgbClr val="00B0F0"/>
                </a:solidFill>
                <a:effectLst/>
                <a:latin typeface="Arial" pitchFamily="34" charset="0"/>
                <a:cs typeface="Arial" pitchFamily="34" charset="0"/>
              </a:rPr>
              <a:t>POSITIVE(+):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 I, </a:t>
            </a:r>
            <a:r>
              <a:rPr kumimoji="0" lang="tr-TR" sz="3200" b="0" i="0" u="none" strike="noStrike" cap="none" normalizeH="0" baseline="0" dirty="0" err="1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you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, </a:t>
            </a:r>
            <a:r>
              <a:rPr kumimoji="0" lang="tr-TR" sz="3200" b="0" i="0" u="none" strike="noStrike" cap="none" normalizeH="0" baseline="0" dirty="0" err="1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we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, </a:t>
            </a:r>
            <a:r>
              <a:rPr kumimoji="0" lang="tr-TR" sz="3200" b="0" i="0" u="none" strike="noStrike" cap="none" normalizeH="0" baseline="0" dirty="0" err="1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they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 + had + verb3 / he, </a:t>
            </a:r>
            <a:r>
              <a:rPr kumimoji="0" lang="tr-TR" sz="3200" b="0" i="0" u="none" strike="noStrike" cap="none" normalizeH="0" baseline="0" dirty="0" err="1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she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, it + had + verb3</a:t>
            </a:r>
            <a:endParaRPr kumimoji="0" lang="tr-TR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1" i="0" u="none" strike="noStrike" cap="none" normalizeH="0" baseline="0" dirty="0" smtClean="0">
                <a:ln>
                  <a:noFill/>
                </a:ln>
                <a:solidFill>
                  <a:srgbClr val="00B0F0"/>
                </a:solidFill>
                <a:effectLst/>
                <a:latin typeface="Arial" pitchFamily="34" charset="0"/>
                <a:cs typeface="Arial" pitchFamily="34" charset="0"/>
              </a:rPr>
              <a:t>NEGATIVE(-):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 I, </a:t>
            </a:r>
            <a:r>
              <a:rPr kumimoji="0" lang="tr-TR" sz="3200" b="0" i="0" u="none" strike="noStrike" cap="none" normalizeH="0" baseline="0" dirty="0" err="1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you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, </a:t>
            </a:r>
            <a:r>
              <a:rPr kumimoji="0" lang="tr-TR" sz="3200" b="0" i="0" u="none" strike="noStrike" cap="none" normalizeH="0" baseline="0" dirty="0" err="1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we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, </a:t>
            </a:r>
            <a:r>
              <a:rPr kumimoji="0" lang="tr-TR" sz="3200" b="0" i="0" u="none" strike="noStrike" cap="none" normalizeH="0" baseline="0" dirty="0" err="1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you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, </a:t>
            </a:r>
            <a:r>
              <a:rPr kumimoji="0" lang="tr-TR" sz="3200" b="0" i="0" u="none" strike="noStrike" cap="none" normalizeH="0" baseline="0" dirty="0" err="1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they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 + </a:t>
            </a:r>
            <a:r>
              <a:rPr kumimoji="0" lang="tr-TR" sz="3200" b="0" i="0" u="none" strike="noStrike" cap="none" normalizeH="0" baseline="0" dirty="0" err="1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hadn’t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 + verb3 / he, </a:t>
            </a:r>
            <a:r>
              <a:rPr kumimoji="0" lang="tr-TR" sz="3200" b="0" i="0" u="none" strike="noStrike" cap="none" normalizeH="0" baseline="0" dirty="0" err="1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she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, it + </a:t>
            </a:r>
            <a:r>
              <a:rPr kumimoji="0" lang="tr-TR" sz="3200" b="0" i="0" u="none" strike="noStrike" cap="none" normalizeH="0" baseline="0" dirty="0" err="1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hadn’t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 + verb3</a:t>
            </a:r>
            <a:endParaRPr kumimoji="0" lang="tr-TR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1" i="0" u="none" strike="noStrike" cap="none" normalizeH="0" baseline="0" dirty="0" smtClean="0">
                <a:ln>
                  <a:noFill/>
                </a:ln>
                <a:solidFill>
                  <a:srgbClr val="00B0F0"/>
                </a:solidFill>
                <a:effectLst/>
                <a:latin typeface="Arial" pitchFamily="34" charset="0"/>
                <a:cs typeface="Arial" pitchFamily="34" charset="0"/>
              </a:rPr>
              <a:t>QUESTION(?):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 Had + I, </a:t>
            </a:r>
            <a:r>
              <a:rPr kumimoji="0" lang="tr-TR" sz="3200" b="0" i="0" u="none" strike="noStrike" cap="none" normalizeH="0" baseline="0" dirty="0" err="1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you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, </a:t>
            </a:r>
            <a:r>
              <a:rPr kumimoji="0" lang="tr-TR" sz="3200" b="0" i="0" u="none" strike="noStrike" cap="none" normalizeH="0" baseline="0" dirty="0" err="1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you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, </a:t>
            </a:r>
            <a:r>
              <a:rPr kumimoji="0" lang="tr-TR" sz="3200" b="0" i="0" u="none" strike="noStrike" cap="none" normalizeH="0" baseline="0" dirty="0" err="1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they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 + verb3 ? / Had + he, </a:t>
            </a:r>
            <a:r>
              <a:rPr kumimoji="0" lang="tr-TR" sz="3200" b="0" i="0" u="none" strike="noStrike" cap="none" normalizeH="0" baseline="0" dirty="0" err="1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she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, it, </a:t>
            </a:r>
            <a:r>
              <a:rPr kumimoji="0" lang="tr-TR" sz="3200" b="0" i="0" u="none" strike="noStrike" cap="none" normalizeH="0" baseline="0" dirty="0" err="1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we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 + </a:t>
            </a:r>
            <a:r>
              <a:rPr kumimoji="0" lang="tr-TR" sz="3200" b="0" i="0" u="none" strike="noStrike" cap="none" normalizeH="0" baseline="0" dirty="0" err="1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verb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 3 ?</a:t>
            </a:r>
            <a:endParaRPr kumimoji="0" lang="tr-TR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1" i="0" u="none" strike="noStrike" cap="none" normalizeH="0" baseline="0" dirty="0" smtClean="0">
                <a:ln>
                  <a:noFill/>
                </a:ln>
                <a:solidFill>
                  <a:srgbClr val="00B0F0"/>
                </a:solidFill>
                <a:effectLst/>
                <a:latin typeface="Arial" pitchFamily="34" charset="0"/>
                <a:cs typeface="Arial" pitchFamily="34" charset="0"/>
              </a:rPr>
              <a:t>NEGATIVE QUESTION(-?):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 </a:t>
            </a:r>
            <a:r>
              <a:rPr kumimoji="0" lang="tr-TR" sz="3200" b="0" i="0" u="none" strike="noStrike" cap="none" normalizeH="0" baseline="0" dirty="0" err="1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Hadn’t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 + I, </a:t>
            </a:r>
            <a:r>
              <a:rPr kumimoji="0" lang="tr-TR" sz="3200" b="0" i="0" u="none" strike="noStrike" cap="none" normalizeH="0" baseline="0" dirty="0" err="1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you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, </a:t>
            </a:r>
            <a:r>
              <a:rPr kumimoji="0" lang="tr-TR" sz="3200" b="0" i="0" u="none" strike="noStrike" cap="none" normalizeH="0" baseline="0" dirty="0" err="1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we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, </a:t>
            </a:r>
            <a:r>
              <a:rPr kumimoji="0" lang="tr-TR" sz="3200" b="0" i="0" u="none" strike="noStrike" cap="none" normalizeH="0" baseline="0" dirty="0" err="1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you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, </a:t>
            </a:r>
            <a:r>
              <a:rPr kumimoji="0" lang="tr-TR" sz="3200" b="0" i="0" u="none" strike="noStrike" cap="none" normalizeH="0" baseline="0" dirty="0" err="1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they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 + verb3 ? / </a:t>
            </a:r>
            <a:r>
              <a:rPr kumimoji="0" lang="tr-TR" sz="3200" b="0" i="0" u="none" strike="noStrike" cap="none" normalizeH="0" baseline="0" dirty="0" err="1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Hadn’t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 + he, </a:t>
            </a:r>
            <a:r>
              <a:rPr kumimoji="0" lang="tr-TR" sz="3200" b="0" i="0" u="none" strike="noStrike" cap="none" normalizeH="0" baseline="0" dirty="0" err="1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she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, it + verb3 ?</a:t>
            </a:r>
            <a:r>
              <a:rPr kumimoji="0" lang="tr-TR" sz="9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/>
            </a:r>
            <a:br>
              <a:rPr kumimoji="0" lang="tr-TR" sz="9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</a:br>
            <a:r>
              <a:rPr kumimoji="0" lang="tr-TR" sz="9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/>
            </a:r>
            <a:br>
              <a:rPr kumimoji="0" lang="tr-TR" sz="9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</a:br>
            <a:endParaRPr kumimoji="0" lang="tr-T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2 Dolu Çerçeve"/>
          <p:cNvSpPr/>
          <p:nvPr/>
        </p:nvSpPr>
        <p:spPr>
          <a:xfrm>
            <a:off x="0" y="0"/>
            <a:ext cx="500034" cy="6858000"/>
          </a:xfrm>
          <a:prstGeom prst="bevel">
            <a:avLst>
              <a:gd name="adj" fmla="val 32818"/>
            </a:avLst>
          </a:prstGeom>
          <a:blipFill>
            <a:blip r:embed="rId2" cstate="print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ransition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56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560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560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2560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560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1" grpId="0" build="allAtOnce"/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olu Çerçeve"/>
          <p:cNvSpPr/>
          <p:nvPr/>
        </p:nvSpPr>
        <p:spPr>
          <a:xfrm>
            <a:off x="0" y="0"/>
            <a:ext cx="500034" cy="642918"/>
          </a:xfrm>
          <a:prstGeom prst="bevel">
            <a:avLst>
              <a:gd name="adj" fmla="val 21643"/>
            </a:avLst>
          </a:prstGeom>
          <a:blipFill>
            <a:blip r:embed="rId2" cstate="print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" name="2 Dolu Çerçeve"/>
          <p:cNvSpPr/>
          <p:nvPr/>
        </p:nvSpPr>
        <p:spPr>
          <a:xfrm>
            <a:off x="0" y="1071546"/>
            <a:ext cx="500034" cy="5000660"/>
          </a:xfrm>
          <a:prstGeom prst="bevel">
            <a:avLst>
              <a:gd name="adj" fmla="val 22474"/>
            </a:avLst>
          </a:prstGeom>
          <a:blipFill>
            <a:blip r:embed="rId3" cstate="print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" name="3 Dolu Çerçeve"/>
          <p:cNvSpPr/>
          <p:nvPr/>
        </p:nvSpPr>
        <p:spPr>
          <a:xfrm>
            <a:off x="0" y="6429396"/>
            <a:ext cx="500034" cy="470912"/>
          </a:xfrm>
          <a:prstGeom prst="bevel">
            <a:avLst>
              <a:gd name="adj" fmla="val 22665"/>
            </a:avLst>
          </a:prstGeom>
          <a:blipFill>
            <a:blip r:embed="rId4" cstate="print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6625" name="Rectangle 1"/>
          <p:cNvSpPr>
            <a:spLocks noChangeArrowheads="1"/>
          </p:cNvSpPr>
          <p:nvPr/>
        </p:nvSpPr>
        <p:spPr bwMode="auto">
          <a:xfrm>
            <a:off x="642910" y="214290"/>
            <a:ext cx="8358214" cy="6370975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cs typeface="Arial" pitchFamily="34" charset="0"/>
              </a:rPr>
              <a:t>PRESENT PERFECT CONTINUOUS TENSE    (</a:t>
            </a:r>
            <a:r>
              <a:rPr kumimoji="0" lang="tr-TR" sz="2400" b="1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cs typeface="Arial" pitchFamily="34" charset="0"/>
              </a:rPr>
              <a:t>mekteyim</a:t>
            </a:r>
            <a:r>
              <a:rPr kumimoji="0" lang="tr-TR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cs typeface="Arial" pitchFamily="34" charset="0"/>
              </a:rPr>
              <a:t>, maktayım)  </a:t>
            </a:r>
            <a:endParaRPr kumimoji="0" lang="tr-TR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2400" b="1" i="0" u="none" strike="noStrike" cap="none" normalizeH="0" baseline="0" dirty="0" smtClean="0">
                <a:ln>
                  <a:noFill/>
                </a:ln>
                <a:solidFill>
                  <a:srgbClr val="92D050"/>
                </a:solidFill>
                <a:effectLst/>
                <a:latin typeface="Arial" pitchFamily="34" charset="0"/>
                <a:cs typeface="Arial" pitchFamily="34" charset="0"/>
              </a:rPr>
              <a:t>POSITIVE(+):</a:t>
            </a:r>
            <a:r>
              <a:rPr kumimoji="0" lang="tr-TR" sz="24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 I, </a:t>
            </a:r>
            <a:r>
              <a:rPr kumimoji="0" lang="tr-TR" sz="2400" b="0" i="0" u="none" strike="noStrike" cap="none" normalizeH="0" baseline="0" dirty="0" err="1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you</a:t>
            </a:r>
            <a:r>
              <a:rPr kumimoji="0" lang="tr-TR" sz="24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, </a:t>
            </a:r>
            <a:r>
              <a:rPr kumimoji="0" lang="tr-TR" sz="2400" b="0" i="0" u="none" strike="noStrike" cap="none" normalizeH="0" baseline="0" dirty="0" err="1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we</a:t>
            </a:r>
            <a:r>
              <a:rPr kumimoji="0" lang="tr-TR" sz="24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, </a:t>
            </a:r>
            <a:r>
              <a:rPr kumimoji="0" lang="tr-TR" sz="2400" b="0" i="0" u="none" strike="noStrike" cap="none" normalizeH="0" baseline="0" dirty="0" err="1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they</a:t>
            </a:r>
            <a:r>
              <a:rPr kumimoji="0" lang="tr-TR" sz="24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 + </a:t>
            </a:r>
            <a:r>
              <a:rPr kumimoji="0" lang="tr-TR" sz="2400" b="0" i="0" u="none" strike="noStrike" cap="none" normalizeH="0" baseline="0" dirty="0" err="1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have</a:t>
            </a:r>
            <a:r>
              <a:rPr kumimoji="0" lang="tr-TR" sz="24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r>
              <a:rPr kumimoji="0" lang="tr-TR" sz="2400" b="0" i="0" u="none" strike="noStrike" cap="none" normalizeH="0" baseline="0" dirty="0" err="1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been</a:t>
            </a:r>
            <a:r>
              <a:rPr kumimoji="0" lang="tr-TR" sz="24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 + </a:t>
            </a:r>
            <a:r>
              <a:rPr kumimoji="0" lang="tr-TR" sz="2400" b="0" i="0" u="none" strike="noStrike" cap="none" normalizeH="0" baseline="0" dirty="0" err="1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verb</a:t>
            </a:r>
            <a:r>
              <a:rPr kumimoji="0" lang="tr-TR" sz="24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-</a:t>
            </a:r>
            <a:r>
              <a:rPr kumimoji="0" lang="tr-TR" sz="2400" b="0" i="0" u="none" strike="noStrike" cap="none" normalizeH="0" baseline="0" dirty="0" err="1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ing</a:t>
            </a:r>
            <a:r>
              <a:rPr kumimoji="0" lang="tr-TR" sz="24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 / he, </a:t>
            </a:r>
            <a:r>
              <a:rPr kumimoji="0" lang="tr-TR" sz="2400" b="0" i="0" u="none" strike="noStrike" cap="none" normalizeH="0" baseline="0" dirty="0" err="1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she</a:t>
            </a:r>
            <a:r>
              <a:rPr kumimoji="0" lang="tr-TR" sz="24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, it + has </a:t>
            </a:r>
            <a:r>
              <a:rPr kumimoji="0" lang="tr-TR" sz="2400" b="0" i="0" u="none" strike="noStrike" cap="none" normalizeH="0" baseline="0" dirty="0" err="1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been</a:t>
            </a:r>
            <a:r>
              <a:rPr kumimoji="0" lang="tr-TR" sz="24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 + </a:t>
            </a:r>
            <a:r>
              <a:rPr kumimoji="0" lang="tr-TR" sz="2400" b="0" i="0" u="none" strike="noStrike" cap="none" normalizeH="0" baseline="0" dirty="0" err="1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verb</a:t>
            </a:r>
            <a:r>
              <a:rPr kumimoji="0" lang="tr-TR" sz="24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-</a:t>
            </a:r>
            <a:r>
              <a:rPr kumimoji="0" lang="tr-TR" sz="2400" b="0" i="0" u="none" strike="noStrike" cap="none" normalizeH="0" baseline="0" dirty="0" err="1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ing</a:t>
            </a:r>
            <a:endParaRPr kumimoji="0" lang="tr-TR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2400" b="1" i="0" u="none" strike="noStrike" cap="none" normalizeH="0" baseline="0" dirty="0" smtClean="0">
                <a:ln>
                  <a:noFill/>
                </a:ln>
                <a:solidFill>
                  <a:srgbClr val="00B0F0"/>
                </a:solidFill>
                <a:effectLst/>
                <a:latin typeface="Arial" pitchFamily="34" charset="0"/>
                <a:cs typeface="Arial" pitchFamily="34" charset="0"/>
              </a:rPr>
              <a:t>QUESTION(?):</a:t>
            </a:r>
            <a:r>
              <a:rPr kumimoji="0" lang="tr-TR" sz="24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 </a:t>
            </a:r>
            <a:r>
              <a:rPr kumimoji="0" lang="tr-TR" sz="2400" b="0" i="0" u="none" strike="noStrike" cap="none" normalizeH="0" baseline="0" dirty="0" err="1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have</a:t>
            </a:r>
            <a:r>
              <a:rPr kumimoji="0" lang="tr-TR" sz="24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 + I, </a:t>
            </a:r>
            <a:r>
              <a:rPr kumimoji="0" lang="tr-TR" sz="2400" b="0" i="0" u="none" strike="noStrike" cap="none" normalizeH="0" baseline="0" dirty="0" err="1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you</a:t>
            </a:r>
            <a:r>
              <a:rPr kumimoji="0" lang="tr-TR" sz="24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, </a:t>
            </a:r>
            <a:r>
              <a:rPr kumimoji="0" lang="tr-TR" sz="2400" b="0" i="0" u="none" strike="noStrike" cap="none" normalizeH="0" baseline="0" dirty="0" err="1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we</a:t>
            </a:r>
            <a:r>
              <a:rPr kumimoji="0" lang="tr-TR" sz="24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, </a:t>
            </a:r>
            <a:r>
              <a:rPr kumimoji="0" lang="tr-TR" sz="2400" b="0" i="0" u="none" strike="noStrike" cap="none" normalizeH="0" baseline="0" dirty="0" err="1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they</a:t>
            </a:r>
            <a:r>
              <a:rPr kumimoji="0" lang="tr-TR" sz="24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 + </a:t>
            </a:r>
            <a:r>
              <a:rPr kumimoji="0" lang="tr-TR" sz="2400" b="0" i="0" u="none" strike="noStrike" cap="none" normalizeH="0" baseline="0" dirty="0" err="1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been</a:t>
            </a:r>
            <a:r>
              <a:rPr kumimoji="0" lang="tr-TR" sz="24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 + </a:t>
            </a:r>
            <a:r>
              <a:rPr kumimoji="0" lang="tr-TR" sz="2400" b="0" i="0" u="none" strike="noStrike" cap="none" normalizeH="0" baseline="0" dirty="0" err="1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verb</a:t>
            </a:r>
            <a:r>
              <a:rPr kumimoji="0" lang="tr-TR" sz="24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-</a:t>
            </a:r>
            <a:r>
              <a:rPr kumimoji="0" lang="tr-TR" sz="2400" b="0" i="0" u="none" strike="noStrike" cap="none" normalizeH="0" baseline="0" dirty="0" err="1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ing</a:t>
            </a:r>
            <a:r>
              <a:rPr kumimoji="0" lang="tr-TR" sz="24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? / has + he, </a:t>
            </a:r>
            <a:r>
              <a:rPr kumimoji="0" lang="tr-TR" sz="2400" b="0" i="0" u="none" strike="noStrike" cap="none" normalizeH="0" baseline="0" dirty="0" err="1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she</a:t>
            </a:r>
            <a:r>
              <a:rPr kumimoji="0" lang="tr-TR" sz="24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, it + </a:t>
            </a:r>
            <a:r>
              <a:rPr kumimoji="0" lang="tr-TR" sz="2400" b="0" i="0" u="none" strike="noStrike" cap="none" normalizeH="0" baseline="0" dirty="0" err="1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been</a:t>
            </a:r>
            <a:r>
              <a:rPr kumimoji="0" lang="tr-TR" sz="24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 + </a:t>
            </a:r>
            <a:r>
              <a:rPr kumimoji="0" lang="tr-TR" sz="2400" b="0" i="0" u="none" strike="noStrike" cap="none" normalizeH="0" baseline="0" dirty="0" err="1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verb</a:t>
            </a:r>
            <a:r>
              <a:rPr kumimoji="0" lang="tr-TR" sz="24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-</a:t>
            </a:r>
            <a:r>
              <a:rPr kumimoji="0" lang="tr-TR" sz="2400" b="0" i="0" u="none" strike="noStrike" cap="none" normalizeH="0" baseline="0" dirty="0" err="1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ing</a:t>
            </a:r>
            <a:r>
              <a:rPr kumimoji="0" lang="tr-TR" sz="24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?</a:t>
            </a:r>
            <a:endParaRPr kumimoji="0" lang="tr-TR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2400" b="1" i="0" u="none" strike="noStrike" cap="none" normalizeH="0" baseline="0" dirty="0" smtClean="0">
                <a:ln>
                  <a:noFill/>
                </a:ln>
                <a:solidFill>
                  <a:srgbClr val="92D050"/>
                </a:solidFill>
                <a:effectLst/>
                <a:latin typeface="Arial" pitchFamily="34" charset="0"/>
                <a:cs typeface="Arial" pitchFamily="34" charset="0"/>
              </a:rPr>
              <a:t>NEGATIVE(-):</a:t>
            </a:r>
            <a:r>
              <a:rPr kumimoji="0" lang="tr-TR" sz="24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 I, </a:t>
            </a:r>
            <a:r>
              <a:rPr kumimoji="0" lang="tr-TR" sz="2400" b="0" i="0" u="none" strike="noStrike" cap="none" normalizeH="0" baseline="0" dirty="0" err="1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you</a:t>
            </a:r>
            <a:r>
              <a:rPr kumimoji="0" lang="tr-TR" sz="24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, </a:t>
            </a:r>
            <a:r>
              <a:rPr kumimoji="0" lang="tr-TR" sz="2400" b="0" i="0" u="none" strike="noStrike" cap="none" normalizeH="0" baseline="0" dirty="0" err="1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we</a:t>
            </a:r>
            <a:r>
              <a:rPr kumimoji="0" lang="tr-TR" sz="24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, </a:t>
            </a:r>
            <a:r>
              <a:rPr kumimoji="0" lang="tr-TR" sz="2400" b="0" i="0" u="none" strike="noStrike" cap="none" normalizeH="0" baseline="0" dirty="0" err="1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they</a:t>
            </a:r>
            <a:r>
              <a:rPr kumimoji="0" lang="tr-TR" sz="24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 + </a:t>
            </a:r>
            <a:r>
              <a:rPr kumimoji="0" lang="tr-TR" sz="2400" b="0" i="0" u="none" strike="noStrike" cap="none" normalizeH="0" baseline="0" dirty="0" err="1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haven’t</a:t>
            </a:r>
            <a:r>
              <a:rPr kumimoji="0" lang="tr-TR" sz="24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r>
              <a:rPr kumimoji="0" lang="tr-TR" sz="2400" b="0" i="0" u="none" strike="noStrike" cap="none" normalizeH="0" baseline="0" dirty="0" err="1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been</a:t>
            </a:r>
            <a:r>
              <a:rPr kumimoji="0" lang="tr-TR" sz="24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 + </a:t>
            </a:r>
            <a:r>
              <a:rPr kumimoji="0" lang="tr-TR" sz="2400" b="0" i="0" u="none" strike="noStrike" cap="none" normalizeH="0" baseline="0" dirty="0" err="1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verb</a:t>
            </a:r>
            <a:r>
              <a:rPr kumimoji="0" lang="tr-TR" sz="24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-</a:t>
            </a:r>
            <a:r>
              <a:rPr kumimoji="0" lang="tr-TR" sz="2400" b="0" i="0" u="none" strike="noStrike" cap="none" normalizeH="0" baseline="0" dirty="0" err="1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ing</a:t>
            </a:r>
            <a:r>
              <a:rPr kumimoji="0" lang="tr-TR" sz="24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 / he, </a:t>
            </a:r>
            <a:r>
              <a:rPr kumimoji="0" lang="tr-TR" sz="2400" b="0" i="0" u="none" strike="noStrike" cap="none" normalizeH="0" baseline="0" dirty="0" err="1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she</a:t>
            </a:r>
            <a:r>
              <a:rPr kumimoji="0" lang="tr-TR" sz="24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, it + </a:t>
            </a:r>
            <a:r>
              <a:rPr kumimoji="0" lang="tr-TR" sz="2400" b="0" i="0" u="none" strike="noStrike" cap="none" normalizeH="0" baseline="0" dirty="0" err="1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hasn’t</a:t>
            </a:r>
            <a:r>
              <a:rPr kumimoji="0" lang="tr-TR" sz="24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r>
              <a:rPr kumimoji="0" lang="tr-TR" sz="2400" b="0" i="0" u="none" strike="noStrike" cap="none" normalizeH="0" baseline="0" dirty="0" err="1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been</a:t>
            </a:r>
            <a:r>
              <a:rPr kumimoji="0" lang="tr-TR" sz="24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 + </a:t>
            </a:r>
            <a:r>
              <a:rPr kumimoji="0" lang="tr-TR" sz="2400" b="0" i="0" u="none" strike="noStrike" cap="none" normalizeH="0" baseline="0" dirty="0" err="1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verb</a:t>
            </a:r>
            <a:r>
              <a:rPr kumimoji="0" lang="tr-TR" sz="24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-</a:t>
            </a:r>
            <a:r>
              <a:rPr kumimoji="0" lang="tr-TR" sz="2400" b="0" i="0" u="none" strike="noStrike" cap="none" normalizeH="0" baseline="0" dirty="0" err="1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ing</a:t>
            </a:r>
            <a:endParaRPr kumimoji="0" lang="tr-TR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2400" b="1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 </a:t>
            </a:r>
            <a:endParaRPr kumimoji="0" lang="tr-TR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cs typeface="Arial" pitchFamily="34" charset="0"/>
              </a:rPr>
              <a:t>PAST PERFECT CONTINUOUS TENSE  (</a:t>
            </a:r>
            <a:r>
              <a:rPr kumimoji="0" lang="tr-TR" sz="2400" b="1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cs typeface="Arial" pitchFamily="34" charset="0"/>
              </a:rPr>
              <a:t>mekteydim</a:t>
            </a:r>
            <a:r>
              <a:rPr kumimoji="0" lang="tr-TR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cs typeface="Arial" pitchFamily="34" charset="0"/>
              </a:rPr>
              <a:t>, maktaydım)</a:t>
            </a:r>
            <a:endParaRPr kumimoji="0" lang="tr-TR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2400" b="1" i="0" u="none" strike="noStrike" cap="none" normalizeH="0" baseline="0" dirty="0" smtClean="0">
                <a:ln>
                  <a:noFill/>
                </a:ln>
                <a:solidFill>
                  <a:srgbClr val="00B0F0"/>
                </a:solidFill>
                <a:effectLst/>
                <a:latin typeface="Arial" pitchFamily="34" charset="0"/>
                <a:cs typeface="Arial" pitchFamily="34" charset="0"/>
              </a:rPr>
              <a:t>POSITIVE(+):</a:t>
            </a:r>
            <a:r>
              <a:rPr kumimoji="0" lang="tr-TR" sz="24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 I, </a:t>
            </a:r>
            <a:r>
              <a:rPr kumimoji="0" lang="tr-TR" sz="2400" b="0" i="0" u="none" strike="noStrike" cap="none" normalizeH="0" baseline="0" dirty="0" err="1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you</a:t>
            </a:r>
            <a:r>
              <a:rPr kumimoji="0" lang="tr-TR" sz="24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, </a:t>
            </a:r>
            <a:r>
              <a:rPr kumimoji="0" lang="tr-TR" sz="2400" b="0" i="0" u="none" strike="noStrike" cap="none" normalizeH="0" baseline="0" dirty="0" err="1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we</a:t>
            </a:r>
            <a:r>
              <a:rPr kumimoji="0" lang="tr-TR" sz="24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, </a:t>
            </a:r>
            <a:r>
              <a:rPr kumimoji="0" lang="tr-TR" sz="2400" b="0" i="0" u="none" strike="noStrike" cap="none" normalizeH="0" baseline="0" dirty="0" err="1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they</a:t>
            </a:r>
            <a:r>
              <a:rPr kumimoji="0" lang="tr-TR" sz="24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, he, </a:t>
            </a:r>
            <a:r>
              <a:rPr kumimoji="0" lang="tr-TR" sz="2400" b="0" i="0" u="none" strike="noStrike" cap="none" normalizeH="0" baseline="0" dirty="0" err="1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she</a:t>
            </a:r>
            <a:r>
              <a:rPr kumimoji="0" lang="tr-TR" sz="24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, it + had </a:t>
            </a:r>
            <a:r>
              <a:rPr kumimoji="0" lang="tr-TR" sz="2400" b="0" i="0" u="none" strike="noStrike" cap="none" normalizeH="0" baseline="0" dirty="0" err="1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been</a:t>
            </a:r>
            <a:r>
              <a:rPr kumimoji="0" lang="tr-TR" sz="24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 + </a:t>
            </a:r>
            <a:r>
              <a:rPr kumimoji="0" lang="tr-TR" sz="2400" b="0" i="0" u="none" strike="noStrike" cap="none" normalizeH="0" baseline="0" dirty="0" err="1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verb</a:t>
            </a:r>
            <a:r>
              <a:rPr kumimoji="0" lang="tr-TR" sz="24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-</a:t>
            </a:r>
            <a:r>
              <a:rPr kumimoji="0" lang="tr-TR" sz="2400" b="0" i="0" u="none" strike="noStrike" cap="none" normalizeH="0" baseline="0" dirty="0" err="1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ing</a:t>
            </a:r>
            <a:endParaRPr kumimoji="0" lang="tr-TR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2400" b="1" i="0" u="none" strike="noStrike" cap="none" normalizeH="0" baseline="0" dirty="0" smtClean="0">
                <a:ln>
                  <a:noFill/>
                </a:ln>
                <a:solidFill>
                  <a:srgbClr val="92D050"/>
                </a:solidFill>
                <a:effectLst/>
                <a:latin typeface="Arial" pitchFamily="34" charset="0"/>
                <a:cs typeface="Arial" pitchFamily="34" charset="0"/>
              </a:rPr>
              <a:t>QUESTION(?):</a:t>
            </a:r>
            <a:r>
              <a:rPr kumimoji="0" lang="tr-TR" sz="24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 had + I, </a:t>
            </a:r>
            <a:r>
              <a:rPr kumimoji="0" lang="tr-TR" sz="2400" b="0" i="0" u="none" strike="noStrike" cap="none" normalizeH="0" baseline="0" dirty="0" err="1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you</a:t>
            </a:r>
            <a:r>
              <a:rPr kumimoji="0" lang="tr-TR" sz="24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, </a:t>
            </a:r>
            <a:r>
              <a:rPr kumimoji="0" lang="tr-TR" sz="2400" b="0" i="0" u="none" strike="noStrike" cap="none" normalizeH="0" baseline="0" dirty="0" err="1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we</a:t>
            </a:r>
            <a:r>
              <a:rPr kumimoji="0" lang="tr-TR" sz="24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, </a:t>
            </a:r>
            <a:r>
              <a:rPr kumimoji="0" lang="tr-TR" sz="2400" b="0" i="0" u="none" strike="noStrike" cap="none" normalizeH="0" baseline="0" dirty="0" err="1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they</a:t>
            </a:r>
            <a:r>
              <a:rPr kumimoji="0" lang="tr-TR" sz="24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, he, </a:t>
            </a:r>
            <a:r>
              <a:rPr kumimoji="0" lang="tr-TR" sz="2400" b="0" i="0" u="none" strike="noStrike" cap="none" normalizeH="0" baseline="0" dirty="0" err="1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she</a:t>
            </a:r>
            <a:r>
              <a:rPr kumimoji="0" lang="tr-TR" sz="24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, it + </a:t>
            </a:r>
            <a:r>
              <a:rPr kumimoji="0" lang="tr-TR" sz="2400" b="0" i="0" u="none" strike="noStrike" cap="none" normalizeH="0" baseline="0" dirty="0" err="1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been</a:t>
            </a:r>
            <a:r>
              <a:rPr kumimoji="0" lang="tr-TR" sz="24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 + </a:t>
            </a:r>
            <a:r>
              <a:rPr kumimoji="0" lang="tr-TR" sz="2400" b="0" i="0" u="none" strike="noStrike" cap="none" normalizeH="0" baseline="0" dirty="0" err="1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verb</a:t>
            </a:r>
            <a:r>
              <a:rPr kumimoji="0" lang="tr-TR" sz="24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-</a:t>
            </a:r>
            <a:r>
              <a:rPr kumimoji="0" lang="tr-TR" sz="2400" b="0" i="0" u="none" strike="noStrike" cap="none" normalizeH="0" baseline="0" dirty="0" err="1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ing</a:t>
            </a:r>
            <a:r>
              <a:rPr kumimoji="0" lang="tr-TR" sz="24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?</a:t>
            </a:r>
            <a:endParaRPr kumimoji="0" lang="tr-TR" sz="2400" b="1" i="0" u="none" strike="noStrike" cap="none" normalizeH="0" baseline="0" dirty="0" smtClean="0">
              <a:ln>
                <a:noFill/>
              </a:ln>
              <a:solidFill>
                <a:srgbClr val="817E75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2400" b="1" i="0" u="none" strike="noStrike" cap="none" normalizeH="0" baseline="0" dirty="0" smtClean="0">
                <a:ln>
                  <a:noFill/>
                </a:ln>
                <a:solidFill>
                  <a:srgbClr val="00B0F0"/>
                </a:solidFill>
                <a:effectLst/>
                <a:latin typeface="Arial" pitchFamily="34" charset="0"/>
                <a:cs typeface="Arial" pitchFamily="34" charset="0"/>
              </a:rPr>
              <a:t>NEGATIVE(-):</a:t>
            </a:r>
            <a:r>
              <a:rPr kumimoji="0" lang="tr-TR" sz="2400" b="0" i="0" u="none" strike="noStrike" cap="none" normalizeH="0" baseline="0" dirty="0" smtClean="0">
                <a:ln>
                  <a:noFill/>
                </a:ln>
                <a:solidFill>
                  <a:srgbClr val="00B0F0"/>
                </a:solidFill>
                <a:effectLst/>
                <a:latin typeface="Arial" pitchFamily="34" charset="0"/>
                <a:cs typeface="Arial" pitchFamily="34" charset="0"/>
              </a:rPr>
              <a:t> </a:t>
            </a:r>
            <a:r>
              <a:rPr kumimoji="0" lang="tr-TR" sz="24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I, </a:t>
            </a:r>
            <a:r>
              <a:rPr kumimoji="0" lang="tr-TR" sz="2400" b="0" i="0" u="none" strike="noStrike" cap="none" normalizeH="0" baseline="0" dirty="0" err="1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you</a:t>
            </a:r>
            <a:r>
              <a:rPr kumimoji="0" lang="tr-TR" sz="24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, </a:t>
            </a:r>
            <a:r>
              <a:rPr kumimoji="0" lang="tr-TR" sz="2400" b="0" i="0" u="none" strike="noStrike" cap="none" normalizeH="0" baseline="0" dirty="0" err="1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we</a:t>
            </a:r>
            <a:r>
              <a:rPr kumimoji="0" lang="tr-TR" sz="24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, </a:t>
            </a:r>
            <a:r>
              <a:rPr kumimoji="0" lang="tr-TR" sz="2400" b="0" i="0" u="none" strike="noStrike" cap="none" normalizeH="0" baseline="0" dirty="0" err="1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they</a:t>
            </a:r>
            <a:r>
              <a:rPr kumimoji="0" lang="tr-TR" sz="24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, he, </a:t>
            </a:r>
            <a:r>
              <a:rPr kumimoji="0" lang="tr-TR" sz="2400" b="0" i="0" u="none" strike="noStrike" cap="none" normalizeH="0" baseline="0" dirty="0" err="1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she</a:t>
            </a:r>
            <a:r>
              <a:rPr kumimoji="0" lang="tr-TR" sz="24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, it + </a:t>
            </a:r>
            <a:r>
              <a:rPr kumimoji="0" lang="tr-TR" sz="2400" b="0" i="0" u="none" strike="noStrike" cap="none" normalizeH="0" baseline="0" dirty="0" err="1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hadn’t</a:t>
            </a:r>
            <a:r>
              <a:rPr kumimoji="0" lang="tr-TR" sz="24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r>
              <a:rPr kumimoji="0" lang="tr-TR" sz="2400" b="0" i="0" u="none" strike="noStrike" cap="none" normalizeH="0" baseline="0" dirty="0" err="1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been</a:t>
            </a:r>
            <a:r>
              <a:rPr kumimoji="0" lang="tr-TR" sz="24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 + </a:t>
            </a:r>
            <a:r>
              <a:rPr kumimoji="0" lang="tr-TR" sz="2400" b="0" i="0" u="none" strike="noStrike" cap="none" normalizeH="0" baseline="0" dirty="0" err="1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verb</a:t>
            </a:r>
            <a:r>
              <a:rPr kumimoji="0" lang="tr-TR" sz="24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-</a:t>
            </a:r>
            <a:r>
              <a:rPr kumimoji="0" lang="tr-TR" sz="2400" b="0" i="0" u="none" strike="noStrike" cap="none" normalizeH="0" baseline="0" dirty="0" err="1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ing</a:t>
            </a:r>
            <a:r>
              <a:rPr kumimoji="0" lang="tr-TR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endParaRPr kumimoji="0" lang="tr-TR" sz="5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pull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662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66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66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66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66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662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2662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2662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2662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2662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26625" grpId="0" build="p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blipFill>
            <a:blip r:embed="rId2" cstate="print"/>
            <a:tile tx="0" ty="0" sx="100000" sy="100000" flip="none" algn="tl"/>
          </a:blipFill>
        </p:spPr>
        <p:txBody>
          <a:bodyPr>
            <a:normAutofit/>
          </a:bodyPr>
          <a:lstStyle/>
          <a:p>
            <a:r>
              <a:rPr lang="tr-TR" sz="8800" dirty="0" smtClean="0"/>
              <a:t>İNGİLİZCE DE ZAMANLAR                                           </a:t>
            </a:r>
            <a:r>
              <a:rPr lang="tr-TR" sz="8800" dirty="0" smtClean="0">
                <a:solidFill>
                  <a:srgbClr val="FF0000"/>
                </a:solidFill>
              </a:rPr>
              <a:t>(İLE İLGİLİ TABLOLAR)</a:t>
            </a:r>
            <a:endParaRPr lang="tr-TR" sz="8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C:\Users\h-p\Downloads\ingilizce-genis-zaman-simple-present-tens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5925" y="928670"/>
            <a:ext cx="8312150" cy="5143536"/>
          </a:xfrm>
          <a:prstGeom prst="rect">
            <a:avLst/>
          </a:prstGeom>
          <a:blipFill>
            <a:blip r:embed="rId3" cstate="print"/>
            <a:tile tx="0" ty="0" sx="100000" sy="100000" flip="none" algn="tl"/>
          </a:blip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6" name="Picture 4" descr="http://1.bp.blogspot.com/-x3fgCr3FSKU/Uvpux3Vn9NI/AAAAAAAAAfw/of0KvLhU-BY/s1600/was+were+olumlu+tablo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428604"/>
            <a:ext cx="8720359" cy="607223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 descr="C:\Users\h-p\Downloads\where-were-you-born-19-72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4900" y="828675"/>
            <a:ext cx="6934200" cy="52006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 descr="http://1.bp.blogspot.com/-Wftd-zyLAN4/UUzZF3h7yhI/AAAAAAAAAhs/hqtcvfT7YeQ/s1600/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214290"/>
            <a:ext cx="8743950" cy="6643710"/>
          </a:xfrm>
          <a:prstGeom prst="rect">
            <a:avLst/>
          </a:prstGeom>
          <a:noFill/>
        </p:spPr>
      </p:pic>
    </p:spTree>
  </p:cSld>
  <p:clrMapOvr>
    <a:masterClrMapping/>
  </p:clrMapOvr>
  <p:transition>
    <p:pull dir="rd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0" y="0"/>
            <a:ext cx="9144000" cy="369332"/>
          </a:xfrm>
          <a:prstGeom prst="rect">
            <a:avLst/>
          </a:prstGeom>
          <a:blipFill>
            <a:blip r:embed="rId2" cstate="print"/>
            <a:tile tx="0" ty="0" sx="100000" sy="100000" flip="none" algn="tl"/>
          </a:blipFill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tr-TR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                   </a:t>
            </a:r>
            <a:r>
              <a:rPr lang="tr-TR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PRESENT CONTINUOUS TENSE - ŞİMDİKİ  ZAMAN  (yapıyorum)</a:t>
            </a:r>
            <a:endParaRPr lang="tr-TR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2 Dikdörtgen"/>
          <p:cNvSpPr/>
          <p:nvPr/>
        </p:nvSpPr>
        <p:spPr>
          <a:xfrm rot="16200000">
            <a:off x="-601136" y="958302"/>
            <a:ext cx="1571604" cy="369332"/>
          </a:xfrm>
          <a:prstGeom prst="rect">
            <a:avLst/>
          </a:prstGeom>
          <a:blipFill>
            <a:blip r:embed="rId3" cstate="print"/>
            <a:tile tx="0" ty="0" sx="100000" sy="100000" flip="none" algn="tl"/>
          </a:blipFill>
        </p:spPr>
        <p:txBody>
          <a:bodyPr wrap="square">
            <a:spAutoFit/>
          </a:bodyPr>
          <a:lstStyle/>
          <a:p>
            <a:endParaRPr lang="tr-TR" dirty="0"/>
          </a:p>
        </p:txBody>
      </p:sp>
      <p:sp>
        <p:nvSpPr>
          <p:cNvPr id="4" name="3 Dikdörtgen"/>
          <p:cNvSpPr/>
          <p:nvPr/>
        </p:nvSpPr>
        <p:spPr>
          <a:xfrm rot="5400000">
            <a:off x="-2279933" y="4208735"/>
            <a:ext cx="4929198" cy="369332"/>
          </a:xfrm>
          <a:prstGeom prst="rect">
            <a:avLst/>
          </a:prstGeom>
          <a:blipFill>
            <a:blip r:embed="rId4" cstate="print"/>
            <a:tile tx="0" ty="0" sx="100000" sy="100000" flip="none" algn="tl"/>
          </a:blipFill>
        </p:spPr>
        <p:txBody>
          <a:bodyPr wrap="square">
            <a:spAutoFit/>
          </a:bodyPr>
          <a:lstStyle/>
          <a:p>
            <a:endParaRPr lang="tr-TR" dirty="0"/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 rot="10800000" flipV="1">
            <a:off x="357158" y="120828"/>
            <a:ext cx="8786842" cy="66171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2000" b="1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POSITIVE:</a:t>
            </a:r>
            <a:r>
              <a:rPr kumimoji="0" lang="tr-TR" sz="20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  (+) </a:t>
            </a:r>
            <a:r>
              <a:rPr kumimoji="0" lang="tr-TR" sz="2000" b="0" i="0" u="none" strike="noStrike" cap="none" normalizeH="0" baseline="0" dirty="0" err="1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Subject</a:t>
            </a:r>
            <a:r>
              <a:rPr kumimoji="0" lang="tr-TR" sz="20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 + BE (</a:t>
            </a:r>
            <a:r>
              <a:rPr kumimoji="0" lang="tr-TR" sz="2000" b="0" i="0" u="none" strike="noStrike" cap="none" normalizeH="0" baseline="0" dirty="0" err="1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am</a:t>
            </a:r>
            <a:r>
              <a:rPr kumimoji="0" lang="tr-TR" sz="20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 is </a:t>
            </a:r>
            <a:r>
              <a:rPr kumimoji="0" lang="tr-TR" sz="2000" b="0" i="0" u="none" strike="noStrike" cap="none" normalizeH="0" baseline="0" dirty="0" err="1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are</a:t>
            </a:r>
            <a:r>
              <a:rPr kumimoji="0" lang="tr-TR" sz="20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) +</a:t>
            </a:r>
            <a:r>
              <a:rPr kumimoji="0" lang="tr-TR" sz="2000" b="0" i="0" u="none" strike="noStrike" cap="none" normalizeH="0" baseline="0" dirty="0" err="1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Verb</a:t>
            </a:r>
            <a:r>
              <a:rPr kumimoji="0" lang="tr-TR" sz="20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-ING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20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I </a:t>
            </a:r>
            <a:r>
              <a:rPr kumimoji="0" lang="tr-TR" sz="2000" b="0" i="0" u="none" strike="noStrike" cap="none" normalizeH="0" baseline="0" dirty="0" err="1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am</a:t>
            </a:r>
            <a:r>
              <a:rPr kumimoji="0" lang="tr-TR" sz="20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r>
              <a:rPr kumimoji="0" lang="tr-TR" sz="2000" b="0" i="0" u="none" strike="noStrike" cap="none" normalizeH="0" baseline="0" dirty="0" err="1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watching</a:t>
            </a:r>
            <a:r>
              <a:rPr kumimoji="0" lang="tr-TR" sz="20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r>
              <a:rPr kumimoji="0" lang="tr-TR" sz="2000" b="0" i="0" u="none" strike="noStrike" cap="none" normalizeH="0" baseline="0" dirty="0" err="1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tv</a:t>
            </a:r>
            <a:endParaRPr kumimoji="0" lang="tr-TR" sz="2000" b="0" i="0" u="none" strike="noStrike" cap="none" normalizeH="0" baseline="0" dirty="0" smtClean="0">
              <a:ln>
                <a:noFill/>
              </a:ln>
              <a:solidFill>
                <a:srgbClr val="817E75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20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/>
            </a:r>
            <a:br>
              <a:rPr kumimoji="0" lang="tr-TR" sz="20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</a:br>
            <a:r>
              <a:rPr kumimoji="0" lang="tr-TR" sz="20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I </a:t>
            </a:r>
            <a:r>
              <a:rPr kumimoji="0" lang="tr-TR" sz="2000" b="0" i="0" u="none" strike="noStrike" cap="none" normalizeH="0" baseline="0" dirty="0" err="1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am</a:t>
            </a:r>
            <a:r>
              <a:rPr kumimoji="0" lang="tr-TR" sz="20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r>
              <a:rPr kumimoji="0" lang="tr-TR" sz="2000" b="0" i="0" u="none" strike="noStrike" cap="none" normalizeH="0" baseline="0" dirty="0" err="1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listening</a:t>
            </a:r>
            <a:r>
              <a:rPr kumimoji="0" lang="tr-TR" sz="20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r>
              <a:rPr kumimoji="0" lang="tr-TR" sz="2000" b="0" i="0" u="none" strike="noStrike" cap="none" normalizeH="0" baseline="0" dirty="0" err="1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music</a:t>
            </a:r>
            <a:endParaRPr kumimoji="0" lang="tr-TR" sz="2000" b="0" i="0" u="none" strike="noStrike" cap="none" normalizeH="0" baseline="0" dirty="0" smtClean="0">
              <a:ln>
                <a:noFill/>
              </a:ln>
              <a:solidFill>
                <a:srgbClr val="817E75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20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/>
            </a:r>
            <a:br>
              <a:rPr kumimoji="0" lang="tr-TR" sz="20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</a:br>
            <a:r>
              <a:rPr kumimoji="0" lang="tr-TR" sz="20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r>
              <a:rPr kumimoji="0" lang="tr-TR" sz="2000" b="0" i="0" u="none" strike="noStrike" cap="none" normalizeH="0" baseline="0" dirty="0" err="1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She</a:t>
            </a:r>
            <a:r>
              <a:rPr kumimoji="0" lang="tr-TR" sz="20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 is </a:t>
            </a:r>
            <a:r>
              <a:rPr kumimoji="0" lang="tr-TR" sz="2000" b="0" i="0" u="none" strike="noStrike" cap="none" normalizeH="0" baseline="0" dirty="0" err="1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crying</a:t>
            </a:r>
            <a:endParaRPr kumimoji="0" lang="tr-TR" sz="2000" b="0" i="0" u="none" strike="noStrike" cap="none" normalizeH="0" baseline="0" dirty="0" smtClean="0">
              <a:ln>
                <a:noFill/>
              </a:ln>
              <a:solidFill>
                <a:srgbClr val="817E75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20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/>
            </a:r>
            <a:br>
              <a:rPr kumimoji="0" lang="tr-TR" sz="20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</a:br>
            <a:r>
              <a:rPr kumimoji="0" lang="tr-TR" sz="2000" b="0" i="0" u="none" strike="noStrike" cap="none" normalizeH="0" baseline="0" dirty="0" err="1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They</a:t>
            </a:r>
            <a:r>
              <a:rPr kumimoji="0" lang="tr-TR" sz="20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r>
              <a:rPr kumimoji="0" lang="tr-TR" sz="2000" b="0" i="0" u="none" strike="noStrike" cap="none" normalizeH="0" baseline="0" dirty="0" err="1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are</a:t>
            </a:r>
            <a:r>
              <a:rPr kumimoji="0" lang="tr-TR" sz="20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r>
              <a:rPr kumimoji="0" lang="tr-TR" sz="2000" b="0" i="0" u="none" strike="noStrike" cap="none" normalizeH="0" baseline="0" dirty="0" err="1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writing</a:t>
            </a:r>
            <a:r>
              <a:rPr kumimoji="0" lang="tr-TR" sz="20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 a </a:t>
            </a:r>
            <a:r>
              <a:rPr kumimoji="0" lang="tr-TR" sz="2000" b="0" i="0" u="none" strike="noStrike" cap="none" normalizeH="0" baseline="0" dirty="0" err="1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letter</a:t>
            </a:r>
            <a:endParaRPr kumimoji="0" lang="tr-TR" sz="2000" b="0" i="0" u="none" strike="noStrike" cap="none" normalizeH="0" baseline="0" dirty="0" smtClean="0">
              <a:ln>
                <a:noFill/>
              </a:ln>
              <a:solidFill>
                <a:srgbClr val="817E75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20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/>
            </a:r>
            <a:br>
              <a:rPr kumimoji="0" lang="tr-TR" sz="20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</a:br>
            <a:r>
              <a:rPr kumimoji="0" lang="tr-TR" sz="2000" b="0" i="0" u="none" strike="noStrike" cap="none" normalizeH="0" baseline="0" dirty="0" err="1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It</a:t>
            </a:r>
            <a:r>
              <a:rPr kumimoji="0" lang="tr-TR" sz="20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 is </a:t>
            </a:r>
            <a:r>
              <a:rPr kumimoji="0" lang="tr-TR" sz="2000" b="0" i="0" u="none" strike="noStrike" cap="none" normalizeH="0" baseline="0" dirty="0" err="1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bleeding</a:t>
            </a:r>
            <a:r>
              <a:rPr kumimoji="0" lang="tr-TR" sz="20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,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20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/>
            </a:r>
            <a:br>
              <a:rPr kumimoji="0" lang="tr-TR" sz="20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</a:br>
            <a:r>
              <a:rPr kumimoji="0" lang="tr-TR" sz="2000" b="0" i="0" u="none" strike="noStrike" cap="none" normalizeH="0" baseline="0" dirty="0" err="1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We</a:t>
            </a:r>
            <a:r>
              <a:rPr kumimoji="0" lang="tr-TR" sz="20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r>
              <a:rPr kumimoji="0" lang="tr-TR" sz="2000" b="0" i="0" u="none" strike="noStrike" cap="none" normalizeH="0" baseline="0" dirty="0" err="1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are</a:t>
            </a:r>
            <a:r>
              <a:rPr kumimoji="0" lang="tr-TR" sz="20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r>
              <a:rPr kumimoji="0" lang="tr-TR" sz="2000" b="0" i="0" u="none" strike="noStrike" cap="none" normalizeH="0" baseline="0" dirty="0" err="1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reading</a:t>
            </a:r>
            <a:r>
              <a:rPr kumimoji="0" lang="tr-TR" sz="20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 a </a:t>
            </a:r>
            <a:r>
              <a:rPr kumimoji="0" lang="tr-TR" sz="2000" b="0" i="0" u="none" strike="noStrike" cap="none" normalizeH="0" baseline="0" dirty="0" err="1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book</a:t>
            </a:r>
            <a:endParaRPr kumimoji="0" lang="tr-TR" sz="2000" b="0" i="0" u="none" strike="noStrike" cap="none" normalizeH="0" baseline="0" dirty="0" smtClean="0">
              <a:ln>
                <a:noFill/>
              </a:ln>
              <a:solidFill>
                <a:srgbClr val="817E75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20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                                              Televizyon izliyorum</a:t>
            </a:r>
            <a:br>
              <a:rPr kumimoji="0" lang="tr-TR" sz="20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</a:br>
            <a:r>
              <a:rPr kumimoji="0" lang="tr-TR" sz="20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                                              Müzik dinliyorum</a:t>
            </a:r>
            <a:br>
              <a:rPr kumimoji="0" lang="tr-TR" sz="20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</a:br>
            <a:r>
              <a:rPr kumimoji="0" lang="tr-TR" sz="20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                                              O (kız) ağlıyor</a:t>
            </a:r>
            <a:br>
              <a:rPr kumimoji="0" lang="tr-TR" sz="20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</a:br>
            <a:r>
              <a:rPr kumimoji="0" lang="tr-TR" sz="20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                                              Onlar mektup yazıyor</a:t>
            </a:r>
            <a:br>
              <a:rPr kumimoji="0" lang="tr-TR" sz="20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</a:br>
            <a:r>
              <a:rPr kumimoji="0" lang="tr-TR" sz="20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                                              Kanıyor</a:t>
            </a:r>
            <a:br>
              <a:rPr kumimoji="0" lang="tr-TR" sz="20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</a:br>
            <a:r>
              <a:rPr kumimoji="0" lang="tr-TR" sz="20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                                              Biz kitap okuyoruz</a:t>
            </a:r>
            <a:endParaRPr kumimoji="0" lang="tr-TR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6" name="Picture 2" descr="C:\Users\h-p\Downloads\ingilizce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72066" y="1000108"/>
            <a:ext cx="1428760" cy="1520515"/>
          </a:xfrm>
          <a:prstGeom prst="rect">
            <a:avLst/>
          </a:prstGeom>
          <a:noFill/>
        </p:spPr>
      </p:pic>
      <p:pic>
        <p:nvPicPr>
          <p:cNvPr id="1027" name="Picture 3" descr="C:\Users\h-p\Downloads\indir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428992" y="928670"/>
            <a:ext cx="1514475" cy="1524004"/>
          </a:xfrm>
          <a:prstGeom prst="rect">
            <a:avLst/>
          </a:prstGeom>
          <a:noFill/>
        </p:spPr>
      </p:pic>
      <p:pic>
        <p:nvPicPr>
          <p:cNvPr id="1028" name="Picture 4" descr="C:\Users\h-p\Downloads\indir (1)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143636" y="2571744"/>
            <a:ext cx="2357454" cy="1643074"/>
          </a:xfrm>
          <a:prstGeom prst="rect">
            <a:avLst/>
          </a:prstGeom>
          <a:noFill/>
        </p:spPr>
      </p:pic>
      <p:pic>
        <p:nvPicPr>
          <p:cNvPr id="1029" name="Picture 5" descr="C:\Users\h-p\Downloads\indir (2)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714744" y="2571744"/>
            <a:ext cx="2233619" cy="1638305"/>
          </a:xfrm>
          <a:prstGeom prst="rect">
            <a:avLst/>
          </a:prstGeom>
          <a:noFill/>
        </p:spPr>
      </p:pic>
      <p:pic>
        <p:nvPicPr>
          <p:cNvPr id="1030" name="Picture 6" descr="C:\Users\h-p\Downloads\indir (3)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1142976" y="4929198"/>
            <a:ext cx="1952628" cy="1571625"/>
          </a:xfrm>
          <a:prstGeom prst="rect">
            <a:avLst/>
          </a:prstGeom>
          <a:noFill/>
        </p:spPr>
      </p:pic>
      <p:pic>
        <p:nvPicPr>
          <p:cNvPr id="1031" name="Picture 7" descr="C:\Users\h-p\Downloads\indir (4)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6643702" y="4786322"/>
            <a:ext cx="1790700" cy="1633540"/>
          </a:xfrm>
          <a:prstGeom prst="rect">
            <a:avLst/>
          </a:prstGeom>
          <a:noFill/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i="1" dirty="0" smtClean="0">
                <a:solidFill>
                  <a:srgbClr val="FF6699"/>
                </a:solidFill>
              </a:rPr>
              <a:t>İNGİLİZCE PROJE ÖDEVİ </a:t>
            </a:r>
            <a:endParaRPr lang="tr-TR" i="1" dirty="0">
              <a:solidFill>
                <a:srgbClr val="FF6699"/>
              </a:solidFill>
            </a:endParaRPr>
          </a:p>
        </p:txBody>
      </p:sp>
      <p:pic>
        <p:nvPicPr>
          <p:cNvPr id="32775" name="Picture 7" descr="C:\Users\h-p\Downloads\indir (11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58082" y="0"/>
            <a:ext cx="1785918" cy="1857364"/>
          </a:xfrm>
          <a:prstGeom prst="rect">
            <a:avLst/>
          </a:prstGeom>
          <a:noFill/>
        </p:spPr>
      </p:pic>
      <p:sp>
        <p:nvSpPr>
          <p:cNvPr id="10" name="9 Dalga"/>
          <p:cNvSpPr/>
          <p:nvPr/>
        </p:nvSpPr>
        <p:spPr>
          <a:xfrm>
            <a:off x="1226656" y="1714488"/>
            <a:ext cx="6786610" cy="3357586"/>
          </a:xfrm>
          <a:prstGeom prst="wave">
            <a:avLst>
              <a:gd name="adj1" fmla="val 12500"/>
              <a:gd name="adj2" fmla="val 0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b="1" i="1" dirty="0" smtClean="0">
                <a:solidFill>
                  <a:schemeClr val="tx1"/>
                </a:solidFill>
              </a:rPr>
              <a:t>NAME</a:t>
            </a:r>
            <a:r>
              <a:rPr lang="tr-TR" sz="2800" b="1" i="1" smtClean="0">
                <a:solidFill>
                  <a:schemeClr val="tx1"/>
                </a:solidFill>
              </a:rPr>
              <a:t>:  ….….                                                                                                                         </a:t>
            </a:r>
            <a:r>
              <a:rPr lang="tr-TR" sz="2800" b="1" i="1" dirty="0" smtClean="0">
                <a:solidFill>
                  <a:schemeClr val="tx1"/>
                </a:solidFill>
              </a:rPr>
              <a:t>SURNAME: ……..</a:t>
            </a:r>
            <a:r>
              <a:rPr lang="tr-TR" sz="2800" dirty="0" smtClean="0">
                <a:solidFill>
                  <a:schemeClr val="tx1"/>
                </a:solidFill>
              </a:rPr>
              <a:t>                                                                                 </a:t>
            </a:r>
            <a:r>
              <a:rPr lang="tr-TR" sz="2800" b="1" i="1" dirty="0" smtClean="0">
                <a:solidFill>
                  <a:schemeClr val="tx1"/>
                </a:solidFill>
              </a:rPr>
              <a:t>CLASS:10/…  -  NO:…. </a:t>
            </a:r>
          </a:p>
          <a:p>
            <a:pPr algn="ctr"/>
            <a:r>
              <a:rPr lang="tr-TR" sz="2800" b="1" i="1" dirty="0" smtClean="0">
                <a:solidFill>
                  <a:schemeClr val="tx1"/>
                </a:solidFill>
              </a:rPr>
              <a:t>TEACHER:...........</a:t>
            </a:r>
            <a:endParaRPr lang="tr-TR" sz="2800" b="1" i="1" dirty="0">
              <a:solidFill>
                <a:schemeClr val="tx1"/>
              </a:solidFill>
            </a:endParaRPr>
          </a:p>
        </p:txBody>
      </p:sp>
      <p:sp>
        <p:nvSpPr>
          <p:cNvPr id="9" name="8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27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0" grpId="0" build="allAtOnce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1"/>
          <p:cNvSpPr>
            <a:spLocks noChangeArrowheads="1"/>
          </p:cNvSpPr>
          <p:nvPr/>
        </p:nvSpPr>
        <p:spPr bwMode="auto">
          <a:xfrm>
            <a:off x="0" y="0"/>
            <a:ext cx="9144000" cy="68634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cs typeface="Arial" pitchFamily="34" charset="0"/>
              </a:rPr>
              <a:t>NEGATIVE:</a:t>
            </a:r>
            <a:r>
              <a:rPr kumimoji="0" lang="tr-TR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cs typeface="Arial" pitchFamily="34" charset="0"/>
              </a:rPr>
              <a:t>  (-) </a:t>
            </a:r>
            <a:r>
              <a:rPr kumimoji="0" lang="tr-TR" sz="20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cs typeface="Arial" pitchFamily="34" charset="0"/>
              </a:rPr>
              <a:t>Subject</a:t>
            </a:r>
            <a:r>
              <a:rPr kumimoji="0" lang="tr-TR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cs typeface="Arial" pitchFamily="34" charset="0"/>
              </a:rPr>
              <a:t> + BE NOT (</a:t>
            </a:r>
            <a:r>
              <a:rPr kumimoji="0" lang="tr-TR" sz="20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cs typeface="Arial" pitchFamily="34" charset="0"/>
              </a:rPr>
              <a:t>am</a:t>
            </a:r>
            <a:r>
              <a:rPr kumimoji="0" lang="tr-TR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cs typeface="Arial" pitchFamily="34" charset="0"/>
              </a:rPr>
              <a:t> not </a:t>
            </a:r>
            <a:r>
              <a:rPr kumimoji="0" lang="tr-TR" sz="20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cs typeface="Arial" pitchFamily="34" charset="0"/>
              </a:rPr>
              <a:t>isn’t</a:t>
            </a:r>
            <a:r>
              <a:rPr kumimoji="0" lang="tr-TR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r>
              <a:rPr kumimoji="0" lang="tr-TR" sz="20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cs typeface="Arial" pitchFamily="34" charset="0"/>
              </a:rPr>
              <a:t>aren’t</a:t>
            </a:r>
            <a:r>
              <a:rPr kumimoji="0" lang="tr-TR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cs typeface="Arial" pitchFamily="34" charset="0"/>
              </a:rPr>
              <a:t>) + </a:t>
            </a:r>
            <a:r>
              <a:rPr kumimoji="0" lang="tr-TR" sz="20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cs typeface="Arial" pitchFamily="34" charset="0"/>
              </a:rPr>
              <a:t>Verb</a:t>
            </a:r>
            <a:r>
              <a:rPr kumimoji="0" lang="tr-TR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cs typeface="Arial" pitchFamily="34" charset="0"/>
              </a:rPr>
              <a:t>-ING</a:t>
            </a:r>
            <a:endParaRPr kumimoji="0" lang="tr-TR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20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I </a:t>
            </a:r>
            <a:r>
              <a:rPr kumimoji="0" lang="tr-TR" sz="2000" b="0" i="0" u="none" strike="noStrike" cap="none" normalizeH="0" baseline="0" dirty="0" err="1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am</a:t>
            </a:r>
            <a:r>
              <a:rPr kumimoji="0" lang="tr-TR" sz="20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 not </a:t>
            </a:r>
            <a:r>
              <a:rPr kumimoji="0" lang="tr-TR" sz="2000" b="0" i="0" u="none" strike="noStrike" cap="none" normalizeH="0" baseline="0" dirty="0" err="1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using</a:t>
            </a:r>
            <a:r>
              <a:rPr kumimoji="0" lang="tr-TR" sz="20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r>
              <a:rPr kumimoji="0" lang="tr-TR" sz="2000" b="0" i="0" u="none" strike="noStrike" cap="none" normalizeH="0" baseline="0" dirty="0" err="1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computer</a:t>
            </a:r>
            <a:r>
              <a:rPr kumimoji="0" lang="tr-TR" sz="20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/>
            </a:r>
            <a:br>
              <a:rPr kumimoji="0" lang="tr-TR" sz="20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</a:br>
            <a:r>
              <a:rPr kumimoji="0" lang="tr-TR" sz="20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He is not </a:t>
            </a:r>
            <a:r>
              <a:rPr kumimoji="0" lang="tr-TR" sz="2000" b="0" i="0" u="none" strike="noStrike" cap="none" normalizeH="0" baseline="0" dirty="0" err="1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riding</a:t>
            </a:r>
            <a:r>
              <a:rPr kumimoji="0" lang="tr-TR" sz="20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 a </a:t>
            </a:r>
            <a:r>
              <a:rPr kumimoji="0" lang="tr-TR" sz="2000" b="0" i="0" u="none" strike="noStrike" cap="none" normalizeH="0" baseline="0" dirty="0" err="1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horse</a:t>
            </a:r>
            <a:r>
              <a:rPr kumimoji="0" lang="tr-TR" sz="20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/>
            </a:r>
            <a:br>
              <a:rPr kumimoji="0" lang="tr-TR" sz="20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</a:br>
            <a:r>
              <a:rPr kumimoji="0" lang="tr-TR" sz="2000" b="0" i="0" u="none" strike="noStrike" cap="none" normalizeH="0" baseline="0" dirty="0" err="1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She</a:t>
            </a:r>
            <a:r>
              <a:rPr kumimoji="0" lang="tr-TR" sz="20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 is not </a:t>
            </a:r>
            <a:r>
              <a:rPr kumimoji="0" lang="tr-TR" sz="2000" b="0" i="0" u="none" strike="noStrike" cap="none" normalizeH="0" baseline="0" dirty="0" err="1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drinking</a:t>
            </a:r>
            <a:r>
              <a:rPr kumimoji="0" lang="tr-TR" sz="20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r>
              <a:rPr kumimoji="0" lang="tr-TR" sz="2000" b="0" i="0" u="none" strike="noStrike" cap="none" normalizeH="0" baseline="0" dirty="0" err="1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vodka</a:t>
            </a:r>
            <a:r>
              <a:rPr kumimoji="0" lang="tr-TR" sz="20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/>
            </a:r>
            <a:br>
              <a:rPr kumimoji="0" lang="tr-TR" sz="20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</a:br>
            <a:r>
              <a:rPr kumimoji="0" lang="tr-TR" sz="2000" b="0" i="0" u="none" strike="noStrike" cap="none" normalizeH="0" baseline="0" dirty="0" err="1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We</a:t>
            </a:r>
            <a:r>
              <a:rPr kumimoji="0" lang="tr-TR" sz="20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r>
              <a:rPr kumimoji="0" lang="tr-TR" sz="2000" b="0" i="0" u="none" strike="noStrike" cap="none" normalizeH="0" baseline="0" dirty="0" err="1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aren’t</a:t>
            </a:r>
            <a:r>
              <a:rPr kumimoji="0" lang="tr-TR" sz="20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r>
              <a:rPr kumimoji="0" lang="tr-TR" sz="2000" b="0" i="0" u="none" strike="noStrike" cap="none" normalizeH="0" baseline="0" dirty="0" err="1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moving</a:t>
            </a:r>
            <a:r>
              <a:rPr kumimoji="0" lang="tr-TR" sz="20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/>
            </a:r>
            <a:br>
              <a:rPr kumimoji="0" lang="tr-TR" sz="20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</a:br>
            <a:r>
              <a:rPr kumimoji="0" lang="tr-TR" sz="2000" b="0" i="0" u="none" strike="noStrike" cap="none" normalizeH="0" baseline="0" dirty="0" err="1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They</a:t>
            </a:r>
            <a:r>
              <a:rPr kumimoji="0" lang="tr-TR" sz="20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r>
              <a:rPr kumimoji="0" lang="tr-TR" sz="2000" b="0" i="0" u="none" strike="noStrike" cap="none" normalizeH="0" baseline="0" dirty="0" err="1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aren’t</a:t>
            </a:r>
            <a:r>
              <a:rPr kumimoji="0" lang="tr-TR" sz="20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r>
              <a:rPr kumimoji="0" lang="tr-TR" sz="2000" b="0" i="0" u="none" strike="noStrike" cap="none" normalizeH="0" baseline="0" dirty="0" err="1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stealing</a:t>
            </a:r>
            <a:r>
              <a:rPr kumimoji="0" lang="tr-TR" sz="20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                                   </a:t>
            </a:r>
            <a:endParaRPr kumimoji="0" lang="tr-TR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20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Ben bilgisayar kullanmıyorum</a:t>
            </a:r>
            <a:br>
              <a:rPr kumimoji="0" lang="tr-TR" sz="20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</a:br>
            <a:r>
              <a:rPr kumimoji="0" lang="tr-TR" sz="20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O (erkek) ata binmiyor</a:t>
            </a:r>
            <a:br>
              <a:rPr kumimoji="0" lang="tr-TR" sz="20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</a:br>
            <a:r>
              <a:rPr kumimoji="0" lang="tr-TR" sz="20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O (kız) </a:t>
            </a:r>
            <a:r>
              <a:rPr kumimoji="0" lang="tr-TR" sz="2000" b="0" i="0" u="none" strike="noStrike" cap="none" normalizeH="0" baseline="0" dirty="0" err="1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vodka</a:t>
            </a:r>
            <a:r>
              <a:rPr kumimoji="0" lang="tr-TR" sz="20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 içmiyor</a:t>
            </a:r>
            <a:br>
              <a:rPr kumimoji="0" lang="tr-TR" sz="20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</a:br>
            <a:r>
              <a:rPr kumimoji="0" lang="tr-TR" sz="20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Biz taşınmıyoruz</a:t>
            </a:r>
            <a:br>
              <a:rPr kumimoji="0" lang="tr-TR" sz="20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</a:br>
            <a:r>
              <a:rPr kumimoji="0" lang="tr-TR" sz="20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Onlar çalmıyor</a:t>
            </a:r>
            <a:endParaRPr kumimoji="0" lang="tr-TR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cs typeface="Arial" pitchFamily="34" charset="0"/>
              </a:rPr>
              <a:t>QUESTION:</a:t>
            </a:r>
            <a:r>
              <a:rPr kumimoji="0" lang="tr-TR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cs typeface="Arial" pitchFamily="34" charset="0"/>
              </a:rPr>
              <a:t>  (?) BE (</a:t>
            </a:r>
            <a:r>
              <a:rPr kumimoji="0" lang="tr-TR" sz="20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cs typeface="Arial" pitchFamily="34" charset="0"/>
              </a:rPr>
              <a:t>am</a:t>
            </a:r>
            <a:r>
              <a:rPr kumimoji="0" lang="tr-TR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cs typeface="Arial" pitchFamily="34" charset="0"/>
              </a:rPr>
              <a:t> is </a:t>
            </a:r>
            <a:r>
              <a:rPr kumimoji="0" lang="tr-TR" sz="20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cs typeface="Arial" pitchFamily="34" charset="0"/>
              </a:rPr>
              <a:t>are</a:t>
            </a:r>
            <a:r>
              <a:rPr kumimoji="0" lang="tr-TR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cs typeface="Arial" pitchFamily="34" charset="0"/>
              </a:rPr>
              <a:t>) + </a:t>
            </a:r>
            <a:r>
              <a:rPr kumimoji="0" lang="tr-TR" sz="20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cs typeface="Arial" pitchFamily="34" charset="0"/>
              </a:rPr>
              <a:t>Subject</a:t>
            </a:r>
            <a:r>
              <a:rPr kumimoji="0" lang="tr-TR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cs typeface="Arial" pitchFamily="34" charset="0"/>
              </a:rPr>
              <a:t> + </a:t>
            </a:r>
            <a:r>
              <a:rPr kumimoji="0" lang="tr-TR" sz="20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cs typeface="Arial" pitchFamily="34" charset="0"/>
              </a:rPr>
              <a:t>Verb</a:t>
            </a:r>
            <a:r>
              <a:rPr kumimoji="0" lang="tr-TR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cs typeface="Arial" pitchFamily="34" charset="0"/>
              </a:rPr>
              <a:t>-ING ?</a:t>
            </a:r>
            <a:endParaRPr kumimoji="0" lang="tr-TR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2000" b="0" i="0" u="none" strike="noStrike" cap="none" normalizeH="0" baseline="0" dirty="0" err="1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Are</a:t>
            </a:r>
            <a:r>
              <a:rPr kumimoji="0" lang="tr-TR" sz="20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r>
              <a:rPr kumimoji="0" lang="tr-TR" sz="2000" b="0" i="0" u="none" strike="noStrike" cap="none" normalizeH="0" baseline="0" dirty="0" err="1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you</a:t>
            </a:r>
            <a:r>
              <a:rPr kumimoji="0" lang="tr-TR" sz="20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r>
              <a:rPr kumimoji="0" lang="tr-TR" sz="2000" b="0" i="0" u="none" strike="noStrike" cap="none" normalizeH="0" baseline="0" dirty="0" err="1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coming</a:t>
            </a:r>
            <a:r>
              <a:rPr kumimoji="0" lang="tr-TR" sz="20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?</a:t>
            </a:r>
            <a:br>
              <a:rPr kumimoji="0" lang="tr-TR" sz="20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</a:br>
            <a:r>
              <a:rPr kumimoji="0" lang="tr-TR" sz="20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Is </a:t>
            </a:r>
            <a:r>
              <a:rPr kumimoji="0" lang="tr-TR" sz="2000" b="0" i="0" u="none" strike="noStrike" cap="none" normalizeH="0" baseline="0" dirty="0" err="1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she</a:t>
            </a:r>
            <a:r>
              <a:rPr kumimoji="0" lang="tr-TR" sz="20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r>
              <a:rPr kumimoji="0" lang="tr-TR" sz="2000" b="0" i="0" u="none" strike="noStrike" cap="none" normalizeH="0" baseline="0" dirty="0" err="1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writing</a:t>
            </a:r>
            <a:r>
              <a:rPr kumimoji="0" lang="tr-TR" sz="20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 a </a:t>
            </a:r>
            <a:r>
              <a:rPr kumimoji="0" lang="tr-TR" sz="2000" b="0" i="0" u="none" strike="noStrike" cap="none" normalizeH="0" baseline="0" dirty="0" err="1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letter</a:t>
            </a:r>
            <a:r>
              <a:rPr kumimoji="0" lang="tr-TR" sz="20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?</a:t>
            </a:r>
            <a:br>
              <a:rPr kumimoji="0" lang="tr-TR" sz="20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</a:br>
            <a:r>
              <a:rPr kumimoji="0" lang="tr-TR" sz="2000" b="0" i="0" u="none" strike="noStrike" cap="none" normalizeH="0" baseline="0" dirty="0" err="1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Are</a:t>
            </a:r>
            <a:r>
              <a:rPr kumimoji="0" lang="tr-TR" sz="20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r>
              <a:rPr kumimoji="0" lang="tr-TR" sz="2000" b="0" i="0" u="none" strike="noStrike" cap="none" normalizeH="0" baseline="0" dirty="0" err="1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they</a:t>
            </a:r>
            <a:r>
              <a:rPr kumimoji="0" lang="tr-TR" sz="20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r>
              <a:rPr kumimoji="0" lang="tr-TR" sz="2000" b="0" i="0" u="none" strike="noStrike" cap="none" normalizeH="0" baseline="0" dirty="0" err="1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going</a:t>
            </a:r>
            <a:r>
              <a:rPr kumimoji="0" lang="tr-TR" sz="20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?</a:t>
            </a:r>
            <a:br>
              <a:rPr kumimoji="0" lang="tr-TR" sz="20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</a:br>
            <a:r>
              <a:rPr kumimoji="0" lang="tr-TR" sz="2000" b="0" i="0" u="none" strike="noStrike" cap="none" normalizeH="0" baseline="0" dirty="0" err="1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Am</a:t>
            </a:r>
            <a:r>
              <a:rPr kumimoji="0" lang="tr-TR" sz="20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 I </a:t>
            </a:r>
            <a:r>
              <a:rPr kumimoji="0" lang="tr-TR" sz="2000" b="0" i="0" u="none" strike="noStrike" cap="none" normalizeH="0" baseline="0" dirty="0" err="1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joking</a:t>
            </a:r>
            <a:r>
              <a:rPr kumimoji="0" lang="tr-TR" sz="20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?</a:t>
            </a:r>
            <a:br>
              <a:rPr kumimoji="0" lang="tr-TR" sz="20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</a:br>
            <a:r>
              <a:rPr kumimoji="0" lang="tr-TR" sz="20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Is it </a:t>
            </a:r>
            <a:r>
              <a:rPr kumimoji="0" lang="tr-TR" sz="2000" b="0" i="0" u="none" strike="noStrike" cap="none" normalizeH="0" baseline="0" dirty="0" err="1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working</a:t>
            </a:r>
            <a:r>
              <a:rPr kumimoji="0" lang="tr-TR" sz="20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?</a:t>
            </a:r>
            <a:endParaRPr kumimoji="0" lang="tr-TR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2000" b="0" i="0" u="none" strike="noStrike" cap="none" normalizeH="0" baseline="0" dirty="0" err="1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Geliyormusun</a:t>
            </a:r>
            <a:r>
              <a:rPr kumimoji="0" lang="tr-TR" sz="20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?</a:t>
            </a:r>
            <a:br>
              <a:rPr kumimoji="0" lang="tr-TR" sz="20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</a:br>
            <a:r>
              <a:rPr kumimoji="0" lang="tr-TR" sz="20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O (kız) mektup yazıyor mu?</a:t>
            </a:r>
            <a:br>
              <a:rPr kumimoji="0" lang="tr-TR" sz="20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</a:br>
            <a:r>
              <a:rPr kumimoji="0" lang="tr-TR" sz="20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Onlar gidiyorlar mı?</a:t>
            </a:r>
            <a:br>
              <a:rPr kumimoji="0" lang="tr-TR" sz="20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</a:br>
            <a:r>
              <a:rPr kumimoji="0" lang="tr-TR" sz="20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Şaka mı yapıyorum?</a:t>
            </a:r>
            <a:br>
              <a:rPr kumimoji="0" lang="tr-TR" sz="20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</a:br>
            <a:r>
              <a:rPr kumimoji="0" lang="tr-TR" sz="20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O (nesne) çalışıyor mu?</a:t>
            </a:r>
            <a:endParaRPr kumimoji="0" lang="tr-TR" sz="4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2 Dikdörtgen"/>
          <p:cNvSpPr/>
          <p:nvPr/>
        </p:nvSpPr>
        <p:spPr>
          <a:xfrm>
            <a:off x="3428992" y="571480"/>
            <a:ext cx="5500726" cy="271464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/>
          </a:p>
        </p:txBody>
      </p:sp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428992" y="571480"/>
            <a:ext cx="4929190" cy="28315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cs typeface="Arial" pitchFamily="34" charset="0"/>
              </a:rPr>
              <a:t>NEGATIVE QUESTION:</a:t>
            </a:r>
            <a:r>
              <a:rPr kumimoji="0" lang="tr-TR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cs typeface="Arial" pitchFamily="34" charset="0"/>
              </a:rPr>
              <a:t>  (-?) BE NOT (</a:t>
            </a:r>
            <a:r>
              <a:rPr kumimoji="0" lang="tr-TR" sz="20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cs typeface="Arial" pitchFamily="34" charset="0"/>
              </a:rPr>
              <a:t>isn’t</a:t>
            </a:r>
            <a:r>
              <a:rPr kumimoji="0" lang="tr-TR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r>
              <a:rPr kumimoji="0" lang="tr-TR" sz="20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cs typeface="Arial" pitchFamily="34" charset="0"/>
              </a:rPr>
              <a:t>aren’t</a:t>
            </a:r>
            <a:r>
              <a:rPr kumimoji="0" lang="tr-TR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cs typeface="Arial" pitchFamily="34" charset="0"/>
              </a:rPr>
              <a:t>) + </a:t>
            </a:r>
            <a:r>
              <a:rPr kumimoji="0" lang="tr-TR" sz="20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cs typeface="Arial" pitchFamily="34" charset="0"/>
              </a:rPr>
              <a:t>Subject</a:t>
            </a:r>
            <a:r>
              <a:rPr kumimoji="0" lang="tr-TR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cs typeface="Arial" pitchFamily="34" charset="0"/>
              </a:rPr>
              <a:t> + </a:t>
            </a:r>
            <a:r>
              <a:rPr kumimoji="0" lang="tr-TR" sz="20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cs typeface="Arial" pitchFamily="34" charset="0"/>
              </a:rPr>
              <a:t>Verb</a:t>
            </a:r>
            <a:r>
              <a:rPr kumimoji="0" lang="tr-TR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cs typeface="Arial" pitchFamily="34" charset="0"/>
              </a:rPr>
              <a:t>-ING ?</a:t>
            </a:r>
            <a:endParaRPr kumimoji="0" lang="tr-TR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2000" b="0" i="0" u="none" strike="noStrike" cap="none" normalizeH="0" baseline="0" dirty="0" err="1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Isn’t</a:t>
            </a:r>
            <a:r>
              <a:rPr kumimoji="0" lang="tr-TR" sz="20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 it </a:t>
            </a:r>
            <a:r>
              <a:rPr kumimoji="0" lang="tr-TR" sz="2000" b="0" i="0" u="none" strike="noStrike" cap="none" normalizeH="0" baseline="0" dirty="0" err="1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sinking</a:t>
            </a:r>
            <a:r>
              <a:rPr kumimoji="0" lang="tr-TR" sz="20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?</a:t>
            </a:r>
            <a:br>
              <a:rPr kumimoji="0" lang="tr-TR" sz="20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</a:br>
            <a:r>
              <a:rPr kumimoji="0" lang="tr-TR" sz="2000" b="0" i="0" u="none" strike="noStrike" cap="none" normalizeH="0" baseline="0" dirty="0" err="1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Aren’t</a:t>
            </a:r>
            <a:r>
              <a:rPr kumimoji="0" lang="tr-TR" sz="20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r>
              <a:rPr kumimoji="0" lang="tr-TR" sz="2000" b="0" i="0" u="none" strike="noStrike" cap="none" normalizeH="0" baseline="0" dirty="0" err="1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they</a:t>
            </a:r>
            <a:r>
              <a:rPr kumimoji="0" lang="tr-TR" sz="20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r>
              <a:rPr kumimoji="0" lang="tr-TR" sz="2000" b="0" i="0" u="none" strike="noStrike" cap="none" normalizeH="0" baseline="0" dirty="0" err="1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going</a:t>
            </a:r>
            <a:r>
              <a:rPr kumimoji="0" lang="tr-TR" sz="20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?</a:t>
            </a:r>
            <a:br>
              <a:rPr kumimoji="0" lang="tr-TR" sz="20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</a:br>
            <a:r>
              <a:rPr kumimoji="0" lang="tr-TR" sz="2000" b="0" i="0" u="none" strike="noStrike" cap="none" normalizeH="0" baseline="0" dirty="0" err="1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Isn’t</a:t>
            </a:r>
            <a:r>
              <a:rPr kumimoji="0" lang="tr-TR" sz="20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r>
              <a:rPr kumimoji="0" lang="tr-TR" sz="2000" b="0" i="0" u="none" strike="noStrike" cap="none" normalizeH="0" baseline="0" dirty="0" err="1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she</a:t>
            </a:r>
            <a:r>
              <a:rPr kumimoji="0" lang="tr-TR" sz="20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r>
              <a:rPr kumimoji="0" lang="tr-TR" sz="2000" b="0" i="0" u="none" strike="noStrike" cap="none" normalizeH="0" baseline="0" dirty="0" err="1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sleeping</a:t>
            </a:r>
            <a:r>
              <a:rPr kumimoji="0" lang="tr-TR" sz="20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?</a:t>
            </a:r>
            <a:endParaRPr kumimoji="0" lang="tr-TR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20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Batmıyor mu?</a:t>
            </a:r>
            <a:br>
              <a:rPr kumimoji="0" lang="tr-TR" sz="20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</a:br>
            <a:r>
              <a:rPr kumimoji="0" lang="tr-TR" sz="20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Onlar gitmiyorlar mı?</a:t>
            </a:r>
            <a:br>
              <a:rPr kumimoji="0" lang="tr-TR" sz="20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</a:br>
            <a:r>
              <a:rPr kumimoji="0" lang="tr-TR" sz="20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O (kız) uyumuyor mu?</a:t>
            </a:r>
            <a:r>
              <a:rPr kumimoji="0" lang="tr-TR" sz="9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/>
            </a:r>
            <a:br>
              <a:rPr kumimoji="0" lang="tr-TR" sz="9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</a:br>
            <a:endParaRPr kumimoji="0" lang="tr-T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53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53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1536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2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ol Sağ Ok"/>
          <p:cNvSpPr/>
          <p:nvPr/>
        </p:nvSpPr>
        <p:spPr>
          <a:xfrm>
            <a:off x="285720" y="0"/>
            <a:ext cx="8429684" cy="1000108"/>
          </a:xfrm>
          <a:prstGeom prst="leftRightArrow">
            <a:avLst/>
          </a:prstGeom>
          <a:blipFill>
            <a:blip r:embed="rId2" cstate="print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000" b="1" dirty="0" smtClean="0">
                <a:solidFill>
                  <a:srgbClr val="FF0000"/>
                </a:solidFill>
              </a:rPr>
              <a:t>SIMPLE PRESENT TENSE - GENİŞ ZAMAN (yaparım)</a:t>
            </a:r>
            <a:endParaRPr lang="tr-TR" sz="2000" dirty="0">
              <a:solidFill>
                <a:srgbClr val="FF0000"/>
              </a:solidFill>
            </a:endParaRPr>
          </a:p>
        </p:txBody>
      </p:sp>
      <p:sp>
        <p:nvSpPr>
          <p:cNvPr id="16385" name="Rectangle 1"/>
          <p:cNvSpPr>
            <a:spLocks noChangeArrowheads="1"/>
          </p:cNvSpPr>
          <p:nvPr/>
        </p:nvSpPr>
        <p:spPr bwMode="auto">
          <a:xfrm>
            <a:off x="0" y="1000109"/>
            <a:ext cx="9144000" cy="63401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1600" b="1" i="0" u="none" strike="noStrike" cap="none" normalizeH="0" baseline="0" dirty="0" smtClean="0">
                <a:ln>
                  <a:noFill/>
                </a:ln>
                <a:solidFill>
                  <a:srgbClr val="FFC000"/>
                </a:solidFill>
                <a:effectLst/>
                <a:latin typeface="Arial" pitchFamily="34" charset="0"/>
                <a:cs typeface="Arial" pitchFamily="34" charset="0"/>
              </a:rPr>
              <a:t>POSITIVE (+):</a:t>
            </a:r>
            <a:r>
              <a:rPr kumimoji="0" lang="tr-TR" sz="1600" b="0" i="0" u="none" strike="noStrike" cap="none" normalizeH="0" baseline="0" dirty="0" smtClean="0">
                <a:ln>
                  <a:noFill/>
                </a:ln>
                <a:solidFill>
                  <a:srgbClr val="FFC000"/>
                </a:solidFill>
                <a:effectLst/>
                <a:latin typeface="Arial" pitchFamily="34" charset="0"/>
                <a:cs typeface="Arial" pitchFamily="34" charset="0"/>
              </a:rPr>
              <a:t> I, </a:t>
            </a:r>
            <a:r>
              <a:rPr kumimoji="0" lang="tr-TR" sz="1600" b="0" i="0" u="none" strike="noStrike" cap="none" normalizeH="0" baseline="0" dirty="0" err="1" smtClean="0">
                <a:ln>
                  <a:noFill/>
                </a:ln>
                <a:solidFill>
                  <a:srgbClr val="FFC000"/>
                </a:solidFill>
                <a:effectLst/>
                <a:latin typeface="Arial" pitchFamily="34" charset="0"/>
                <a:cs typeface="Arial" pitchFamily="34" charset="0"/>
              </a:rPr>
              <a:t>you</a:t>
            </a:r>
            <a:r>
              <a:rPr kumimoji="0" lang="tr-TR" sz="1600" b="0" i="0" u="none" strike="noStrike" cap="none" normalizeH="0" baseline="0" dirty="0" smtClean="0">
                <a:ln>
                  <a:noFill/>
                </a:ln>
                <a:solidFill>
                  <a:srgbClr val="FFC000"/>
                </a:solidFill>
                <a:effectLst/>
                <a:latin typeface="Arial" pitchFamily="34" charset="0"/>
                <a:cs typeface="Arial" pitchFamily="34" charset="0"/>
              </a:rPr>
              <a:t>, </a:t>
            </a:r>
            <a:r>
              <a:rPr kumimoji="0" lang="tr-TR" sz="1600" b="0" i="0" u="none" strike="noStrike" cap="none" normalizeH="0" baseline="0" dirty="0" err="1" smtClean="0">
                <a:ln>
                  <a:noFill/>
                </a:ln>
                <a:solidFill>
                  <a:srgbClr val="FFC000"/>
                </a:solidFill>
                <a:effectLst/>
                <a:latin typeface="Arial" pitchFamily="34" charset="0"/>
                <a:cs typeface="Arial" pitchFamily="34" charset="0"/>
              </a:rPr>
              <a:t>we</a:t>
            </a:r>
            <a:r>
              <a:rPr kumimoji="0" lang="tr-TR" sz="1600" b="0" i="0" u="none" strike="noStrike" cap="none" normalizeH="0" baseline="0" dirty="0" smtClean="0">
                <a:ln>
                  <a:noFill/>
                </a:ln>
                <a:solidFill>
                  <a:srgbClr val="FFC000"/>
                </a:solidFill>
                <a:effectLst/>
                <a:latin typeface="Arial" pitchFamily="34" charset="0"/>
                <a:cs typeface="Arial" pitchFamily="34" charset="0"/>
              </a:rPr>
              <a:t>, </a:t>
            </a:r>
            <a:r>
              <a:rPr kumimoji="0" lang="tr-TR" sz="1600" b="0" i="0" u="none" strike="noStrike" cap="none" normalizeH="0" baseline="0" dirty="0" err="1" smtClean="0">
                <a:ln>
                  <a:noFill/>
                </a:ln>
                <a:solidFill>
                  <a:srgbClr val="FFC000"/>
                </a:solidFill>
                <a:effectLst/>
                <a:latin typeface="Arial" pitchFamily="34" charset="0"/>
                <a:cs typeface="Arial" pitchFamily="34" charset="0"/>
              </a:rPr>
              <a:t>they</a:t>
            </a:r>
            <a:r>
              <a:rPr kumimoji="0" lang="tr-TR" sz="1600" b="0" i="0" u="none" strike="noStrike" cap="none" normalizeH="0" baseline="0" dirty="0" smtClean="0">
                <a:ln>
                  <a:noFill/>
                </a:ln>
                <a:solidFill>
                  <a:srgbClr val="FFC000"/>
                </a:solidFill>
                <a:effectLst/>
                <a:latin typeface="Arial" pitchFamily="34" charset="0"/>
                <a:cs typeface="Arial" pitchFamily="34" charset="0"/>
              </a:rPr>
              <a:t> + </a:t>
            </a:r>
            <a:r>
              <a:rPr kumimoji="0" lang="tr-TR" sz="1600" b="0" i="0" u="none" strike="noStrike" cap="none" normalizeH="0" baseline="0" dirty="0" err="1" smtClean="0">
                <a:ln>
                  <a:noFill/>
                </a:ln>
                <a:solidFill>
                  <a:srgbClr val="FFC000"/>
                </a:solidFill>
                <a:effectLst/>
                <a:latin typeface="Arial" pitchFamily="34" charset="0"/>
                <a:cs typeface="Arial" pitchFamily="34" charset="0"/>
              </a:rPr>
              <a:t>verb</a:t>
            </a:r>
            <a:r>
              <a:rPr kumimoji="0" lang="tr-TR" sz="1600" b="0" i="0" u="none" strike="noStrike" cap="none" normalizeH="0" baseline="0" dirty="0" smtClean="0">
                <a:ln>
                  <a:noFill/>
                </a:ln>
                <a:solidFill>
                  <a:srgbClr val="FFC000"/>
                </a:solidFill>
                <a:effectLst/>
                <a:latin typeface="Arial" pitchFamily="34" charset="0"/>
                <a:cs typeface="Arial" pitchFamily="34" charset="0"/>
              </a:rPr>
              <a:t> / (he,</a:t>
            </a:r>
            <a:r>
              <a:rPr kumimoji="0" lang="tr-TR" sz="1600" b="0" i="0" u="none" strike="noStrike" cap="none" normalizeH="0" baseline="0" dirty="0" err="1" smtClean="0">
                <a:ln>
                  <a:noFill/>
                </a:ln>
                <a:solidFill>
                  <a:srgbClr val="FFC000"/>
                </a:solidFill>
                <a:effectLst/>
                <a:latin typeface="Arial" pitchFamily="34" charset="0"/>
                <a:cs typeface="Arial" pitchFamily="34" charset="0"/>
              </a:rPr>
              <a:t>she</a:t>
            </a:r>
            <a:r>
              <a:rPr kumimoji="0" lang="tr-TR" sz="1600" b="0" i="0" u="none" strike="noStrike" cap="none" normalizeH="0" baseline="0" dirty="0" smtClean="0">
                <a:ln>
                  <a:noFill/>
                </a:ln>
                <a:solidFill>
                  <a:srgbClr val="FFC000"/>
                </a:solidFill>
                <a:effectLst/>
                <a:latin typeface="Arial" pitchFamily="34" charset="0"/>
                <a:cs typeface="Arial" pitchFamily="34" charset="0"/>
              </a:rPr>
              <a:t>,it + </a:t>
            </a:r>
            <a:r>
              <a:rPr kumimoji="0" lang="tr-TR" sz="1600" b="0" i="0" u="none" strike="noStrike" cap="none" normalizeH="0" baseline="0" dirty="0" err="1" smtClean="0">
                <a:ln>
                  <a:noFill/>
                </a:ln>
                <a:solidFill>
                  <a:srgbClr val="FFC000"/>
                </a:solidFill>
                <a:effectLst/>
                <a:latin typeface="Arial" pitchFamily="34" charset="0"/>
                <a:cs typeface="Arial" pitchFamily="34" charset="0"/>
              </a:rPr>
              <a:t>verbs</a:t>
            </a:r>
            <a:r>
              <a:rPr kumimoji="0" lang="tr-TR" sz="1600" b="0" i="0" u="none" strike="noStrike" cap="none" normalizeH="0" baseline="0" dirty="0" smtClean="0">
                <a:ln>
                  <a:noFill/>
                </a:ln>
                <a:solidFill>
                  <a:srgbClr val="FFC000"/>
                </a:solidFill>
                <a:effectLst/>
                <a:latin typeface="Arial" pitchFamily="34" charset="0"/>
                <a:cs typeface="Arial" pitchFamily="34" charset="0"/>
              </a:rPr>
              <a:t>)</a:t>
            </a:r>
            <a:endParaRPr kumimoji="0" lang="tr-TR" sz="1400" b="0" i="0" u="none" strike="noStrike" cap="none" normalizeH="0" baseline="0" dirty="0" smtClean="0">
              <a:ln>
                <a:noFill/>
              </a:ln>
              <a:solidFill>
                <a:srgbClr val="FFC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16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I </a:t>
            </a:r>
            <a:r>
              <a:rPr kumimoji="0" lang="tr-TR" sz="1600" b="0" i="0" u="none" strike="noStrike" cap="none" normalizeH="0" baseline="0" dirty="0" err="1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smell</a:t>
            </a:r>
            <a:r>
              <a:rPr kumimoji="0" lang="tr-TR" sz="16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 a </a:t>
            </a:r>
            <a:r>
              <a:rPr kumimoji="0" lang="tr-TR" sz="1600" b="0" i="0" u="none" strike="noStrike" cap="none" normalizeH="0" baseline="0" dirty="0" err="1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flower</a:t>
            </a:r>
            <a:r>
              <a:rPr kumimoji="0" lang="tr-TR" sz="16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/>
            </a:r>
            <a:br>
              <a:rPr kumimoji="0" lang="tr-TR" sz="16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</a:br>
            <a:r>
              <a:rPr kumimoji="0" lang="tr-TR" sz="16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I sit on </a:t>
            </a:r>
            <a:r>
              <a:rPr kumimoji="0" lang="tr-TR" sz="1600" b="0" i="0" u="none" strike="noStrike" cap="none" normalizeH="0" baseline="0" dirty="0" err="1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my</a:t>
            </a:r>
            <a:r>
              <a:rPr kumimoji="0" lang="tr-TR" sz="16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r>
              <a:rPr kumimoji="0" lang="tr-TR" sz="1600" b="0" i="0" u="none" strike="noStrike" cap="none" normalizeH="0" baseline="0" dirty="0" err="1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armchair</a:t>
            </a:r>
            <a:r>
              <a:rPr kumimoji="0" lang="tr-TR" sz="16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/>
            </a:r>
            <a:br>
              <a:rPr kumimoji="0" lang="tr-TR" sz="16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</a:br>
            <a:r>
              <a:rPr kumimoji="0" lang="tr-TR" sz="1600" b="0" i="0" u="none" strike="noStrike" cap="none" normalizeH="0" baseline="0" dirty="0" err="1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She</a:t>
            </a:r>
            <a:r>
              <a:rPr kumimoji="0" lang="tr-TR" sz="16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r>
              <a:rPr kumimoji="0" lang="tr-TR" sz="1600" b="0" i="0" u="none" strike="noStrike" cap="none" normalizeH="0" baseline="0" dirty="0" err="1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drives</a:t>
            </a:r>
            <a:r>
              <a:rPr kumimoji="0" lang="tr-TR" sz="16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 a car</a:t>
            </a:r>
            <a:br>
              <a:rPr kumimoji="0" lang="tr-TR" sz="16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</a:br>
            <a:r>
              <a:rPr kumimoji="0" lang="tr-TR" sz="1600" b="0" i="0" u="none" strike="noStrike" cap="none" normalizeH="0" baseline="0" dirty="0" err="1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We</a:t>
            </a:r>
            <a:r>
              <a:rPr kumimoji="0" lang="tr-TR" sz="16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r>
              <a:rPr kumimoji="0" lang="tr-TR" sz="1600" b="0" i="0" u="none" strike="noStrike" cap="none" normalizeH="0" baseline="0" dirty="0" err="1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spend</a:t>
            </a:r>
            <a:r>
              <a:rPr kumimoji="0" lang="tr-TR" sz="16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r>
              <a:rPr kumimoji="0" lang="tr-TR" sz="1600" b="0" i="0" u="none" strike="noStrike" cap="none" normalizeH="0" baseline="0" dirty="0" err="1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money</a:t>
            </a:r>
            <a:r>
              <a:rPr kumimoji="0" lang="tr-TR" sz="16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/>
            </a:r>
            <a:br>
              <a:rPr kumimoji="0" lang="tr-TR" sz="16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</a:br>
            <a:r>
              <a:rPr kumimoji="0" lang="tr-TR" sz="1600" b="0" i="0" u="none" strike="noStrike" cap="none" normalizeH="0" baseline="0" dirty="0" err="1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They</a:t>
            </a:r>
            <a:r>
              <a:rPr kumimoji="0" lang="tr-TR" sz="16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r>
              <a:rPr kumimoji="0" lang="tr-TR" sz="1600" b="0" i="0" u="none" strike="noStrike" cap="none" normalizeH="0" baseline="0" dirty="0" err="1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watch</a:t>
            </a:r>
            <a:r>
              <a:rPr kumimoji="0" lang="tr-TR" sz="16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r>
              <a:rPr kumimoji="0" lang="tr-TR" sz="1600" b="0" i="0" u="none" strike="noStrike" cap="none" normalizeH="0" baseline="0" dirty="0" err="1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movie</a:t>
            </a:r>
            <a:endParaRPr kumimoji="0" lang="tr-TR" sz="1600" b="0" i="0" u="none" strike="noStrike" cap="none" normalizeH="0" baseline="0" dirty="0" smtClean="0">
              <a:ln>
                <a:noFill/>
              </a:ln>
              <a:solidFill>
                <a:srgbClr val="817E75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sz="1400" b="0" i="0" u="none" strike="noStrike" cap="none" normalizeH="0" baseline="0" dirty="0" smtClean="0">
              <a:ln>
                <a:noFill/>
              </a:ln>
              <a:solidFill>
                <a:schemeClr val="tx2">
                  <a:lumMod val="60000"/>
                  <a:lumOff val="40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16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latin typeface="Arial" pitchFamily="34" charset="0"/>
                <a:cs typeface="Arial" pitchFamily="34" charset="0"/>
              </a:rPr>
              <a:t>NEGATIVE(-):</a:t>
            </a:r>
            <a:r>
              <a:rPr kumimoji="0" lang="tr-TR" sz="16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latin typeface="Arial" pitchFamily="34" charset="0"/>
                <a:cs typeface="Arial" pitchFamily="34" charset="0"/>
              </a:rPr>
              <a:t> I, </a:t>
            </a:r>
            <a:r>
              <a:rPr kumimoji="0" lang="tr-TR" sz="1600" b="0" i="0" u="none" strike="noStrike" cap="none" normalizeH="0" baseline="0" dirty="0" err="1" smtClean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latin typeface="Arial" pitchFamily="34" charset="0"/>
                <a:cs typeface="Arial" pitchFamily="34" charset="0"/>
              </a:rPr>
              <a:t>you</a:t>
            </a:r>
            <a:r>
              <a:rPr kumimoji="0" lang="tr-TR" sz="16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latin typeface="Arial" pitchFamily="34" charset="0"/>
                <a:cs typeface="Arial" pitchFamily="34" charset="0"/>
              </a:rPr>
              <a:t>, </a:t>
            </a:r>
            <a:r>
              <a:rPr kumimoji="0" lang="tr-TR" sz="1600" b="0" i="0" u="none" strike="noStrike" cap="none" normalizeH="0" baseline="0" dirty="0" err="1" smtClean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latin typeface="Arial" pitchFamily="34" charset="0"/>
                <a:cs typeface="Arial" pitchFamily="34" charset="0"/>
              </a:rPr>
              <a:t>we</a:t>
            </a:r>
            <a:r>
              <a:rPr kumimoji="0" lang="tr-TR" sz="16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latin typeface="Arial" pitchFamily="34" charset="0"/>
                <a:cs typeface="Arial" pitchFamily="34" charset="0"/>
              </a:rPr>
              <a:t>, </a:t>
            </a:r>
            <a:r>
              <a:rPr kumimoji="0" lang="tr-TR" sz="1600" b="0" i="0" u="none" strike="noStrike" cap="none" normalizeH="0" baseline="0" dirty="0" err="1" smtClean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latin typeface="Arial" pitchFamily="34" charset="0"/>
                <a:cs typeface="Arial" pitchFamily="34" charset="0"/>
              </a:rPr>
              <a:t>they</a:t>
            </a:r>
            <a:r>
              <a:rPr kumimoji="0" lang="tr-TR" sz="16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latin typeface="Arial" pitchFamily="34" charset="0"/>
                <a:cs typeface="Arial" pitchFamily="34" charset="0"/>
              </a:rPr>
              <a:t> + </a:t>
            </a:r>
            <a:r>
              <a:rPr kumimoji="0" lang="tr-TR" sz="1600" b="0" i="0" u="none" strike="noStrike" cap="none" normalizeH="0" baseline="0" dirty="0" err="1" smtClean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latin typeface="Arial" pitchFamily="34" charset="0"/>
                <a:cs typeface="Arial" pitchFamily="34" charset="0"/>
              </a:rPr>
              <a:t>don’t</a:t>
            </a:r>
            <a:r>
              <a:rPr kumimoji="0" lang="tr-TR" sz="16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r>
              <a:rPr kumimoji="0" lang="tr-TR" sz="1600" b="0" i="0" u="none" strike="noStrike" cap="none" normalizeH="0" baseline="0" dirty="0" err="1" smtClean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latin typeface="Arial" pitchFamily="34" charset="0"/>
                <a:cs typeface="Arial" pitchFamily="34" charset="0"/>
              </a:rPr>
              <a:t>verb</a:t>
            </a:r>
            <a:r>
              <a:rPr kumimoji="0" lang="tr-TR" sz="16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latin typeface="Arial" pitchFamily="34" charset="0"/>
                <a:cs typeface="Arial" pitchFamily="34" charset="0"/>
              </a:rPr>
              <a:t> (he, </a:t>
            </a:r>
            <a:r>
              <a:rPr kumimoji="0" lang="tr-TR" sz="1600" b="0" i="0" u="none" strike="noStrike" cap="none" normalizeH="0" baseline="0" dirty="0" err="1" smtClean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latin typeface="Arial" pitchFamily="34" charset="0"/>
                <a:cs typeface="Arial" pitchFamily="34" charset="0"/>
              </a:rPr>
              <a:t>she</a:t>
            </a:r>
            <a:r>
              <a:rPr kumimoji="0" lang="tr-TR" sz="16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latin typeface="Arial" pitchFamily="34" charset="0"/>
                <a:cs typeface="Arial" pitchFamily="34" charset="0"/>
              </a:rPr>
              <a:t>, it + </a:t>
            </a:r>
            <a:r>
              <a:rPr kumimoji="0" lang="tr-TR" sz="1600" b="0" i="0" u="none" strike="noStrike" cap="none" normalizeH="0" baseline="0" dirty="0" err="1" smtClean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latin typeface="Arial" pitchFamily="34" charset="0"/>
                <a:cs typeface="Arial" pitchFamily="34" charset="0"/>
              </a:rPr>
              <a:t>doesn’t</a:t>
            </a:r>
            <a:r>
              <a:rPr kumimoji="0" lang="tr-TR" sz="16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latin typeface="Arial" pitchFamily="34" charset="0"/>
                <a:cs typeface="Arial" pitchFamily="34" charset="0"/>
              </a:rPr>
              <a:t> </a:t>
            </a:r>
            <a:r>
              <a:rPr kumimoji="0" lang="tr-TR" sz="1600" b="0" i="0" u="none" strike="noStrike" cap="none" normalizeH="0" baseline="0" dirty="0" err="1" smtClean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latin typeface="Arial" pitchFamily="34" charset="0"/>
                <a:cs typeface="Arial" pitchFamily="34" charset="0"/>
              </a:rPr>
              <a:t>Verb</a:t>
            </a:r>
            <a:r>
              <a:rPr kumimoji="0" lang="tr-TR" sz="16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latin typeface="Arial" pitchFamily="34" charset="0"/>
                <a:cs typeface="Arial" pitchFamily="34" charset="0"/>
              </a:rPr>
              <a:t>)</a:t>
            </a:r>
            <a:endParaRPr kumimoji="0" lang="tr-TR" sz="1400" b="0" i="0" u="none" strike="noStrike" cap="none" normalizeH="0" baseline="0" dirty="0" smtClean="0">
              <a:ln>
                <a:noFill/>
              </a:ln>
              <a:solidFill>
                <a:schemeClr val="tx2">
                  <a:lumMod val="60000"/>
                  <a:lumOff val="40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16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I </a:t>
            </a:r>
            <a:r>
              <a:rPr kumimoji="0" lang="tr-TR" sz="1600" b="0" i="0" u="none" strike="noStrike" cap="none" normalizeH="0" baseline="0" dirty="0" err="1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don’t</a:t>
            </a:r>
            <a:r>
              <a:rPr kumimoji="0" lang="tr-TR" sz="16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 break a </a:t>
            </a:r>
            <a:r>
              <a:rPr kumimoji="0" lang="tr-TR" sz="1600" b="0" i="0" u="none" strike="noStrike" cap="none" normalizeH="0" baseline="0" dirty="0" err="1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heart</a:t>
            </a:r>
            <a:r>
              <a:rPr kumimoji="0" lang="tr-TR" sz="16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/>
            </a:r>
            <a:br>
              <a:rPr kumimoji="0" lang="tr-TR" sz="16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</a:br>
            <a:r>
              <a:rPr kumimoji="0" lang="tr-TR" sz="1600" b="0" i="0" u="none" strike="noStrike" cap="none" normalizeH="0" baseline="0" dirty="0" err="1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She</a:t>
            </a:r>
            <a:r>
              <a:rPr kumimoji="0" lang="tr-TR" sz="16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r>
              <a:rPr kumimoji="0" lang="tr-TR" sz="1600" b="0" i="0" u="none" strike="noStrike" cap="none" normalizeH="0" baseline="0" dirty="0" err="1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doesn’t</a:t>
            </a:r>
            <a:r>
              <a:rPr kumimoji="0" lang="tr-TR" sz="16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 listen </a:t>
            </a:r>
            <a:r>
              <a:rPr kumimoji="0" lang="tr-TR" sz="1600" b="0" i="0" u="none" strike="noStrike" cap="none" normalizeH="0" baseline="0" dirty="0" err="1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to</a:t>
            </a:r>
            <a:r>
              <a:rPr kumimoji="0" lang="tr-TR" sz="16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r>
              <a:rPr kumimoji="0" lang="tr-TR" sz="1600" b="0" i="0" u="none" strike="noStrike" cap="none" normalizeH="0" baseline="0" dirty="0" err="1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music</a:t>
            </a:r>
            <a:r>
              <a:rPr kumimoji="0" lang="tr-TR" sz="16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/>
            </a:r>
            <a:br>
              <a:rPr kumimoji="0" lang="tr-TR" sz="16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</a:br>
            <a:r>
              <a:rPr kumimoji="0" lang="tr-TR" sz="1600" b="0" i="0" u="none" strike="noStrike" cap="none" normalizeH="0" baseline="0" dirty="0" err="1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They</a:t>
            </a:r>
            <a:r>
              <a:rPr kumimoji="0" lang="tr-TR" sz="16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r>
              <a:rPr kumimoji="0" lang="tr-TR" sz="1600" b="0" i="0" u="none" strike="noStrike" cap="none" normalizeH="0" baseline="0" dirty="0" err="1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don’t</a:t>
            </a:r>
            <a:r>
              <a:rPr kumimoji="0" lang="tr-TR" sz="16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r>
              <a:rPr kumimoji="0" lang="tr-TR" sz="1600" b="0" i="0" u="none" strike="noStrike" cap="none" normalizeH="0" baseline="0" dirty="0" err="1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read</a:t>
            </a:r>
            <a:r>
              <a:rPr kumimoji="0" lang="tr-TR" sz="16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 a </a:t>
            </a:r>
            <a:r>
              <a:rPr kumimoji="0" lang="tr-TR" sz="1600" b="0" i="0" u="none" strike="noStrike" cap="none" normalizeH="0" baseline="0" dirty="0" err="1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book</a:t>
            </a:r>
            <a:r>
              <a:rPr kumimoji="0" lang="tr-TR" sz="16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/>
            </a:r>
            <a:br>
              <a:rPr kumimoji="0" lang="tr-TR" sz="16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</a:br>
            <a:r>
              <a:rPr kumimoji="0" lang="tr-TR" sz="1600" b="0" i="0" u="none" strike="noStrike" cap="none" normalizeH="0" baseline="0" dirty="0" err="1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We</a:t>
            </a:r>
            <a:r>
              <a:rPr kumimoji="0" lang="tr-TR" sz="16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r>
              <a:rPr kumimoji="0" lang="tr-TR" sz="1600" b="0" i="0" u="none" strike="noStrike" cap="none" normalizeH="0" baseline="0" dirty="0" err="1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don’t</a:t>
            </a:r>
            <a:r>
              <a:rPr kumimoji="0" lang="tr-TR" sz="16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r>
              <a:rPr kumimoji="0" lang="tr-TR" sz="1600" b="0" i="0" u="none" strike="noStrike" cap="none" normalizeH="0" baseline="0" dirty="0" err="1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understand</a:t>
            </a:r>
            <a:r>
              <a:rPr kumimoji="0" lang="tr-TR" sz="16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r>
              <a:rPr kumimoji="0" lang="tr-TR" sz="1600" b="0" i="0" u="none" strike="noStrike" cap="none" normalizeH="0" baseline="0" dirty="0" err="1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English</a:t>
            </a:r>
            <a:r>
              <a:rPr kumimoji="0" lang="tr-TR" sz="16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/>
            </a:r>
            <a:br>
              <a:rPr kumimoji="0" lang="tr-TR" sz="16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</a:br>
            <a:r>
              <a:rPr kumimoji="0" lang="tr-TR" sz="1600" b="0" i="0" u="none" strike="noStrike" cap="none" normalizeH="0" baseline="0" dirty="0" err="1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We</a:t>
            </a:r>
            <a:r>
              <a:rPr kumimoji="0" lang="tr-TR" sz="16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r>
              <a:rPr kumimoji="0" lang="tr-TR" sz="1600" b="0" i="0" u="none" strike="noStrike" cap="none" normalizeH="0" baseline="0" dirty="0" err="1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don’t</a:t>
            </a:r>
            <a:r>
              <a:rPr kumimoji="0" lang="tr-TR" sz="16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 pay</a:t>
            </a:r>
            <a:endParaRPr kumimoji="0" lang="tr-TR" sz="1600" b="0" i="0" u="none" strike="noStrike" cap="none" normalizeH="0" baseline="0" dirty="0" smtClean="0">
              <a:ln>
                <a:noFill/>
              </a:ln>
              <a:solidFill>
                <a:srgbClr val="92D05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sz="1400" b="0" i="0" u="none" strike="noStrike" cap="none" normalizeH="0" baseline="0" dirty="0" smtClean="0">
              <a:ln>
                <a:noFill/>
              </a:ln>
              <a:solidFill>
                <a:srgbClr val="92D05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1600" b="1" i="0" u="none" strike="noStrike" cap="none" normalizeH="0" baseline="0" dirty="0" smtClean="0">
                <a:ln>
                  <a:noFill/>
                </a:ln>
                <a:solidFill>
                  <a:srgbClr val="92D050"/>
                </a:solidFill>
                <a:effectLst/>
                <a:latin typeface="Arial" pitchFamily="34" charset="0"/>
                <a:cs typeface="Arial" pitchFamily="34" charset="0"/>
              </a:rPr>
              <a:t>QUESTION(?):</a:t>
            </a:r>
            <a:r>
              <a:rPr kumimoji="0" lang="tr-TR" sz="1600" b="0" i="0" u="none" strike="noStrike" cap="none" normalizeH="0" baseline="0" dirty="0" smtClean="0">
                <a:ln>
                  <a:noFill/>
                </a:ln>
                <a:solidFill>
                  <a:srgbClr val="92D050"/>
                </a:solidFill>
                <a:effectLst/>
                <a:latin typeface="Arial" pitchFamily="34" charset="0"/>
                <a:cs typeface="Arial" pitchFamily="34" charset="0"/>
              </a:rPr>
              <a:t> Do + I, </a:t>
            </a:r>
            <a:r>
              <a:rPr kumimoji="0" lang="tr-TR" sz="1600" b="0" i="0" u="none" strike="noStrike" cap="none" normalizeH="0" baseline="0" dirty="0" err="1" smtClean="0">
                <a:ln>
                  <a:noFill/>
                </a:ln>
                <a:solidFill>
                  <a:srgbClr val="92D050"/>
                </a:solidFill>
                <a:effectLst/>
                <a:latin typeface="Arial" pitchFamily="34" charset="0"/>
                <a:cs typeface="Arial" pitchFamily="34" charset="0"/>
              </a:rPr>
              <a:t>you</a:t>
            </a:r>
            <a:r>
              <a:rPr kumimoji="0" lang="tr-TR" sz="1600" b="0" i="0" u="none" strike="noStrike" cap="none" normalizeH="0" baseline="0" dirty="0" smtClean="0">
                <a:ln>
                  <a:noFill/>
                </a:ln>
                <a:solidFill>
                  <a:srgbClr val="92D050"/>
                </a:solidFill>
                <a:effectLst/>
                <a:latin typeface="Arial" pitchFamily="34" charset="0"/>
                <a:cs typeface="Arial" pitchFamily="34" charset="0"/>
              </a:rPr>
              <a:t>, </a:t>
            </a:r>
            <a:r>
              <a:rPr kumimoji="0" lang="tr-TR" sz="1600" b="0" i="0" u="none" strike="noStrike" cap="none" normalizeH="0" baseline="0" dirty="0" err="1" smtClean="0">
                <a:ln>
                  <a:noFill/>
                </a:ln>
                <a:solidFill>
                  <a:srgbClr val="92D050"/>
                </a:solidFill>
                <a:effectLst/>
                <a:latin typeface="Arial" pitchFamily="34" charset="0"/>
                <a:cs typeface="Arial" pitchFamily="34" charset="0"/>
              </a:rPr>
              <a:t>we</a:t>
            </a:r>
            <a:r>
              <a:rPr kumimoji="0" lang="tr-TR" sz="1600" b="0" i="0" u="none" strike="noStrike" cap="none" normalizeH="0" baseline="0" dirty="0" smtClean="0">
                <a:ln>
                  <a:noFill/>
                </a:ln>
                <a:solidFill>
                  <a:srgbClr val="92D050"/>
                </a:solidFill>
                <a:effectLst/>
                <a:latin typeface="Arial" pitchFamily="34" charset="0"/>
                <a:cs typeface="Arial" pitchFamily="34" charset="0"/>
              </a:rPr>
              <a:t>, </a:t>
            </a:r>
            <a:r>
              <a:rPr kumimoji="0" lang="tr-TR" sz="1600" b="0" i="0" u="none" strike="noStrike" cap="none" normalizeH="0" baseline="0" dirty="0" err="1" smtClean="0">
                <a:ln>
                  <a:noFill/>
                </a:ln>
                <a:solidFill>
                  <a:srgbClr val="92D050"/>
                </a:solidFill>
                <a:effectLst/>
                <a:latin typeface="Arial" pitchFamily="34" charset="0"/>
                <a:cs typeface="Arial" pitchFamily="34" charset="0"/>
              </a:rPr>
              <a:t>they</a:t>
            </a:r>
            <a:r>
              <a:rPr kumimoji="0" lang="tr-TR" sz="1600" b="0" i="0" u="none" strike="noStrike" cap="none" normalizeH="0" baseline="0" dirty="0" smtClean="0">
                <a:ln>
                  <a:noFill/>
                </a:ln>
                <a:solidFill>
                  <a:srgbClr val="92D050"/>
                </a:solidFill>
                <a:effectLst/>
                <a:latin typeface="Arial" pitchFamily="34" charset="0"/>
                <a:cs typeface="Arial" pitchFamily="34" charset="0"/>
              </a:rPr>
              <a:t> + </a:t>
            </a:r>
            <a:r>
              <a:rPr kumimoji="0" lang="tr-TR" sz="1600" b="0" i="0" u="none" strike="noStrike" cap="none" normalizeH="0" baseline="0" dirty="0" err="1" smtClean="0">
                <a:ln>
                  <a:noFill/>
                </a:ln>
                <a:solidFill>
                  <a:srgbClr val="92D050"/>
                </a:solidFill>
                <a:effectLst/>
                <a:latin typeface="Arial" pitchFamily="34" charset="0"/>
                <a:cs typeface="Arial" pitchFamily="34" charset="0"/>
              </a:rPr>
              <a:t>verb</a:t>
            </a:r>
            <a:r>
              <a:rPr kumimoji="0" lang="tr-TR" sz="1600" b="0" i="0" u="none" strike="noStrike" cap="none" normalizeH="0" baseline="0" dirty="0" smtClean="0">
                <a:ln>
                  <a:noFill/>
                </a:ln>
                <a:solidFill>
                  <a:srgbClr val="92D050"/>
                </a:solidFill>
                <a:effectLst/>
                <a:latin typeface="Arial" pitchFamily="34" charset="0"/>
                <a:cs typeface="Arial" pitchFamily="34" charset="0"/>
              </a:rPr>
              <a:t> ? (</a:t>
            </a:r>
            <a:r>
              <a:rPr kumimoji="0" lang="tr-TR" sz="1600" b="0" i="0" u="none" strike="noStrike" cap="none" normalizeH="0" baseline="0" dirty="0" err="1" smtClean="0">
                <a:ln>
                  <a:noFill/>
                </a:ln>
                <a:solidFill>
                  <a:srgbClr val="92D050"/>
                </a:solidFill>
                <a:effectLst/>
                <a:latin typeface="Arial" pitchFamily="34" charset="0"/>
                <a:cs typeface="Arial" pitchFamily="34" charset="0"/>
              </a:rPr>
              <a:t>does</a:t>
            </a:r>
            <a:r>
              <a:rPr kumimoji="0" lang="tr-TR" sz="1600" b="0" i="0" u="none" strike="noStrike" cap="none" normalizeH="0" baseline="0" dirty="0" smtClean="0">
                <a:ln>
                  <a:noFill/>
                </a:ln>
                <a:solidFill>
                  <a:srgbClr val="92D050"/>
                </a:solidFill>
                <a:effectLst/>
                <a:latin typeface="Arial" pitchFamily="34" charset="0"/>
                <a:cs typeface="Arial" pitchFamily="34" charset="0"/>
              </a:rPr>
              <a:t> +  he, </a:t>
            </a:r>
            <a:r>
              <a:rPr kumimoji="0" lang="tr-TR" sz="1600" b="0" i="0" u="none" strike="noStrike" cap="none" normalizeH="0" baseline="0" dirty="0" err="1" smtClean="0">
                <a:ln>
                  <a:noFill/>
                </a:ln>
                <a:solidFill>
                  <a:srgbClr val="92D050"/>
                </a:solidFill>
                <a:effectLst/>
                <a:latin typeface="Arial" pitchFamily="34" charset="0"/>
                <a:cs typeface="Arial" pitchFamily="34" charset="0"/>
              </a:rPr>
              <a:t>she</a:t>
            </a:r>
            <a:r>
              <a:rPr kumimoji="0" lang="tr-TR" sz="1600" b="0" i="0" u="none" strike="noStrike" cap="none" normalizeH="0" baseline="0" dirty="0" smtClean="0">
                <a:ln>
                  <a:noFill/>
                </a:ln>
                <a:solidFill>
                  <a:srgbClr val="92D050"/>
                </a:solidFill>
                <a:effectLst/>
                <a:latin typeface="Arial" pitchFamily="34" charset="0"/>
                <a:cs typeface="Arial" pitchFamily="34" charset="0"/>
              </a:rPr>
              <a:t>, it + </a:t>
            </a:r>
            <a:r>
              <a:rPr kumimoji="0" lang="tr-TR" sz="1600" b="0" i="0" u="none" strike="noStrike" cap="none" normalizeH="0" baseline="0" dirty="0" err="1" smtClean="0">
                <a:ln>
                  <a:noFill/>
                </a:ln>
                <a:solidFill>
                  <a:srgbClr val="92D050"/>
                </a:solidFill>
                <a:effectLst/>
                <a:latin typeface="Arial" pitchFamily="34" charset="0"/>
                <a:cs typeface="Arial" pitchFamily="34" charset="0"/>
              </a:rPr>
              <a:t>Verb</a:t>
            </a:r>
            <a:r>
              <a:rPr kumimoji="0" lang="tr-TR" sz="1600" b="0" i="0" u="none" strike="noStrike" cap="none" normalizeH="0" baseline="0" dirty="0" smtClean="0">
                <a:ln>
                  <a:noFill/>
                </a:ln>
                <a:solidFill>
                  <a:srgbClr val="92D050"/>
                </a:solidFill>
                <a:effectLst/>
                <a:latin typeface="Arial" pitchFamily="34" charset="0"/>
                <a:cs typeface="Arial" pitchFamily="34" charset="0"/>
              </a:rPr>
              <a:t> ?</a:t>
            </a:r>
            <a:endParaRPr kumimoji="0" lang="tr-TR" sz="1400" b="0" i="0" u="none" strike="noStrike" cap="none" normalizeH="0" baseline="0" dirty="0" smtClean="0">
              <a:ln>
                <a:noFill/>
              </a:ln>
              <a:solidFill>
                <a:srgbClr val="92D05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1600" b="0" i="0" u="none" strike="noStrike" cap="none" normalizeH="0" baseline="0" dirty="0" err="1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Does</a:t>
            </a:r>
            <a:r>
              <a:rPr kumimoji="0" lang="tr-TR" sz="16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r>
              <a:rPr kumimoji="0" lang="tr-TR" sz="1600" b="0" i="0" u="none" strike="noStrike" cap="none" normalizeH="0" baseline="0" dirty="0" err="1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she</a:t>
            </a:r>
            <a:r>
              <a:rPr kumimoji="0" lang="tr-TR" sz="16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r>
              <a:rPr kumimoji="0" lang="tr-TR" sz="1600" b="0" i="0" u="none" strike="noStrike" cap="none" normalizeH="0" baseline="0" dirty="0" err="1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sell</a:t>
            </a:r>
            <a:r>
              <a:rPr kumimoji="0" lang="tr-TR" sz="16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r>
              <a:rPr kumimoji="0" lang="tr-TR" sz="1600" b="0" i="0" u="none" strike="noStrike" cap="none" normalizeH="0" baseline="0" dirty="0" err="1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flowers</a:t>
            </a:r>
            <a:r>
              <a:rPr kumimoji="0" lang="tr-TR" sz="16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?</a:t>
            </a:r>
            <a:br>
              <a:rPr kumimoji="0" lang="tr-TR" sz="16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</a:br>
            <a:r>
              <a:rPr kumimoji="0" lang="tr-TR" sz="16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Do </a:t>
            </a:r>
            <a:r>
              <a:rPr kumimoji="0" lang="tr-TR" sz="1600" b="0" i="0" u="none" strike="noStrike" cap="none" normalizeH="0" baseline="0" dirty="0" err="1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you</a:t>
            </a:r>
            <a:r>
              <a:rPr kumimoji="0" lang="tr-TR" sz="16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r>
              <a:rPr kumimoji="0" lang="tr-TR" sz="1600" b="0" i="0" u="none" strike="noStrike" cap="none" normalizeH="0" baseline="0" dirty="0" err="1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teach</a:t>
            </a:r>
            <a:r>
              <a:rPr kumimoji="0" lang="tr-TR" sz="16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r>
              <a:rPr kumimoji="0" lang="tr-TR" sz="1600" b="0" i="0" u="none" strike="noStrike" cap="none" normalizeH="0" baseline="0" dirty="0" err="1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French</a:t>
            </a:r>
            <a:r>
              <a:rPr kumimoji="0" lang="tr-TR" sz="16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?</a:t>
            </a:r>
            <a:br>
              <a:rPr kumimoji="0" lang="tr-TR" sz="16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</a:br>
            <a:r>
              <a:rPr kumimoji="0" lang="tr-TR" sz="16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Do I </a:t>
            </a:r>
            <a:r>
              <a:rPr kumimoji="0" lang="tr-TR" sz="1600" b="0" i="0" u="none" strike="noStrike" cap="none" normalizeH="0" baseline="0" dirty="0" err="1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forgive</a:t>
            </a:r>
            <a:r>
              <a:rPr kumimoji="0" lang="tr-TR" sz="16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r>
              <a:rPr kumimoji="0" lang="tr-TR" sz="1600" b="0" i="0" u="none" strike="noStrike" cap="none" normalizeH="0" baseline="0" dirty="0" err="1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you</a:t>
            </a:r>
            <a:r>
              <a:rPr kumimoji="0" lang="tr-TR" sz="16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?</a:t>
            </a:r>
            <a:endParaRPr kumimoji="0" lang="tr-TR" sz="1600" b="0" i="0" u="none" strike="noStrike" cap="none" normalizeH="0" baseline="0" dirty="0" smtClean="0">
              <a:ln>
                <a:noFill/>
              </a:ln>
              <a:solidFill>
                <a:srgbClr val="00B0F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sz="1400" b="0" i="0" u="none" strike="noStrike" cap="none" normalizeH="0" baseline="0" dirty="0" smtClean="0">
              <a:ln>
                <a:noFill/>
              </a:ln>
              <a:solidFill>
                <a:srgbClr val="00B0F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1600" b="1" i="0" u="none" strike="noStrike" cap="none" normalizeH="0" baseline="0" dirty="0" smtClean="0">
                <a:ln>
                  <a:noFill/>
                </a:ln>
                <a:solidFill>
                  <a:srgbClr val="00B0F0"/>
                </a:solidFill>
                <a:effectLst/>
                <a:latin typeface="Arial" pitchFamily="34" charset="0"/>
                <a:cs typeface="Arial" pitchFamily="34" charset="0"/>
              </a:rPr>
              <a:t>NEGATIVE QUESTION(-?):</a:t>
            </a:r>
            <a:r>
              <a:rPr kumimoji="0" lang="tr-TR" sz="1600" b="0" i="0" u="none" strike="noStrike" cap="none" normalizeH="0" baseline="0" dirty="0" smtClean="0">
                <a:ln>
                  <a:noFill/>
                </a:ln>
                <a:solidFill>
                  <a:srgbClr val="00B0F0"/>
                </a:solidFill>
                <a:effectLst/>
                <a:latin typeface="Arial" pitchFamily="34" charset="0"/>
                <a:cs typeface="Arial" pitchFamily="34" charset="0"/>
              </a:rPr>
              <a:t> </a:t>
            </a:r>
            <a:r>
              <a:rPr kumimoji="0" lang="tr-TR" sz="1600" b="0" i="0" u="none" strike="noStrike" cap="none" normalizeH="0" baseline="0" dirty="0" err="1" smtClean="0">
                <a:ln>
                  <a:noFill/>
                </a:ln>
                <a:solidFill>
                  <a:srgbClr val="00B0F0"/>
                </a:solidFill>
                <a:effectLst/>
                <a:latin typeface="Arial" pitchFamily="34" charset="0"/>
                <a:cs typeface="Arial" pitchFamily="34" charset="0"/>
              </a:rPr>
              <a:t>Don’t</a:t>
            </a:r>
            <a:r>
              <a:rPr kumimoji="0" lang="tr-TR" sz="1600" b="0" i="0" u="none" strike="noStrike" cap="none" normalizeH="0" baseline="0" dirty="0" smtClean="0">
                <a:ln>
                  <a:noFill/>
                </a:ln>
                <a:solidFill>
                  <a:srgbClr val="00B0F0"/>
                </a:solidFill>
                <a:effectLst/>
                <a:latin typeface="Arial" pitchFamily="34" charset="0"/>
                <a:cs typeface="Arial" pitchFamily="34" charset="0"/>
              </a:rPr>
              <a:t> + I, </a:t>
            </a:r>
            <a:r>
              <a:rPr kumimoji="0" lang="tr-TR" sz="1600" b="0" i="0" u="none" strike="noStrike" cap="none" normalizeH="0" baseline="0" dirty="0" err="1" smtClean="0">
                <a:ln>
                  <a:noFill/>
                </a:ln>
                <a:solidFill>
                  <a:srgbClr val="00B0F0"/>
                </a:solidFill>
                <a:effectLst/>
                <a:latin typeface="Arial" pitchFamily="34" charset="0"/>
                <a:cs typeface="Arial" pitchFamily="34" charset="0"/>
              </a:rPr>
              <a:t>you</a:t>
            </a:r>
            <a:r>
              <a:rPr kumimoji="0" lang="tr-TR" sz="1600" b="0" i="0" u="none" strike="noStrike" cap="none" normalizeH="0" baseline="0" dirty="0" smtClean="0">
                <a:ln>
                  <a:noFill/>
                </a:ln>
                <a:solidFill>
                  <a:srgbClr val="00B0F0"/>
                </a:solidFill>
                <a:effectLst/>
                <a:latin typeface="Arial" pitchFamily="34" charset="0"/>
                <a:cs typeface="Arial" pitchFamily="34" charset="0"/>
              </a:rPr>
              <a:t>, </a:t>
            </a:r>
            <a:r>
              <a:rPr kumimoji="0" lang="tr-TR" sz="1600" b="0" i="0" u="none" strike="noStrike" cap="none" normalizeH="0" baseline="0" dirty="0" err="1" smtClean="0">
                <a:ln>
                  <a:noFill/>
                </a:ln>
                <a:solidFill>
                  <a:srgbClr val="00B0F0"/>
                </a:solidFill>
                <a:effectLst/>
                <a:latin typeface="Arial" pitchFamily="34" charset="0"/>
                <a:cs typeface="Arial" pitchFamily="34" charset="0"/>
              </a:rPr>
              <a:t>we</a:t>
            </a:r>
            <a:r>
              <a:rPr kumimoji="0" lang="tr-TR" sz="1600" b="0" i="0" u="none" strike="noStrike" cap="none" normalizeH="0" baseline="0" dirty="0" smtClean="0">
                <a:ln>
                  <a:noFill/>
                </a:ln>
                <a:solidFill>
                  <a:srgbClr val="00B0F0"/>
                </a:solidFill>
                <a:effectLst/>
                <a:latin typeface="Arial" pitchFamily="34" charset="0"/>
                <a:cs typeface="Arial" pitchFamily="34" charset="0"/>
              </a:rPr>
              <a:t>, </a:t>
            </a:r>
            <a:r>
              <a:rPr kumimoji="0" lang="tr-TR" sz="1600" b="0" i="0" u="none" strike="noStrike" cap="none" normalizeH="0" baseline="0" dirty="0" err="1" smtClean="0">
                <a:ln>
                  <a:noFill/>
                </a:ln>
                <a:solidFill>
                  <a:srgbClr val="00B0F0"/>
                </a:solidFill>
                <a:effectLst/>
                <a:latin typeface="Arial" pitchFamily="34" charset="0"/>
                <a:cs typeface="Arial" pitchFamily="34" charset="0"/>
              </a:rPr>
              <a:t>they</a:t>
            </a:r>
            <a:r>
              <a:rPr kumimoji="0" lang="tr-TR" sz="1600" b="0" i="0" u="none" strike="noStrike" cap="none" normalizeH="0" baseline="0" dirty="0" smtClean="0">
                <a:ln>
                  <a:noFill/>
                </a:ln>
                <a:solidFill>
                  <a:srgbClr val="00B0F0"/>
                </a:solidFill>
                <a:effectLst/>
                <a:latin typeface="Arial" pitchFamily="34" charset="0"/>
                <a:cs typeface="Arial" pitchFamily="34" charset="0"/>
              </a:rPr>
              <a:t> + </a:t>
            </a:r>
            <a:r>
              <a:rPr kumimoji="0" lang="tr-TR" sz="1600" b="0" i="0" u="none" strike="noStrike" cap="none" normalizeH="0" baseline="0" dirty="0" err="1" smtClean="0">
                <a:ln>
                  <a:noFill/>
                </a:ln>
                <a:solidFill>
                  <a:srgbClr val="00B0F0"/>
                </a:solidFill>
                <a:effectLst/>
                <a:latin typeface="Arial" pitchFamily="34" charset="0"/>
                <a:cs typeface="Arial" pitchFamily="34" charset="0"/>
              </a:rPr>
              <a:t>verb</a:t>
            </a:r>
            <a:r>
              <a:rPr kumimoji="0" lang="tr-TR" sz="1600" b="0" i="0" u="none" strike="noStrike" cap="none" normalizeH="0" baseline="0" dirty="0" smtClean="0">
                <a:ln>
                  <a:noFill/>
                </a:ln>
                <a:solidFill>
                  <a:srgbClr val="00B0F0"/>
                </a:solidFill>
                <a:effectLst/>
                <a:latin typeface="Arial" pitchFamily="34" charset="0"/>
                <a:cs typeface="Arial" pitchFamily="34" charset="0"/>
              </a:rPr>
              <a:t>? (</a:t>
            </a:r>
            <a:r>
              <a:rPr kumimoji="0" lang="tr-TR" sz="1600" b="0" i="0" u="none" strike="noStrike" cap="none" normalizeH="0" baseline="0" dirty="0" err="1" smtClean="0">
                <a:ln>
                  <a:noFill/>
                </a:ln>
                <a:solidFill>
                  <a:srgbClr val="00B0F0"/>
                </a:solidFill>
                <a:effectLst/>
                <a:latin typeface="Arial" pitchFamily="34" charset="0"/>
                <a:cs typeface="Arial" pitchFamily="34" charset="0"/>
              </a:rPr>
              <a:t>doesn’t</a:t>
            </a:r>
            <a:r>
              <a:rPr kumimoji="0" lang="tr-TR" sz="1600" b="0" i="0" u="none" strike="noStrike" cap="none" normalizeH="0" baseline="0" dirty="0" smtClean="0">
                <a:ln>
                  <a:noFill/>
                </a:ln>
                <a:solidFill>
                  <a:srgbClr val="00B0F0"/>
                </a:solidFill>
                <a:effectLst/>
                <a:latin typeface="Arial" pitchFamily="34" charset="0"/>
                <a:cs typeface="Arial" pitchFamily="34" charset="0"/>
              </a:rPr>
              <a:t> + he, </a:t>
            </a:r>
            <a:r>
              <a:rPr kumimoji="0" lang="tr-TR" sz="1600" b="0" i="0" u="none" strike="noStrike" cap="none" normalizeH="0" baseline="0" dirty="0" err="1" smtClean="0">
                <a:ln>
                  <a:noFill/>
                </a:ln>
                <a:solidFill>
                  <a:srgbClr val="00B0F0"/>
                </a:solidFill>
                <a:effectLst/>
                <a:latin typeface="Arial" pitchFamily="34" charset="0"/>
                <a:cs typeface="Arial" pitchFamily="34" charset="0"/>
              </a:rPr>
              <a:t>she</a:t>
            </a:r>
            <a:r>
              <a:rPr kumimoji="0" lang="tr-TR" sz="1600" b="0" i="0" u="none" strike="noStrike" cap="none" normalizeH="0" baseline="0" dirty="0" smtClean="0">
                <a:ln>
                  <a:noFill/>
                </a:ln>
                <a:solidFill>
                  <a:srgbClr val="00B0F0"/>
                </a:solidFill>
                <a:effectLst/>
                <a:latin typeface="Arial" pitchFamily="34" charset="0"/>
                <a:cs typeface="Arial" pitchFamily="34" charset="0"/>
              </a:rPr>
              <a:t>, it + </a:t>
            </a:r>
            <a:r>
              <a:rPr kumimoji="0" lang="tr-TR" sz="1600" b="0" i="0" u="none" strike="noStrike" cap="none" normalizeH="0" baseline="0" dirty="0" err="1" smtClean="0">
                <a:ln>
                  <a:noFill/>
                </a:ln>
                <a:solidFill>
                  <a:srgbClr val="00B0F0"/>
                </a:solidFill>
                <a:effectLst/>
                <a:latin typeface="Arial" pitchFamily="34" charset="0"/>
                <a:cs typeface="Arial" pitchFamily="34" charset="0"/>
              </a:rPr>
              <a:t>verb</a:t>
            </a:r>
            <a:r>
              <a:rPr kumimoji="0" lang="tr-TR" sz="1600" b="0" i="0" u="none" strike="noStrike" cap="none" normalizeH="0" baseline="0" dirty="0" smtClean="0">
                <a:ln>
                  <a:noFill/>
                </a:ln>
                <a:solidFill>
                  <a:srgbClr val="00B0F0"/>
                </a:solidFill>
                <a:effectLst/>
                <a:latin typeface="Arial" pitchFamily="34" charset="0"/>
                <a:cs typeface="Arial" pitchFamily="34" charset="0"/>
              </a:rPr>
              <a:t> ?</a:t>
            </a:r>
            <a:endParaRPr kumimoji="0" lang="tr-TR" sz="1400" b="0" i="0" u="none" strike="noStrike" cap="none" normalizeH="0" baseline="0" dirty="0" smtClean="0">
              <a:ln>
                <a:noFill/>
              </a:ln>
              <a:solidFill>
                <a:srgbClr val="00B0F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1600" b="0" i="0" u="none" strike="noStrike" cap="none" normalizeH="0" baseline="0" dirty="0" err="1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Don’t</a:t>
            </a:r>
            <a:r>
              <a:rPr kumimoji="0" lang="tr-TR" sz="16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r>
              <a:rPr kumimoji="0" lang="tr-TR" sz="1600" b="0" i="0" u="none" strike="noStrike" cap="none" normalizeH="0" baseline="0" dirty="0" err="1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you</a:t>
            </a:r>
            <a:r>
              <a:rPr kumimoji="0" lang="tr-TR" sz="16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r>
              <a:rPr kumimoji="0" lang="tr-TR" sz="1600" b="0" i="0" u="none" strike="noStrike" cap="none" normalizeH="0" baseline="0" dirty="0" err="1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understand</a:t>
            </a:r>
            <a:r>
              <a:rPr kumimoji="0" lang="tr-TR" sz="16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r>
              <a:rPr kumimoji="0" lang="tr-TR" sz="1600" b="0" i="0" u="none" strike="noStrike" cap="none" normalizeH="0" baseline="0" dirty="0" err="1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me</a:t>
            </a:r>
            <a:r>
              <a:rPr kumimoji="0" lang="tr-TR" sz="16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?</a:t>
            </a:r>
            <a:br>
              <a:rPr kumimoji="0" lang="tr-TR" sz="16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</a:br>
            <a:r>
              <a:rPr kumimoji="0" lang="tr-TR" sz="1600" b="0" i="0" u="none" strike="noStrike" cap="none" normalizeH="0" baseline="0" dirty="0" err="1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Doesn’t</a:t>
            </a:r>
            <a:r>
              <a:rPr kumimoji="0" lang="tr-TR" sz="16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r>
              <a:rPr kumimoji="0" lang="tr-TR" sz="1600" b="0" i="0" u="none" strike="noStrike" cap="none" normalizeH="0" baseline="0" dirty="0" err="1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she</a:t>
            </a:r>
            <a:r>
              <a:rPr kumimoji="0" lang="tr-TR" sz="16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r>
              <a:rPr kumimoji="0" lang="tr-TR" sz="1600" b="0" i="0" u="none" strike="noStrike" cap="none" normalizeH="0" baseline="0" dirty="0" err="1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grow</a:t>
            </a:r>
            <a:r>
              <a:rPr kumimoji="0" lang="tr-TR" sz="16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r>
              <a:rPr kumimoji="0" lang="tr-TR" sz="1600" b="0" i="0" u="none" strike="noStrike" cap="none" normalizeH="0" baseline="0" dirty="0" err="1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fruits</a:t>
            </a:r>
            <a:r>
              <a:rPr kumimoji="0" lang="tr-TR" sz="16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?</a:t>
            </a:r>
            <a:br>
              <a:rPr kumimoji="0" lang="tr-TR" sz="16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</a:br>
            <a:r>
              <a:rPr kumimoji="0" lang="tr-TR" sz="1600" b="0" i="0" u="none" strike="noStrike" cap="none" normalizeH="0" baseline="0" dirty="0" err="1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Don’t</a:t>
            </a:r>
            <a:r>
              <a:rPr kumimoji="0" lang="tr-TR" sz="16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r>
              <a:rPr kumimoji="0" lang="tr-TR" sz="1600" b="0" i="0" u="none" strike="noStrike" cap="none" normalizeH="0" baseline="0" dirty="0" err="1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they</a:t>
            </a:r>
            <a:r>
              <a:rPr kumimoji="0" lang="tr-TR" sz="16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r>
              <a:rPr kumimoji="0" lang="tr-TR" sz="1600" b="0" i="0" u="none" strike="noStrike" cap="none" normalizeH="0" baseline="0" dirty="0" err="1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come</a:t>
            </a:r>
            <a:r>
              <a:rPr kumimoji="0" lang="tr-TR" sz="16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r>
              <a:rPr kumimoji="0" lang="tr-TR" sz="1600" b="0" i="0" u="none" strike="noStrike" cap="none" normalizeH="0" baseline="0" dirty="0" err="1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tonight</a:t>
            </a:r>
            <a:r>
              <a:rPr kumimoji="0" lang="tr-TR" sz="16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?</a:t>
            </a:r>
            <a:r>
              <a:rPr kumimoji="0" lang="tr-TR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/>
            </a:r>
            <a:br>
              <a:rPr kumimoji="0" lang="tr-TR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</a:br>
            <a:endParaRPr kumimoji="0" lang="tr-TR" sz="4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6386" name="Picture 2" descr="C:\Users\h-p\Downloads\indir (5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488" y="1428736"/>
            <a:ext cx="1571636" cy="1143008"/>
          </a:xfrm>
          <a:prstGeom prst="rect">
            <a:avLst/>
          </a:prstGeom>
          <a:noFill/>
        </p:spPr>
      </p:pic>
      <p:pic>
        <p:nvPicPr>
          <p:cNvPr id="16387" name="Picture 3" descr="C:\Users\h-p\Downloads\indir (6)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57752" y="1500174"/>
            <a:ext cx="2143125" cy="1071555"/>
          </a:xfrm>
          <a:prstGeom prst="rect">
            <a:avLst/>
          </a:prstGeom>
          <a:noFill/>
        </p:spPr>
      </p:pic>
      <p:pic>
        <p:nvPicPr>
          <p:cNvPr id="16388" name="Picture 4" descr="C:\Users\h-p\Downloads\indir (7)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86116" y="3071810"/>
            <a:ext cx="1485904" cy="1214446"/>
          </a:xfrm>
          <a:prstGeom prst="rect">
            <a:avLst/>
          </a:prstGeom>
          <a:noFill/>
        </p:spPr>
      </p:pic>
      <p:pic>
        <p:nvPicPr>
          <p:cNvPr id="16389" name="Picture 5" descr="C:\Users\h-p\Downloads\indir (8)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357818" y="3143248"/>
            <a:ext cx="2000264" cy="1214446"/>
          </a:xfrm>
          <a:prstGeom prst="rect">
            <a:avLst/>
          </a:prstGeom>
          <a:noFill/>
        </p:spPr>
      </p:pic>
      <p:pic>
        <p:nvPicPr>
          <p:cNvPr id="16390" name="Picture 6" descr="C:\Users\h-p\Downloads\indir (9)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643306" y="4786322"/>
            <a:ext cx="2000264" cy="785818"/>
          </a:xfrm>
          <a:prstGeom prst="rect">
            <a:avLst/>
          </a:prstGeom>
          <a:noFill/>
        </p:spPr>
      </p:pic>
    </p:spTree>
  </p:cSld>
  <p:clrMapOvr>
    <a:masterClrMapping/>
  </p:clrMapOvr>
  <p:transition>
    <p:cut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16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6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Pasta"/>
          <p:cNvSpPr/>
          <p:nvPr/>
        </p:nvSpPr>
        <p:spPr>
          <a:xfrm>
            <a:off x="142844" y="142852"/>
            <a:ext cx="1357322" cy="1357322"/>
          </a:xfrm>
          <a:prstGeom prst="pie">
            <a:avLst/>
          </a:prstGeom>
          <a:blipFill>
            <a:blip r:embed="rId2" cstate="print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3" name="2 Pasta"/>
          <p:cNvSpPr/>
          <p:nvPr/>
        </p:nvSpPr>
        <p:spPr>
          <a:xfrm>
            <a:off x="142844" y="1643050"/>
            <a:ext cx="1357322" cy="1500198"/>
          </a:xfrm>
          <a:prstGeom prst="pie">
            <a:avLst/>
          </a:prstGeom>
          <a:blipFill>
            <a:blip r:embed="rId3" cstate="print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4" name="3 Pasta"/>
          <p:cNvSpPr/>
          <p:nvPr/>
        </p:nvSpPr>
        <p:spPr>
          <a:xfrm>
            <a:off x="214282" y="3357562"/>
            <a:ext cx="1428760" cy="1357322"/>
          </a:xfrm>
          <a:prstGeom prst="pie">
            <a:avLst/>
          </a:prstGeom>
          <a:blipFill>
            <a:blip r:embed="rId4" cstate="print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5" name="4 Pasta"/>
          <p:cNvSpPr/>
          <p:nvPr/>
        </p:nvSpPr>
        <p:spPr>
          <a:xfrm>
            <a:off x="214282" y="5000636"/>
            <a:ext cx="1643074" cy="1571636"/>
          </a:xfrm>
          <a:prstGeom prst="pie">
            <a:avLst/>
          </a:prstGeom>
          <a:blipFill>
            <a:blip r:embed="rId5" cstate="print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7409" name="Rectangle 1"/>
          <p:cNvSpPr>
            <a:spLocks noChangeArrowheads="1"/>
          </p:cNvSpPr>
          <p:nvPr/>
        </p:nvSpPr>
        <p:spPr bwMode="auto">
          <a:xfrm>
            <a:off x="2000232" y="857232"/>
            <a:ext cx="6786578" cy="50475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2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cs typeface="Arial" pitchFamily="34" charset="0"/>
              </a:rPr>
              <a:t>SIMPLE PAST TENSE - Dİ’Lİ GEÇMİŞ ZAMAN  (yaptım)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2800" b="1" i="0" u="none" strike="noStrike" cap="none" normalizeH="0" baseline="0" dirty="0" smtClean="0">
                <a:ln>
                  <a:noFill/>
                </a:ln>
                <a:solidFill>
                  <a:srgbClr val="00B0F0"/>
                </a:solidFill>
                <a:effectLst/>
                <a:latin typeface="Arial" pitchFamily="34" charset="0"/>
                <a:cs typeface="Arial" pitchFamily="34" charset="0"/>
              </a:rPr>
              <a:t>POSITIVE: (+):</a:t>
            </a:r>
            <a:r>
              <a:rPr kumimoji="0" lang="tr-TR" sz="2800" b="0" i="0" u="none" strike="noStrike" cap="none" normalizeH="0" baseline="0" dirty="0" smtClean="0">
                <a:ln>
                  <a:noFill/>
                </a:ln>
                <a:solidFill>
                  <a:srgbClr val="00B0F0"/>
                </a:solidFill>
                <a:effectLst/>
                <a:latin typeface="Arial" pitchFamily="34" charset="0"/>
                <a:cs typeface="Arial" pitchFamily="34" charset="0"/>
              </a:rPr>
              <a:t> I, </a:t>
            </a:r>
            <a:r>
              <a:rPr kumimoji="0" lang="tr-TR" sz="2800" b="0" i="0" u="none" strike="noStrike" cap="none" normalizeH="0" baseline="0" dirty="0" err="1" smtClean="0">
                <a:ln>
                  <a:noFill/>
                </a:ln>
                <a:solidFill>
                  <a:srgbClr val="00B0F0"/>
                </a:solidFill>
                <a:effectLst/>
                <a:latin typeface="Arial" pitchFamily="34" charset="0"/>
                <a:cs typeface="Arial" pitchFamily="34" charset="0"/>
              </a:rPr>
              <a:t>you</a:t>
            </a:r>
            <a:r>
              <a:rPr kumimoji="0" lang="tr-TR" sz="2800" b="0" i="0" u="none" strike="noStrike" cap="none" normalizeH="0" baseline="0" dirty="0" smtClean="0">
                <a:ln>
                  <a:noFill/>
                </a:ln>
                <a:solidFill>
                  <a:srgbClr val="00B0F0"/>
                </a:solidFill>
                <a:effectLst/>
                <a:latin typeface="Arial" pitchFamily="34" charset="0"/>
                <a:cs typeface="Arial" pitchFamily="34" charset="0"/>
              </a:rPr>
              <a:t>, he, </a:t>
            </a:r>
            <a:r>
              <a:rPr kumimoji="0" lang="tr-TR" sz="2800" b="0" i="0" u="none" strike="noStrike" cap="none" normalizeH="0" baseline="0" dirty="0" err="1" smtClean="0">
                <a:ln>
                  <a:noFill/>
                </a:ln>
                <a:solidFill>
                  <a:srgbClr val="00B0F0"/>
                </a:solidFill>
                <a:effectLst/>
                <a:latin typeface="Arial" pitchFamily="34" charset="0"/>
                <a:cs typeface="Arial" pitchFamily="34" charset="0"/>
              </a:rPr>
              <a:t>she</a:t>
            </a:r>
            <a:r>
              <a:rPr kumimoji="0" lang="tr-TR" sz="2800" b="0" i="0" u="none" strike="noStrike" cap="none" normalizeH="0" baseline="0" dirty="0" smtClean="0">
                <a:ln>
                  <a:noFill/>
                </a:ln>
                <a:solidFill>
                  <a:srgbClr val="00B0F0"/>
                </a:solidFill>
                <a:effectLst/>
                <a:latin typeface="Arial" pitchFamily="34" charset="0"/>
                <a:cs typeface="Arial" pitchFamily="34" charset="0"/>
              </a:rPr>
              <a:t>, it, </a:t>
            </a:r>
            <a:r>
              <a:rPr kumimoji="0" lang="tr-TR" sz="2800" b="0" i="0" u="none" strike="noStrike" cap="none" normalizeH="0" baseline="0" dirty="0" err="1" smtClean="0">
                <a:ln>
                  <a:noFill/>
                </a:ln>
                <a:solidFill>
                  <a:srgbClr val="00B0F0"/>
                </a:solidFill>
                <a:effectLst/>
                <a:latin typeface="Arial" pitchFamily="34" charset="0"/>
                <a:cs typeface="Arial" pitchFamily="34" charset="0"/>
              </a:rPr>
              <a:t>we</a:t>
            </a:r>
            <a:r>
              <a:rPr kumimoji="0" lang="tr-TR" sz="2800" b="0" i="0" u="none" strike="noStrike" cap="none" normalizeH="0" baseline="0" dirty="0" smtClean="0">
                <a:ln>
                  <a:noFill/>
                </a:ln>
                <a:solidFill>
                  <a:srgbClr val="00B0F0"/>
                </a:solidFill>
                <a:effectLst/>
                <a:latin typeface="Arial" pitchFamily="34" charset="0"/>
                <a:cs typeface="Arial" pitchFamily="34" charset="0"/>
              </a:rPr>
              <a:t>, </a:t>
            </a:r>
            <a:r>
              <a:rPr kumimoji="0" lang="tr-TR" sz="2800" b="0" i="0" u="none" strike="noStrike" cap="none" normalizeH="0" baseline="0" dirty="0" err="1" smtClean="0">
                <a:ln>
                  <a:noFill/>
                </a:ln>
                <a:solidFill>
                  <a:srgbClr val="00B0F0"/>
                </a:solidFill>
                <a:effectLst/>
                <a:latin typeface="Arial" pitchFamily="34" charset="0"/>
                <a:cs typeface="Arial" pitchFamily="34" charset="0"/>
              </a:rPr>
              <a:t>you</a:t>
            </a:r>
            <a:r>
              <a:rPr kumimoji="0" lang="tr-TR" sz="2800" b="0" i="0" u="none" strike="noStrike" cap="none" normalizeH="0" baseline="0" dirty="0" smtClean="0">
                <a:ln>
                  <a:noFill/>
                </a:ln>
                <a:solidFill>
                  <a:srgbClr val="00B0F0"/>
                </a:solidFill>
                <a:effectLst/>
                <a:latin typeface="Arial" pitchFamily="34" charset="0"/>
                <a:cs typeface="Arial" pitchFamily="34" charset="0"/>
              </a:rPr>
              <a:t>, </a:t>
            </a:r>
            <a:r>
              <a:rPr kumimoji="0" lang="tr-TR" sz="2800" b="0" i="0" u="none" strike="noStrike" cap="none" normalizeH="0" baseline="0" dirty="0" err="1" smtClean="0">
                <a:ln>
                  <a:noFill/>
                </a:ln>
                <a:solidFill>
                  <a:srgbClr val="00B0F0"/>
                </a:solidFill>
                <a:effectLst/>
                <a:latin typeface="Arial" pitchFamily="34" charset="0"/>
                <a:cs typeface="Arial" pitchFamily="34" charset="0"/>
              </a:rPr>
              <a:t>they</a:t>
            </a:r>
            <a:r>
              <a:rPr kumimoji="0" lang="tr-TR" sz="2800" b="0" i="0" u="none" strike="noStrike" cap="none" normalizeH="0" baseline="0" dirty="0" smtClean="0">
                <a:ln>
                  <a:noFill/>
                </a:ln>
                <a:solidFill>
                  <a:srgbClr val="00B0F0"/>
                </a:solidFill>
                <a:effectLst/>
                <a:latin typeface="Arial" pitchFamily="34" charset="0"/>
                <a:cs typeface="Arial" pitchFamily="34" charset="0"/>
              </a:rPr>
              <a:t> + verb2</a:t>
            </a:r>
            <a:endParaRPr kumimoji="0" lang="tr-TR" sz="2400" b="0" i="0" u="none" strike="noStrike" cap="none" normalizeH="0" baseline="0" dirty="0" smtClean="0">
              <a:ln>
                <a:noFill/>
              </a:ln>
              <a:solidFill>
                <a:srgbClr val="00B0F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2800" b="1" i="0" u="none" strike="noStrike" cap="none" normalizeH="0" baseline="0" dirty="0" smtClean="0">
                <a:ln>
                  <a:noFill/>
                </a:ln>
                <a:solidFill>
                  <a:srgbClr val="92D050"/>
                </a:solidFill>
                <a:effectLst/>
                <a:latin typeface="Arial" pitchFamily="34" charset="0"/>
                <a:cs typeface="Arial" pitchFamily="34" charset="0"/>
              </a:rPr>
              <a:t>NEGATIVE (-):</a:t>
            </a:r>
            <a:r>
              <a:rPr kumimoji="0" lang="tr-TR" sz="2800" b="0" i="0" u="none" strike="noStrike" cap="none" normalizeH="0" baseline="0" dirty="0" smtClean="0">
                <a:ln>
                  <a:noFill/>
                </a:ln>
                <a:solidFill>
                  <a:srgbClr val="92D050"/>
                </a:solidFill>
                <a:effectLst/>
                <a:latin typeface="Arial" pitchFamily="34" charset="0"/>
                <a:cs typeface="Arial" pitchFamily="34" charset="0"/>
              </a:rPr>
              <a:t> I, </a:t>
            </a:r>
            <a:r>
              <a:rPr kumimoji="0" lang="tr-TR" sz="2800" b="0" i="0" u="none" strike="noStrike" cap="none" normalizeH="0" baseline="0" dirty="0" err="1" smtClean="0">
                <a:ln>
                  <a:noFill/>
                </a:ln>
                <a:solidFill>
                  <a:srgbClr val="92D050"/>
                </a:solidFill>
                <a:effectLst/>
                <a:latin typeface="Arial" pitchFamily="34" charset="0"/>
                <a:cs typeface="Arial" pitchFamily="34" charset="0"/>
              </a:rPr>
              <a:t>you</a:t>
            </a:r>
            <a:r>
              <a:rPr kumimoji="0" lang="tr-TR" sz="2800" b="0" i="0" u="none" strike="noStrike" cap="none" normalizeH="0" baseline="0" dirty="0" smtClean="0">
                <a:ln>
                  <a:noFill/>
                </a:ln>
                <a:solidFill>
                  <a:srgbClr val="92D050"/>
                </a:solidFill>
                <a:effectLst/>
                <a:latin typeface="Arial" pitchFamily="34" charset="0"/>
                <a:cs typeface="Arial" pitchFamily="34" charset="0"/>
              </a:rPr>
              <a:t>, he, </a:t>
            </a:r>
            <a:r>
              <a:rPr kumimoji="0" lang="tr-TR" sz="2800" b="0" i="0" u="none" strike="noStrike" cap="none" normalizeH="0" baseline="0" dirty="0" err="1" smtClean="0">
                <a:ln>
                  <a:noFill/>
                </a:ln>
                <a:solidFill>
                  <a:srgbClr val="92D050"/>
                </a:solidFill>
                <a:effectLst/>
                <a:latin typeface="Arial" pitchFamily="34" charset="0"/>
                <a:cs typeface="Arial" pitchFamily="34" charset="0"/>
              </a:rPr>
              <a:t>she</a:t>
            </a:r>
            <a:r>
              <a:rPr kumimoji="0" lang="tr-TR" sz="2800" b="0" i="0" u="none" strike="noStrike" cap="none" normalizeH="0" baseline="0" dirty="0" smtClean="0">
                <a:ln>
                  <a:noFill/>
                </a:ln>
                <a:solidFill>
                  <a:srgbClr val="92D050"/>
                </a:solidFill>
                <a:effectLst/>
                <a:latin typeface="Arial" pitchFamily="34" charset="0"/>
                <a:cs typeface="Arial" pitchFamily="34" charset="0"/>
              </a:rPr>
              <a:t>, it, </a:t>
            </a:r>
            <a:r>
              <a:rPr kumimoji="0" lang="tr-TR" sz="2800" b="0" i="0" u="none" strike="noStrike" cap="none" normalizeH="0" baseline="0" dirty="0" err="1" smtClean="0">
                <a:ln>
                  <a:noFill/>
                </a:ln>
                <a:solidFill>
                  <a:srgbClr val="92D050"/>
                </a:solidFill>
                <a:effectLst/>
                <a:latin typeface="Arial" pitchFamily="34" charset="0"/>
                <a:cs typeface="Arial" pitchFamily="34" charset="0"/>
              </a:rPr>
              <a:t>we</a:t>
            </a:r>
            <a:r>
              <a:rPr kumimoji="0" lang="tr-TR" sz="2800" b="0" i="0" u="none" strike="noStrike" cap="none" normalizeH="0" baseline="0" dirty="0" smtClean="0">
                <a:ln>
                  <a:noFill/>
                </a:ln>
                <a:solidFill>
                  <a:srgbClr val="92D050"/>
                </a:solidFill>
                <a:effectLst/>
                <a:latin typeface="Arial" pitchFamily="34" charset="0"/>
                <a:cs typeface="Arial" pitchFamily="34" charset="0"/>
              </a:rPr>
              <a:t>, </a:t>
            </a:r>
            <a:r>
              <a:rPr kumimoji="0" lang="tr-TR" sz="2800" b="0" i="0" u="none" strike="noStrike" cap="none" normalizeH="0" baseline="0" dirty="0" err="1" smtClean="0">
                <a:ln>
                  <a:noFill/>
                </a:ln>
                <a:solidFill>
                  <a:srgbClr val="92D050"/>
                </a:solidFill>
                <a:effectLst/>
                <a:latin typeface="Arial" pitchFamily="34" charset="0"/>
                <a:cs typeface="Arial" pitchFamily="34" charset="0"/>
              </a:rPr>
              <a:t>you</a:t>
            </a:r>
            <a:r>
              <a:rPr kumimoji="0" lang="tr-TR" sz="2800" b="0" i="0" u="none" strike="noStrike" cap="none" normalizeH="0" baseline="0" dirty="0" smtClean="0">
                <a:ln>
                  <a:noFill/>
                </a:ln>
                <a:solidFill>
                  <a:srgbClr val="92D050"/>
                </a:solidFill>
                <a:effectLst/>
                <a:latin typeface="Arial" pitchFamily="34" charset="0"/>
                <a:cs typeface="Arial" pitchFamily="34" charset="0"/>
              </a:rPr>
              <a:t>, </a:t>
            </a:r>
            <a:r>
              <a:rPr kumimoji="0" lang="tr-TR" sz="2800" b="0" i="0" u="none" strike="noStrike" cap="none" normalizeH="0" baseline="0" dirty="0" err="1" smtClean="0">
                <a:ln>
                  <a:noFill/>
                </a:ln>
                <a:solidFill>
                  <a:srgbClr val="92D050"/>
                </a:solidFill>
                <a:effectLst/>
                <a:latin typeface="Arial" pitchFamily="34" charset="0"/>
                <a:cs typeface="Arial" pitchFamily="34" charset="0"/>
              </a:rPr>
              <a:t>they</a:t>
            </a:r>
            <a:r>
              <a:rPr kumimoji="0" lang="tr-TR" sz="2800" b="0" i="0" u="none" strike="noStrike" cap="none" normalizeH="0" baseline="0" dirty="0" smtClean="0">
                <a:ln>
                  <a:noFill/>
                </a:ln>
                <a:solidFill>
                  <a:srgbClr val="92D050"/>
                </a:solidFill>
                <a:effectLst/>
                <a:latin typeface="Arial" pitchFamily="34" charset="0"/>
                <a:cs typeface="Arial" pitchFamily="34" charset="0"/>
              </a:rPr>
              <a:t> + </a:t>
            </a:r>
            <a:r>
              <a:rPr kumimoji="0" lang="tr-TR" sz="2800" b="0" i="0" u="none" strike="noStrike" cap="none" normalizeH="0" baseline="0" dirty="0" err="1" smtClean="0">
                <a:ln>
                  <a:noFill/>
                </a:ln>
                <a:solidFill>
                  <a:srgbClr val="92D050"/>
                </a:solidFill>
                <a:effectLst/>
                <a:latin typeface="Arial" pitchFamily="34" charset="0"/>
                <a:cs typeface="Arial" pitchFamily="34" charset="0"/>
              </a:rPr>
              <a:t>didn’t</a:t>
            </a:r>
            <a:r>
              <a:rPr kumimoji="0" lang="tr-TR" sz="2800" b="0" i="0" u="none" strike="noStrike" cap="none" normalizeH="0" baseline="0" dirty="0" smtClean="0">
                <a:ln>
                  <a:noFill/>
                </a:ln>
                <a:solidFill>
                  <a:srgbClr val="92D050"/>
                </a:solidFill>
                <a:effectLst/>
                <a:latin typeface="Arial" pitchFamily="34" charset="0"/>
                <a:cs typeface="Arial" pitchFamily="34" charset="0"/>
              </a:rPr>
              <a:t> + verb1</a:t>
            </a:r>
            <a:endParaRPr kumimoji="0" lang="tr-TR" sz="2400" b="0" i="0" u="none" strike="noStrike" cap="none" normalizeH="0" baseline="0" dirty="0" smtClean="0">
              <a:ln>
                <a:noFill/>
              </a:ln>
              <a:solidFill>
                <a:srgbClr val="92D05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2800" b="1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latin typeface="Arial" pitchFamily="34" charset="0"/>
                <a:cs typeface="Arial" pitchFamily="34" charset="0"/>
              </a:rPr>
              <a:t>QUESTION (?):</a:t>
            </a:r>
            <a:r>
              <a:rPr kumimoji="0" lang="tr-TR" sz="2800" b="0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latin typeface="Arial" pitchFamily="34" charset="0"/>
                <a:cs typeface="Arial" pitchFamily="34" charset="0"/>
              </a:rPr>
              <a:t> </a:t>
            </a:r>
            <a:r>
              <a:rPr kumimoji="0" lang="tr-TR" sz="2800" b="0" i="0" u="none" strike="noStrike" cap="none" normalizeH="0" baseline="0" dirty="0" err="1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latin typeface="Arial" pitchFamily="34" charset="0"/>
                <a:cs typeface="Arial" pitchFamily="34" charset="0"/>
              </a:rPr>
              <a:t>Did</a:t>
            </a:r>
            <a:r>
              <a:rPr kumimoji="0" lang="tr-TR" sz="2800" b="0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latin typeface="Arial" pitchFamily="34" charset="0"/>
                <a:cs typeface="Arial" pitchFamily="34" charset="0"/>
              </a:rPr>
              <a:t> + I, </a:t>
            </a:r>
            <a:r>
              <a:rPr kumimoji="0" lang="tr-TR" sz="2800" b="0" i="0" u="none" strike="noStrike" cap="none" normalizeH="0" baseline="0" dirty="0" err="1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latin typeface="Arial" pitchFamily="34" charset="0"/>
                <a:cs typeface="Arial" pitchFamily="34" charset="0"/>
              </a:rPr>
              <a:t>you</a:t>
            </a:r>
            <a:r>
              <a:rPr kumimoji="0" lang="tr-TR" sz="2800" b="0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latin typeface="Arial" pitchFamily="34" charset="0"/>
                <a:cs typeface="Arial" pitchFamily="34" charset="0"/>
              </a:rPr>
              <a:t>, he, </a:t>
            </a:r>
            <a:r>
              <a:rPr kumimoji="0" lang="tr-TR" sz="2800" b="0" i="0" u="none" strike="noStrike" cap="none" normalizeH="0" baseline="0" dirty="0" err="1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latin typeface="Arial" pitchFamily="34" charset="0"/>
                <a:cs typeface="Arial" pitchFamily="34" charset="0"/>
              </a:rPr>
              <a:t>she</a:t>
            </a:r>
            <a:r>
              <a:rPr kumimoji="0" lang="tr-TR" sz="2800" b="0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latin typeface="Arial" pitchFamily="34" charset="0"/>
                <a:cs typeface="Arial" pitchFamily="34" charset="0"/>
              </a:rPr>
              <a:t>, it, </a:t>
            </a:r>
            <a:r>
              <a:rPr kumimoji="0" lang="tr-TR" sz="2800" b="0" i="0" u="none" strike="noStrike" cap="none" normalizeH="0" baseline="0" dirty="0" err="1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latin typeface="Arial" pitchFamily="34" charset="0"/>
                <a:cs typeface="Arial" pitchFamily="34" charset="0"/>
              </a:rPr>
              <a:t>we</a:t>
            </a:r>
            <a:r>
              <a:rPr kumimoji="0" lang="tr-TR" sz="2800" b="0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latin typeface="Arial" pitchFamily="34" charset="0"/>
                <a:cs typeface="Arial" pitchFamily="34" charset="0"/>
              </a:rPr>
              <a:t>, </a:t>
            </a:r>
            <a:r>
              <a:rPr kumimoji="0" lang="tr-TR" sz="2800" b="0" i="0" u="none" strike="noStrike" cap="none" normalizeH="0" baseline="0" dirty="0" err="1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latin typeface="Arial" pitchFamily="34" charset="0"/>
                <a:cs typeface="Arial" pitchFamily="34" charset="0"/>
              </a:rPr>
              <a:t>you</a:t>
            </a:r>
            <a:r>
              <a:rPr kumimoji="0" lang="tr-TR" sz="2800" b="0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latin typeface="Arial" pitchFamily="34" charset="0"/>
                <a:cs typeface="Arial" pitchFamily="34" charset="0"/>
              </a:rPr>
              <a:t>, </a:t>
            </a:r>
            <a:r>
              <a:rPr kumimoji="0" lang="tr-TR" sz="2800" b="0" i="0" u="none" strike="noStrike" cap="none" normalizeH="0" baseline="0" dirty="0" err="1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latin typeface="Arial" pitchFamily="34" charset="0"/>
                <a:cs typeface="Arial" pitchFamily="34" charset="0"/>
              </a:rPr>
              <a:t>they</a:t>
            </a:r>
            <a:r>
              <a:rPr kumimoji="0" lang="tr-TR" sz="2800" b="0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latin typeface="Arial" pitchFamily="34" charset="0"/>
                <a:cs typeface="Arial" pitchFamily="34" charset="0"/>
              </a:rPr>
              <a:t> + verb1 ?</a:t>
            </a:r>
            <a:endParaRPr kumimoji="0" lang="tr-TR" sz="2400" b="0" i="0" u="none" strike="noStrike" cap="none" normalizeH="0" baseline="0" dirty="0" smtClean="0">
              <a:ln>
                <a:noFill/>
              </a:ln>
              <a:solidFill>
                <a:schemeClr val="accent6">
                  <a:lumMod val="75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28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Arial" pitchFamily="34" charset="0"/>
                <a:cs typeface="Arial" pitchFamily="34" charset="0"/>
              </a:rPr>
              <a:t>NEGATIVE QUEST.(-?):</a:t>
            </a:r>
            <a:r>
              <a:rPr kumimoji="0" lang="tr-TR" sz="2800" b="0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Arial" pitchFamily="34" charset="0"/>
                <a:cs typeface="Arial" pitchFamily="34" charset="0"/>
              </a:rPr>
              <a:t> </a:t>
            </a:r>
            <a:r>
              <a:rPr kumimoji="0" lang="tr-TR" sz="2800" b="0" i="0" u="none" strike="noStrike" cap="none" normalizeH="0" baseline="0" dirty="0" err="1" smtClean="0">
                <a:ln>
                  <a:noFill/>
                </a:ln>
                <a:solidFill>
                  <a:srgbClr val="7030A0"/>
                </a:solidFill>
                <a:effectLst/>
                <a:latin typeface="Arial" pitchFamily="34" charset="0"/>
                <a:cs typeface="Arial" pitchFamily="34" charset="0"/>
              </a:rPr>
              <a:t>Didn’t</a:t>
            </a:r>
            <a:r>
              <a:rPr kumimoji="0" lang="tr-TR" sz="2800" b="0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Arial" pitchFamily="34" charset="0"/>
                <a:cs typeface="Arial" pitchFamily="34" charset="0"/>
              </a:rPr>
              <a:t> + I, </a:t>
            </a:r>
            <a:r>
              <a:rPr kumimoji="0" lang="tr-TR" sz="2800" b="0" i="0" u="none" strike="noStrike" cap="none" normalizeH="0" baseline="0" dirty="0" err="1" smtClean="0">
                <a:ln>
                  <a:noFill/>
                </a:ln>
                <a:solidFill>
                  <a:srgbClr val="7030A0"/>
                </a:solidFill>
                <a:effectLst/>
                <a:latin typeface="Arial" pitchFamily="34" charset="0"/>
                <a:cs typeface="Arial" pitchFamily="34" charset="0"/>
              </a:rPr>
              <a:t>you</a:t>
            </a:r>
            <a:r>
              <a:rPr kumimoji="0" lang="tr-TR" sz="2800" b="0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Arial" pitchFamily="34" charset="0"/>
                <a:cs typeface="Arial" pitchFamily="34" charset="0"/>
              </a:rPr>
              <a:t>, he, </a:t>
            </a:r>
            <a:r>
              <a:rPr kumimoji="0" lang="tr-TR" sz="2800" b="0" i="0" u="none" strike="noStrike" cap="none" normalizeH="0" baseline="0" dirty="0" err="1" smtClean="0">
                <a:ln>
                  <a:noFill/>
                </a:ln>
                <a:solidFill>
                  <a:srgbClr val="7030A0"/>
                </a:solidFill>
                <a:effectLst/>
                <a:latin typeface="Arial" pitchFamily="34" charset="0"/>
                <a:cs typeface="Arial" pitchFamily="34" charset="0"/>
              </a:rPr>
              <a:t>she</a:t>
            </a:r>
            <a:r>
              <a:rPr kumimoji="0" lang="tr-TR" sz="2800" b="0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Arial" pitchFamily="34" charset="0"/>
                <a:cs typeface="Arial" pitchFamily="34" charset="0"/>
              </a:rPr>
              <a:t>, it, </a:t>
            </a:r>
            <a:r>
              <a:rPr kumimoji="0" lang="tr-TR" sz="2800" b="0" i="0" u="none" strike="noStrike" cap="none" normalizeH="0" baseline="0" dirty="0" err="1" smtClean="0">
                <a:ln>
                  <a:noFill/>
                </a:ln>
                <a:solidFill>
                  <a:srgbClr val="7030A0"/>
                </a:solidFill>
                <a:effectLst/>
                <a:latin typeface="Arial" pitchFamily="34" charset="0"/>
                <a:cs typeface="Arial" pitchFamily="34" charset="0"/>
              </a:rPr>
              <a:t>we</a:t>
            </a:r>
            <a:r>
              <a:rPr kumimoji="0" lang="tr-TR" sz="2800" b="0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Arial" pitchFamily="34" charset="0"/>
                <a:cs typeface="Arial" pitchFamily="34" charset="0"/>
              </a:rPr>
              <a:t>, </a:t>
            </a:r>
            <a:r>
              <a:rPr kumimoji="0" lang="tr-TR" sz="2800" b="0" i="0" u="none" strike="noStrike" cap="none" normalizeH="0" baseline="0" dirty="0" err="1" smtClean="0">
                <a:ln>
                  <a:noFill/>
                </a:ln>
                <a:solidFill>
                  <a:srgbClr val="7030A0"/>
                </a:solidFill>
                <a:effectLst/>
                <a:latin typeface="Arial" pitchFamily="34" charset="0"/>
                <a:cs typeface="Arial" pitchFamily="34" charset="0"/>
              </a:rPr>
              <a:t>you</a:t>
            </a:r>
            <a:r>
              <a:rPr kumimoji="0" lang="tr-TR" sz="2800" b="0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Arial" pitchFamily="34" charset="0"/>
                <a:cs typeface="Arial" pitchFamily="34" charset="0"/>
              </a:rPr>
              <a:t>, </a:t>
            </a:r>
            <a:r>
              <a:rPr kumimoji="0" lang="tr-TR" sz="2800" b="0" i="0" u="none" strike="noStrike" cap="none" normalizeH="0" baseline="0" dirty="0" err="1" smtClean="0">
                <a:ln>
                  <a:noFill/>
                </a:ln>
                <a:solidFill>
                  <a:srgbClr val="7030A0"/>
                </a:solidFill>
                <a:effectLst/>
                <a:latin typeface="Arial" pitchFamily="34" charset="0"/>
                <a:cs typeface="Arial" pitchFamily="34" charset="0"/>
              </a:rPr>
              <a:t>they</a:t>
            </a:r>
            <a:r>
              <a:rPr kumimoji="0" lang="tr-TR" sz="2800" b="0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Arial" pitchFamily="34" charset="0"/>
                <a:cs typeface="Arial" pitchFamily="34" charset="0"/>
              </a:rPr>
              <a:t> + </a:t>
            </a:r>
            <a:r>
              <a:rPr kumimoji="0" lang="tr-TR" sz="2800" b="0" i="0" u="none" strike="noStrike" cap="none" normalizeH="0" baseline="0" dirty="0" err="1" smtClean="0">
                <a:ln>
                  <a:noFill/>
                </a:ln>
                <a:solidFill>
                  <a:srgbClr val="7030A0"/>
                </a:solidFill>
                <a:effectLst/>
                <a:latin typeface="Arial" pitchFamily="34" charset="0"/>
                <a:cs typeface="Arial" pitchFamily="34" charset="0"/>
              </a:rPr>
              <a:t>verb</a:t>
            </a:r>
            <a:r>
              <a:rPr kumimoji="0" lang="tr-TR" sz="2800" b="0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Arial" pitchFamily="34" charset="0"/>
                <a:cs typeface="Arial" pitchFamily="34" charset="0"/>
              </a:rPr>
              <a:t> 1?</a:t>
            </a:r>
            <a:r>
              <a:rPr kumimoji="0" lang="tr-TR" sz="9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/>
            </a:r>
            <a:br>
              <a:rPr kumimoji="0" lang="tr-TR" sz="9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</a:br>
            <a:endParaRPr kumimoji="0" lang="tr-T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Yarım Çerçeve"/>
          <p:cNvSpPr/>
          <p:nvPr/>
        </p:nvSpPr>
        <p:spPr>
          <a:xfrm rot="10800000">
            <a:off x="0" y="0"/>
            <a:ext cx="9144000" cy="6858000"/>
          </a:xfrm>
          <a:prstGeom prst="halfFrame">
            <a:avLst>
              <a:gd name="adj1" fmla="val 6095"/>
              <a:gd name="adj2" fmla="val 6476"/>
            </a:avLst>
          </a:prstGeom>
          <a:blipFill>
            <a:blip r:embed="rId2" cstate="print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8433" name="Rectangle 1"/>
          <p:cNvSpPr>
            <a:spLocks noChangeArrowheads="1"/>
          </p:cNvSpPr>
          <p:nvPr/>
        </p:nvSpPr>
        <p:spPr bwMode="auto">
          <a:xfrm>
            <a:off x="285720" y="214290"/>
            <a:ext cx="7572396" cy="60631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2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cs typeface="Arial" pitchFamily="34" charset="0"/>
              </a:rPr>
              <a:t>(SIMPLE) FUTURE TENSE (GELECEK ZAMAN)  (yapacağım, yaparım)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28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cs typeface="Arial" pitchFamily="34" charset="0"/>
              </a:rPr>
              <a:t>POSITIVE (+):</a:t>
            </a:r>
            <a:r>
              <a:rPr kumimoji="0" lang="tr-TR" sz="28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 I, </a:t>
            </a:r>
            <a:r>
              <a:rPr kumimoji="0" lang="tr-TR" sz="2800" b="0" i="0" u="none" strike="noStrike" cap="none" normalizeH="0" baseline="0" dirty="0" err="1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you</a:t>
            </a:r>
            <a:r>
              <a:rPr kumimoji="0" lang="tr-TR" sz="28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, he, </a:t>
            </a:r>
            <a:r>
              <a:rPr kumimoji="0" lang="tr-TR" sz="2800" b="0" i="0" u="none" strike="noStrike" cap="none" normalizeH="0" baseline="0" dirty="0" err="1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she</a:t>
            </a:r>
            <a:r>
              <a:rPr kumimoji="0" lang="tr-TR" sz="28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, it, </a:t>
            </a:r>
            <a:r>
              <a:rPr kumimoji="0" lang="tr-TR" sz="2800" b="0" i="0" u="none" strike="noStrike" cap="none" normalizeH="0" baseline="0" dirty="0" err="1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we</a:t>
            </a:r>
            <a:r>
              <a:rPr kumimoji="0" lang="tr-TR" sz="28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, </a:t>
            </a:r>
            <a:r>
              <a:rPr kumimoji="0" lang="tr-TR" sz="2800" b="0" i="0" u="none" strike="noStrike" cap="none" normalizeH="0" baseline="0" dirty="0" err="1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you</a:t>
            </a:r>
            <a:r>
              <a:rPr kumimoji="0" lang="tr-TR" sz="28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, </a:t>
            </a:r>
            <a:r>
              <a:rPr kumimoji="0" lang="tr-TR" sz="2800" b="0" i="0" u="none" strike="noStrike" cap="none" normalizeH="0" baseline="0" dirty="0" err="1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they</a:t>
            </a:r>
            <a:r>
              <a:rPr kumimoji="0" lang="tr-TR" sz="28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 + </a:t>
            </a:r>
            <a:r>
              <a:rPr kumimoji="0" lang="tr-TR" sz="2800" b="0" i="0" u="none" strike="noStrike" cap="none" normalizeH="0" baseline="0" dirty="0" err="1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will</a:t>
            </a:r>
            <a:r>
              <a:rPr kumimoji="0" lang="tr-TR" sz="28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 + </a:t>
            </a:r>
            <a:r>
              <a:rPr kumimoji="0" lang="tr-TR" sz="2800" b="0" i="0" u="none" strike="noStrike" cap="none" normalizeH="0" baseline="0" dirty="0" err="1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verb</a:t>
            </a:r>
            <a:endParaRPr kumimoji="0" lang="tr-TR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2800" b="1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latin typeface="Arial" pitchFamily="34" charset="0"/>
                <a:cs typeface="Arial" pitchFamily="34" charset="0"/>
              </a:rPr>
              <a:t>NEGATIVE (-):</a:t>
            </a:r>
            <a:r>
              <a:rPr kumimoji="0" lang="tr-TR" sz="28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 I, </a:t>
            </a:r>
            <a:r>
              <a:rPr kumimoji="0" lang="tr-TR" sz="2800" b="0" i="0" u="none" strike="noStrike" cap="none" normalizeH="0" baseline="0" dirty="0" err="1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you</a:t>
            </a:r>
            <a:r>
              <a:rPr kumimoji="0" lang="tr-TR" sz="28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, he, </a:t>
            </a:r>
            <a:r>
              <a:rPr kumimoji="0" lang="tr-TR" sz="2800" b="0" i="0" u="none" strike="noStrike" cap="none" normalizeH="0" baseline="0" dirty="0" err="1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she</a:t>
            </a:r>
            <a:r>
              <a:rPr kumimoji="0" lang="tr-TR" sz="28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, it, </a:t>
            </a:r>
            <a:r>
              <a:rPr kumimoji="0" lang="tr-TR" sz="2800" b="0" i="0" u="none" strike="noStrike" cap="none" normalizeH="0" baseline="0" dirty="0" err="1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we</a:t>
            </a:r>
            <a:r>
              <a:rPr kumimoji="0" lang="tr-TR" sz="28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, </a:t>
            </a:r>
            <a:r>
              <a:rPr kumimoji="0" lang="tr-TR" sz="2800" b="0" i="0" u="none" strike="noStrike" cap="none" normalizeH="0" baseline="0" dirty="0" err="1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you</a:t>
            </a:r>
            <a:r>
              <a:rPr kumimoji="0" lang="tr-TR" sz="28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, </a:t>
            </a:r>
            <a:r>
              <a:rPr kumimoji="0" lang="tr-TR" sz="2800" b="0" i="0" u="none" strike="noStrike" cap="none" normalizeH="0" baseline="0" dirty="0" err="1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they</a:t>
            </a:r>
            <a:r>
              <a:rPr kumimoji="0" lang="tr-TR" sz="28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 + </a:t>
            </a:r>
            <a:r>
              <a:rPr kumimoji="0" lang="tr-TR" sz="2800" b="0" i="0" u="none" strike="noStrike" cap="none" normalizeH="0" baseline="0" dirty="0" err="1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will</a:t>
            </a:r>
            <a:r>
              <a:rPr kumimoji="0" lang="tr-TR" sz="28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 not (</a:t>
            </a:r>
            <a:r>
              <a:rPr kumimoji="0" lang="tr-TR" sz="2800" b="0" i="0" u="none" strike="noStrike" cap="none" normalizeH="0" baseline="0" dirty="0" err="1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won’t</a:t>
            </a:r>
            <a:r>
              <a:rPr kumimoji="0" lang="tr-TR" sz="28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) + </a:t>
            </a:r>
            <a:r>
              <a:rPr kumimoji="0" lang="tr-TR" sz="2800" b="0" i="0" u="none" strike="noStrike" cap="none" normalizeH="0" baseline="0" dirty="0" err="1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verb</a:t>
            </a:r>
            <a:endParaRPr kumimoji="0" lang="tr-TR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2800" b="1" i="0" u="none" strike="noStrike" cap="none" normalizeH="0" baseline="0" dirty="0" smtClean="0">
                <a:ln>
                  <a:noFill/>
                </a:ln>
                <a:solidFill>
                  <a:srgbClr val="92D050"/>
                </a:solidFill>
                <a:effectLst/>
                <a:latin typeface="Arial" pitchFamily="34" charset="0"/>
                <a:cs typeface="Arial" pitchFamily="34" charset="0"/>
              </a:rPr>
              <a:t>QUESTION (?):</a:t>
            </a:r>
            <a:r>
              <a:rPr kumimoji="0" lang="tr-TR" sz="2800" b="1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 </a:t>
            </a:r>
            <a:r>
              <a:rPr kumimoji="0" lang="tr-TR" sz="28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 </a:t>
            </a:r>
            <a:r>
              <a:rPr kumimoji="0" lang="tr-TR" sz="2800" b="0" i="0" u="none" strike="noStrike" cap="none" normalizeH="0" baseline="0" dirty="0" err="1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Will</a:t>
            </a:r>
            <a:r>
              <a:rPr kumimoji="0" lang="tr-TR" sz="28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 + I, </a:t>
            </a:r>
            <a:r>
              <a:rPr kumimoji="0" lang="tr-TR" sz="2800" b="0" i="0" u="none" strike="noStrike" cap="none" normalizeH="0" baseline="0" dirty="0" err="1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you</a:t>
            </a:r>
            <a:r>
              <a:rPr kumimoji="0" lang="tr-TR" sz="28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, he, </a:t>
            </a:r>
            <a:r>
              <a:rPr kumimoji="0" lang="tr-TR" sz="2800" b="0" i="0" u="none" strike="noStrike" cap="none" normalizeH="0" baseline="0" dirty="0" err="1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she</a:t>
            </a:r>
            <a:r>
              <a:rPr kumimoji="0" lang="tr-TR" sz="28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, it, </a:t>
            </a:r>
            <a:r>
              <a:rPr kumimoji="0" lang="tr-TR" sz="2800" b="0" i="0" u="none" strike="noStrike" cap="none" normalizeH="0" baseline="0" dirty="0" err="1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we</a:t>
            </a:r>
            <a:r>
              <a:rPr kumimoji="0" lang="tr-TR" sz="28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, </a:t>
            </a:r>
            <a:r>
              <a:rPr kumimoji="0" lang="tr-TR" sz="2800" b="0" i="0" u="none" strike="noStrike" cap="none" normalizeH="0" baseline="0" dirty="0" err="1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you</a:t>
            </a:r>
            <a:r>
              <a:rPr kumimoji="0" lang="tr-TR" sz="28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, </a:t>
            </a:r>
            <a:r>
              <a:rPr kumimoji="0" lang="tr-TR" sz="2800" b="0" i="0" u="none" strike="noStrike" cap="none" normalizeH="0" baseline="0" dirty="0" err="1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they</a:t>
            </a:r>
            <a:r>
              <a:rPr kumimoji="0" lang="tr-TR" sz="28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 + </a:t>
            </a:r>
            <a:r>
              <a:rPr kumimoji="0" lang="tr-TR" sz="2800" b="0" i="0" u="none" strike="noStrike" cap="none" normalizeH="0" baseline="0" dirty="0" err="1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verb</a:t>
            </a:r>
            <a:r>
              <a:rPr kumimoji="0" lang="tr-TR" sz="28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 ?</a:t>
            </a:r>
            <a:endParaRPr kumimoji="0" lang="tr-TR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2800" b="1" i="0" u="none" strike="noStrike" cap="none" normalizeH="0" baseline="0" dirty="0" smtClean="0">
                <a:ln>
                  <a:noFill/>
                </a:ln>
                <a:solidFill>
                  <a:srgbClr val="00B0F0"/>
                </a:solidFill>
                <a:effectLst/>
                <a:latin typeface="Arial" pitchFamily="34" charset="0"/>
                <a:cs typeface="Arial" pitchFamily="34" charset="0"/>
              </a:rPr>
              <a:t>NEGATIVE - QUESTION(-?):</a:t>
            </a:r>
            <a:r>
              <a:rPr kumimoji="0" lang="tr-TR" sz="2800" b="1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 </a:t>
            </a:r>
            <a:r>
              <a:rPr kumimoji="0" lang="tr-TR" sz="28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 </a:t>
            </a:r>
            <a:r>
              <a:rPr kumimoji="0" lang="tr-TR" sz="2800" b="0" i="0" u="none" strike="noStrike" cap="none" normalizeH="0" baseline="0" dirty="0" err="1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Won’t</a:t>
            </a:r>
            <a:r>
              <a:rPr kumimoji="0" lang="tr-TR" sz="28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 + I, </a:t>
            </a:r>
            <a:r>
              <a:rPr kumimoji="0" lang="tr-TR" sz="2800" b="0" i="0" u="none" strike="noStrike" cap="none" normalizeH="0" baseline="0" dirty="0" err="1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you</a:t>
            </a:r>
            <a:r>
              <a:rPr kumimoji="0" lang="tr-TR" sz="28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, he, </a:t>
            </a:r>
            <a:r>
              <a:rPr kumimoji="0" lang="tr-TR" sz="2800" b="0" i="0" u="none" strike="noStrike" cap="none" normalizeH="0" baseline="0" dirty="0" err="1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she</a:t>
            </a:r>
            <a:r>
              <a:rPr kumimoji="0" lang="tr-TR" sz="28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, it, </a:t>
            </a:r>
            <a:r>
              <a:rPr kumimoji="0" lang="tr-TR" sz="2800" b="0" i="0" u="none" strike="noStrike" cap="none" normalizeH="0" baseline="0" dirty="0" err="1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we</a:t>
            </a:r>
            <a:r>
              <a:rPr kumimoji="0" lang="tr-TR" sz="28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, </a:t>
            </a:r>
            <a:r>
              <a:rPr kumimoji="0" lang="tr-TR" sz="2800" b="0" i="0" u="none" strike="noStrike" cap="none" normalizeH="0" baseline="0" dirty="0" err="1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you</a:t>
            </a:r>
            <a:r>
              <a:rPr kumimoji="0" lang="tr-TR" sz="28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, </a:t>
            </a:r>
            <a:r>
              <a:rPr kumimoji="0" lang="tr-TR" sz="2800" b="0" i="0" u="none" strike="noStrike" cap="none" normalizeH="0" baseline="0" dirty="0" err="1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they</a:t>
            </a:r>
            <a:r>
              <a:rPr kumimoji="0" lang="tr-TR" sz="28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 + </a:t>
            </a:r>
            <a:r>
              <a:rPr kumimoji="0" lang="tr-TR" sz="2800" b="0" i="0" u="none" strike="noStrike" cap="none" normalizeH="0" baseline="0" dirty="0" err="1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verb</a:t>
            </a:r>
            <a:r>
              <a:rPr kumimoji="0" lang="tr-TR" sz="28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 ?</a:t>
            </a:r>
            <a:endParaRPr kumimoji="0" lang="tr-TR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2800" b="1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cs typeface="Arial" pitchFamily="34" charset="0"/>
              </a:rPr>
              <a:t>NOT:</a:t>
            </a:r>
            <a:r>
              <a:rPr kumimoji="0" lang="tr-TR" sz="28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 İngiliz </a:t>
            </a:r>
            <a:r>
              <a:rPr kumimoji="0" lang="tr-TR" sz="2800" b="0" i="0" u="none" strike="noStrike" cap="none" normalizeH="0" baseline="0" dirty="0" err="1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ingilizcesinde</a:t>
            </a:r>
            <a:r>
              <a:rPr kumimoji="0" lang="tr-TR" sz="28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 halen kullanılmakta olan biçimiyle bir de </a:t>
            </a:r>
            <a:r>
              <a:rPr kumimoji="0" lang="tr-TR" sz="2800" b="1" i="0" u="none" strike="noStrike" cap="none" normalizeH="0" baseline="0" dirty="0" err="1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will</a:t>
            </a:r>
            <a:r>
              <a:rPr kumimoji="0" lang="tr-TR" sz="2800" b="1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 </a:t>
            </a:r>
            <a:r>
              <a:rPr kumimoji="0" lang="tr-TR" sz="28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yerine</a:t>
            </a:r>
            <a:r>
              <a:rPr kumimoji="0" lang="tr-TR" sz="2800" b="1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 </a:t>
            </a:r>
            <a:r>
              <a:rPr kumimoji="0" lang="tr-TR" sz="2800" b="1" i="0" u="none" strike="noStrike" cap="none" normalizeH="0" baseline="0" dirty="0" err="1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shall</a:t>
            </a:r>
            <a:r>
              <a:rPr kumimoji="0" lang="tr-TR" sz="28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‘de kullanılmaktadır. </a:t>
            </a:r>
            <a:r>
              <a:rPr kumimoji="0" lang="tr-TR" sz="2800" b="1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 </a:t>
            </a:r>
            <a:endParaRPr kumimoji="0" lang="tr-TR" sz="6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84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843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843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843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843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843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Kalp"/>
          <p:cNvSpPr/>
          <p:nvPr/>
        </p:nvSpPr>
        <p:spPr>
          <a:xfrm>
            <a:off x="0" y="500042"/>
            <a:ext cx="1285884" cy="1500198"/>
          </a:xfrm>
          <a:prstGeom prst="hear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" name="2 Kalp"/>
          <p:cNvSpPr/>
          <p:nvPr/>
        </p:nvSpPr>
        <p:spPr>
          <a:xfrm>
            <a:off x="0" y="2357430"/>
            <a:ext cx="1428728" cy="1714512"/>
          </a:xfrm>
          <a:prstGeom prst="heart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" name="3 Kalp"/>
          <p:cNvSpPr/>
          <p:nvPr/>
        </p:nvSpPr>
        <p:spPr>
          <a:xfrm>
            <a:off x="0" y="4357694"/>
            <a:ext cx="1571604" cy="1857388"/>
          </a:xfrm>
          <a:prstGeom prst="hear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0481" name="Rectangle 1"/>
          <p:cNvSpPr>
            <a:spLocks noChangeArrowheads="1"/>
          </p:cNvSpPr>
          <p:nvPr/>
        </p:nvSpPr>
        <p:spPr bwMode="auto">
          <a:xfrm>
            <a:off x="1571604" y="357166"/>
            <a:ext cx="7572396" cy="56323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2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cs typeface="Arial" pitchFamily="34" charset="0"/>
              </a:rPr>
              <a:t>PAST CONTINUOUS TENSE (ŞİMDİKİ ZAMANIN HİKAYESİ)  (yapıyordum)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2800" b="1" i="0" u="none" strike="noStrike" cap="none" normalizeH="0" baseline="0" dirty="0" smtClean="0">
                <a:ln>
                  <a:noFill/>
                </a:ln>
                <a:solidFill>
                  <a:srgbClr val="00B0F0"/>
                </a:solidFill>
                <a:effectLst/>
                <a:latin typeface="Arial" pitchFamily="34" charset="0"/>
                <a:cs typeface="Arial" pitchFamily="34" charset="0"/>
              </a:rPr>
              <a:t>POSITIVE (+):</a:t>
            </a:r>
            <a:r>
              <a:rPr kumimoji="0" lang="tr-TR" sz="28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     I, he, </a:t>
            </a:r>
            <a:r>
              <a:rPr kumimoji="0" lang="tr-TR" sz="2800" b="0" i="0" u="none" strike="noStrike" cap="none" normalizeH="0" baseline="0" dirty="0" err="1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she</a:t>
            </a:r>
            <a:r>
              <a:rPr kumimoji="0" lang="tr-TR" sz="28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, it + </a:t>
            </a:r>
            <a:r>
              <a:rPr kumimoji="0" lang="tr-TR" sz="2800" b="0" i="0" u="none" strike="noStrike" cap="none" normalizeH="0" baseline="0" dirty="0" err="1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was</a:t>
            </a:r>
            <a:r>
              <a:rPr kumimoji="0" lang="tr-TR" sz="28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 + </a:t>
            </a:r>
            <a:r>
              <a:rPr kumimoji="0" lang="tr-TR" sz="2800" b="0" i="0" u="none" strike="noStrike" cap="none" normalizeH="0" baseline="0" dirty="0" err="1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verb</a:t>
            </a:r>
            <a:r>
              <a:rPr kumimoji="0" lang="tr-TR" sz="28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-</a:t>
            </a:r>
            <a:r>
              <a:rPr kumimoji="0" lang="tr-TR" sz="2800" b="0" i="0" u="none" strike="noStrike" cap="none" normalizeH="0" baseline="0" dirty="0" err="1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ing</a:t>
            </a:r>
            <a:r>
              <a:rPr kumimoji="0" lang="tr-TR" sz="28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  /  </a:t>
            </a:r>
            <a:r>
              <a:rPr kumimoji="0" lang="tr-TR" sz="2800" b="0" i="0" u="none" strike="noStrike" cap="none" normalizeH="0" baseline="0" dirty="0" err="1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we</a:t>
            </a:r>
            <a:r>
              <a:rPr kumimoji="0" lang="tr-TR" sz="28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, </a:t>
            </a:r>
            <a:r>
              <a:rPr kumimoji="0" lang="tr-TR" sz="2800" b="0" i="0" u="none" strike="noStrike" cap="none" normalizeH="0" baseline="0" dirty="0" err="1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you</a:t>
            </a:r>
            <a:r>
              <a:rPr kumimoji="0" lang="tr-TR" sz="28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, </a:t>
            </a:r>
            <a:r>
              <a:rPr kumimoji="0" lang="tr-TR" sz="2800" b="0" i="0" u="none" strike="noStrike" cap="none" normalizeH="0" baseline="0" dirty="0" err="1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they</a:t>
            </a:r>
            <a:r>
              <a:rPr kumimoji="0" lang="tr-TR" sz="28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 + </a:t>
            </a:r>
            <a:r>
              <a:rPr kumimoji="0" lang="tr-TR" sz="2800" b="0" i="0" u="none" strike="noStrike" cap="none" normalizeH="0" baseline="0" dirty="0" err="1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were</a:t>
            </a:r>
            <a:r>
              <a:rPr kumimoji="0" lang="tr-TR" sz="28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 + </a:t>
            </a:r>
            <a:r>
              <a:rPr kumimoji="0" lang="tr-TR" sz="2800" b="0" i="0" u="none" strike="noStrike" cap="none" normalizeH="0" baseline="0" dirty="0" err="1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verb</a:t>
            </a:r>
            <a:r>
              <a:rPr kumimoji="0" lang="tr-TR" sz="28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-</a:t>
            </a:r>
            <a:r>
              <a:rPr kumimoji="0" lang="tr-TR" sz="2800" b="0" i="0" u="none" strike="noStrike" cap="none" normalizeH="0" baseline="0" dirty="0" err="1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ing</a:t>
            </a:r>
            <a:endParaRPr kumimoji="0" lang="tr-TR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28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Arial" pitchFamily="34" charset="0"/>
                <a:cs typeface="Arial" pitchFamily="34" charset="0"/>
              </a:rPr>
              <a:t>NEGATIVE (-): </a:t>
            </a:r>
            <a:r>
              <a:rPr kumimoji="0" lang="tr-TR" sz="28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 I,he,</a:t>
            </a:r>
            <a:r>
              <a:rPr kumimoji="0" lang="tr-TR" sz="2800" b="0" i="0" u="none" strike="noStrike" cap="none" normalizeH="0" baseline="0" dirty="0" err="1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she</a:t>
            </a:r>
            <a:r>
              <a:rPr kumimoji="0" lang="tr-TR" sz="28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,it + </a:t>
            </a:r>
            <a:r>
              <a:rPr kumimoji="0" lang="tr-TR" sz="2800" b="0" i="0" u="none" strike="noStrike" cap="none" normalizeH="0" baseline="0" dirty="0" err="1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was</a:t>
            </a:r>
            <a:r>
              <a:rPr kumimoji="0" lang="tr-TR" sz="28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 not (</a:t>
            </a:r>
            <a:r>
              <a:rPr kumimoji="0" lang="tr-TR" sz="2800" b="0" i="0" u="none" strike="noStrike" cap="none" normalizeH="0" baseline="0" dirty="0" err="1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wasn’t</a:t>
            </a:r>
            <a:r>
              <a:rPr kumimoji="0" lang="tr-TR" sz="28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)</a:t>
            </a:r>
            <a:r>
              <a:rPr kumimoji="0" lang="tr-TR" sz="2800" b="0" i="0" u="none" strike="noStrike" cap="none" normalizeH="0" baseline="0" dirty="0" err="1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verb</a:t>
            </a:r>
            <a:r>
              <a:rPr kumimoji="0" lang="tr-TR" sz="28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-</a:t>
            </a:r>
            <a:r>
              <a:rPr kumimoji="0" lang="tr-TR" sz="2800" b="0" i="0" u="none" strike="noStrike" cap="none" normalizeH="0" baseline="0" dirty="0" err="1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ing</a:t>
            </a:r>
            <a:r>
              <a:rPr kumimoji="0" lang="tr-TR" sz="28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 / </a:t>
            </a:r>
            <a:r>
              <a:rPr kumimoji="0" lang="tr-TR" sz="2800" b="0" i="0" u="none" strike="noStrike" cap="none" normalizeH="0" baseline="0" dirty="0" err="1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You</a:t>
            </a:r>
            <a:r>
              <a:rPr kumimoji="0" lang="tr-TR" sz="28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,</a:t>
            </a:r>
            <a:r>
              <a:rPr kumimoji="0" lang="tr-TR" sz="2800" b="0" i="0" u="none" strike="noStrike" cap="none" normalizeH="0" baseline="0" dirty="0" err="1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we</a:t>
            </a:r>
            <a:r>
              <a:rPr kumimoji="0" lang="tr-TR" sz="28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,</a:t>
            </a:r>
            <a:r>
              <a:rPr kumimoji="0" lang="tr-TR" sz="2800" b="0" i="0" u="none" strike="noStrike" cap="none" normalizeH="0" baseline="0" dirty="0" err="1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they</a:t>
            </a:r>
            <a:r>
              <a:rPr kumimoji="0" lang="tr-TR" sz="28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 + </a:t>
            </a:r>
            <a:r>
              <a:rPr kumimoji="0" lang="tr-TR" sz="2800" b="0" i="0" u="none" strike="noStrike" cap="none" normalizeH="0" baseline="0" dirty="0" err="1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were</a:t>
            </a:r>
            <a:r>
              <a:rPr kumimoji="0" lang="tr-TR" sz="28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 not (</a:t>
            </a:r>
            <a:r>
              <a:rPr kumimoji="0" lang="tr-TR" sz="2800" b="0" i="0" u="none" strike="noStrike" cap="none" normalizeH="0" baseline="0" dirty="0" err="1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weren’t</a:t>
            </a:r>
            <a:r>
              <a:rPr kumimoji="0" lang="tr-TR" sz="28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) + </a:t>
            </a:r>
            <a:r>
              <a:rPr kumimoji="0" lang="tr-TR" sz="2800" b="0" i="0" u="none" strike="noStrike" cap="none" normalizeH="0" baseline="0" dirty="0" err="1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verb</a:t>
            </a:r>
            <a:r>
              <a:rPr kumimoji="0" lang="tr-TR" sz="28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-</a:t>
            </a:r>
            <a:r>
              <a:rPr kumimoji="0" lang="tr-TR" sz="2800" b="0" i="0" u="none" strike="noStrike" cap="none" normalizeH="0" baseline="0" dirty="0" err="1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ing.</a:t>
            </a:r>
            <a:endParaRPr kumimoji="0" lang="tr-TR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28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cs typeface="Arial" pitchFamily="34" charset="0"/>
              </a:rPr>
              <a:t>QUESTION(?):</a:t>
            </a:r>
            <a:r>
              <a:rPr kumimoji="0" lang="tr-TR" sz="28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 </a:t>
            </a:r>
            <a:r>
              <a:rPr kumimoji="0" lang="tr-TR" sz="2800" b="0" i="0" u="none" strike="noStrike" cap="none" normalizeH="0" baseline="0" dirty="0" err="1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Was</a:t>
            </a:r>
            <a:r>
              <a:rPr kumimoji="0" lang="tr-TR" sz="28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 + I, he, </a:t>
            </a:r>
            <a:r>
              <a:rPr kumimoji="0" lang="tr-TR" sz="2800" b="0" i="0" u="none" strike="noStrike" cap="none" normalizeH="0" baseline="0" dirty="0" err="1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she</a:t>
            </a:r>
            <a:r>
              <a:rPr kumimoji="0" lang="tr-TR" sz="28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, it + </a:t>
            </a:r>
            <a:r>
              <a:rPr kumimoji="0" lang="tr-TR" sz="2800" b="0" i="0" u="none" strike="noStrike" cap="none" normalizeH="0" baseline="0" dirty="0" err="1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verb</a:t>
            </a:r>
            <a:r>
              <a:rPr kumimoji="0" lang="tr-TR" sz="28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-</a:t>
            </a:r>
            <a:r>
              <a:rPr kumimoji="0" lang="tr-TR" sz="2800" b="0" i="0" u="none" strike="noStrike" cap="none" normalizeH="0" baseline="0" dirty="0" err="1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ing</a:t>
            </a:r>
            <a:r>
              <a:rPr kumimoji="0" lang="tr-TR" sz="28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 ? / </a:t>
            </a:r>
            <a:r>
              <a:rPr kumimoji="0" lang="tr-TR" sz="2800" b="0" i="0" u="none" strike="noStrike" cap="none" normalizeH="0" baseline="0" dirty="0" err="1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Were</a:t>
            </a:r>
            <a:r>
              <a:rPr kumimoji="0" lang="tr-TR" sz="28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r>
              <a:rPr kumimoji="0" lang="tr-TR" sz="2800" b="0" i="0" u="none" strike="noStrike" cap="none" normalizeH="0" baseline="0" dirty="0" err="1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we</a:t>
            </a:r>
            <a:r>
              <a:rPr kumimoji="0" lang="tr-TR" sz="28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, </a:t>
            </a:r>
            <a:r>
              <a:rPr kumimoji="0" lang="tr-TR" sz="2800" b="0" i="0" u="none" strike="noStrike" cap="none" normalizeH="0" baseline="0" dirty="0" err="1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you</a:t>
            </a:r>
            <a:r>
              <a:rPr kumimoji="0" lang="tr-TR" sz="28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, </a:t>
            </a:r>
            <a:r>
              <a:rPr kumimoji="0" lang="tr-TR" sz="2800" b="0" i="0" u="none" strike="noStrike" cap="none" normalizeH="0" baseline="0" dirty="0" err="1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they</a:t>
            </a:r>
            <a:r>
              <a:rPr kumimoji="0" lang="tr-TR" sz="28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 + </a:t>
            </a:r>
            <a:r>
              <a:rPr kumimoji="0" lang="tr-TR" sz="2800" b="0" i="0" u="none" strike="noStrike" cap="none" normalizeH="0" baseline="0" dirty="0" err="1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verb</a:t>
            </a:r>
            <a:r>
              <a:rPr kumimoji="0" lang="tr-TR" sz="28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-</a:t>
            </a:r>
            <a:r>
              <a:rPr kumimoji="0" lang="tr-TR" sz="2800" b="0" i="0" u="none" strike="noStrike" cap="none" normalizeH="0" baseline="0" dirty="0" err="1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ing</a:t>
            </a:r>
            <a:r>
              <a:rPr kumimoji="0" lang="tr-TR" sz="28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?</a:t>
            </a:r>
            <a:endParaRPr kumimoji="0" lang="tr-TR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2800" b="1" i="0" u="none" strike="noStrike" cap="none" normalizeH="0" baseline="0" dirty="0" smtClean="0">
                <a:ln>
                  <a:noFill/>
                </a:ln>
                <a:solidFill>
                  <a:srgbClr val="92D050"/>
                </a:solidFill>
                <a:effectLst/>
                <a:latin typeface="Arial" pitchFamily="34" charset="0"/>
                <a:cs typeface="Arial" pitchFamily="34" charset="0"/>
              </a:rPr>
              <a:t>NEGATIVE QUESTION (-?):</a:t>
            </a:r>
            <a:r>
              <a:rPr kumimoji="0" lang="tr-TR" sz="2800" b="0" i="0" u="none" strike="noStrike" cap="none" normalizeH="0" baseline="0" dirty="0" smtClean="0">
                <a:ln>
                  <a:noFill/>
                </a:ln>
                <a:solidFill>
                  <a:srgbClr val="92D050"/>
                </a:solidFill>
                <a:effectLst/>
                <a:latin typeface="Arial" pitchFamily="34" charset="0"/>
                <a:cs typeface="Arial" pitchFamily="34" charset="0"/>
              </a:rPr>
              <a:t> </a:t>
            </a:r>
            <a:r>
              <a:rPr kumimoji="0" lang="tr-TR" sz="28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 </a:t>
            </a:r>
            <a:r>
              <a:rPr kumimoji="0" lang="tr-TR" sz="2800" b="0" i="0" u="none" strike="noStrike" cap="none" normalizeH="0" baseline="0" dirty="0" err="1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Wasn’t</a:t>
            </a:r>
            <a:r>
              <a:rPr kumimoji="0" lang="tr-TR" sz="28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 + I, he, </a:t>
            </a:r>
            <a:r>
              <a:rPr kumimoji="0" lang="tr-TR" sz="2800" b="0" i="0" u="none" strike="noStrike" cap="none" normalizeH="0" baseline="0" dirty="0" err="1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she</a:t>
            </a:r>
            <a:r>
              <a:rPr kumimoji="0" lang="tr-TR" sz="28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, it + </a:t>
            </a:r>
            <a:r>
              <a:rPr kumimoji="0" lang="tr-TR" sz="2800" b="0" i="0" u="none" strike="noStrike" cap="none" normalizeH="0" baseline="0" dirty="0" err="1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verb</a:t>
            </a:r>
            <a:r>
              <a:rPr kumimoji="0" lang="tr-TR" sz="28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-</a:t>
            </a:r>
            <a:r>
              <a:rPr kumimoji="0" lang="tr-TR" sz="2800" b="0" i="0" u="none" strike="noStrike" cap="none" normalizeH="0" baseline="0" dirty="0" err="1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ing</a:t>
            </a:r>
            <a:r>
              <a:rPr kumimoji="0" lang="tr-TR" sz="28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 ? / </a:t>
            </a:r>
            <a:r>
              <a:rPr kumimoji="0" lang="tr-TR" sz="2800" b="0" i="0" u="none" strike="noStrike" cap="none" normalizeH="0" baseline="0" dirty="0" err="1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weren’t</a:t>
            </a:r>
            <a:r>
              <a:rPr kumimoji="0" lang="tr-TR" sz="28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 + </a:t>
            </a:r>
            <a:r>
              <a:rPr kumimoji="0" lang="tr-TR" sz="2800" b="0" i="0" u="none" strike="noStrike" cap="none" normalizeH="0" baseline="0" dirty="0" err="1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we</a:t>
            </a:r>
            <a:r>
              <a:rPr kumimoji="0" lang="tr-TR" sz="28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, </a:t>
            </a:r>
            <a:r>
              <a:rPr kumimoji="0" lang="tr-TR" sz="2800" b="0" i="0" u="none" strike="noStrike" cap="none" normalizeH="0" baseline="0" dirty="0" err="1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you</a:t>
            </a:r>
            <a:r>
              <a:rPr kumimoji="0" lang="tr-TR" sz="28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, </a:t>
            </a:r>
            <a:r>
              <a:rPr kumimoji="0" lang="tr-TR" sz="2800" b="0" i="0" u="none" strike="noStrike" cap="none" normalizeH="0" baseline="0" dirty="0" err="1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they</a:t>
            </a:r>
            <a:r>
              <a:rPr kumimoji="0" lang="tr-TR" sz="28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 + </a:t>
            </a:r>
            <a:r>
              <a:rPr kumimoji="0" lang="tr-TR" sz="2800" b="0" i="0" u="none" strike="noStrike" cap="none" normalizeH="0" baseline="0" dirty="0" err="1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verb</a:t>
            </a:r>
            <a:r>
              <a:rPr kumimoji="0" lang="tr-TR" sz="28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-</a:t>
            </a:r>
            <a:r>
              <a:rPr kumimoji="0" lang="tr-TR" sz="2800" b="0" i="0" u="none" strike="noStrike" cap="none" normalizeH="0" baseline="0" dirty="0" err="1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ing</a:t>
            </a:r>
            <a:r>
              <a:rPr kumimoji="0" lang="tr-TR" sz="28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?  </a:t>
            </a:r>
            <a:r>
              <a:rPr kumimoji="0" lang="tr-TR" sz="9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    </a:t>
            </a:r>
            <a:endParaRPr kumimoji="0" lang="tr-T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04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048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048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048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048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20481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4-Nokta Yıldız"/>
          <p:cNvSpPr/>
          <p:nvPr/>
        </p:nvSpPr>
        <p:spPr>
          <a:xfrm rot="21108994">
            <a:off x="103990" y="303408"/>
            <a:ext cx="1363656" cy="1558676"/>
          </a:xfrm>
          <a:prstGeom prst="star4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" name="2 4-Nokta Yıldız"/>
          <p:cNvSpPr/>
          <p:nvPr/>
        </p:nvSpPr>
        <p:spPr>
          <a:xfrm>
            <a:off x="214282" y="2500306"/>
            <a:ext cx="1500198" cy="1571636"/>
          </a:xfrm>
          <a:prstGeom prst="star4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" name="3 4-Nokta Yıldız"/>
          <p:cNvSpPr/>
          <p:nvPr/>
        </p:nvSpPr>
        <p:spPr>
          <a:xfrm rot="881827">
            <a:off x="163828" y="4752784"/>
            <a:ext cx="1618535" cy="1500198"/>
          </a:xfrm>
          <a:prstGeom prst="star4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9457" name="Rectangle 1"/>
          <p:cNvSpPr>
            <a:spLocks noChangeArrowheads="1"/>
          </p:cNvSpPr>
          <p:nvPr/>
        </p:nvSpPr>
        <p:spPr bwMode="auto">
          <a:xfrm>
            <a:off x="1714480" y="0"/>
            <a:ext cx="7429520" cy="6524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cs typeface="Arial" pitchFamily="34" charset="0"/>
              </a:rPr>
              <a:t>                                                                                                       BE GOING TO  - YAKIN (KESİN) GELECEK ZAMAN  (yapacağım)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20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ÖZNE + BE GOING TO + FİİL (YALIN)  (be: </a:t>
            </a:r>
            <a:r>
              <a:rPr kumimoji="0" lang="tr-TR" sz="2000" b="0" i="0" u="none" strike="noStrike" cap="none" normalizeH="0" baseline="0" dirty="0" err="1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am</a:t>
            </a:r>
            <a:r>
              <a:rPr kumimoji="0" lang="tr-TR" sz="20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, is, </a:t>
            </a:r>
            <a:r>
              <a:rPr kumimoji="0" lang="tr-TR" sz="2000" b="0" i="0" u="none" strike="noStrike" cap="none" normalizeH="0" baseline="0" dirty="0" err="1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are</a:t>
            </a:r>
            <a:r>
              <a:rPr kumimoji="0" lang="tr-TR" sz="20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)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2400" b="1" i="0" u="none" strike="noStrike" cap="none" normalizeH="0" baseline="0" dirty="0" smtClean="0">
                <a:ln>
                  <a:noFill/>
                </a:ln>
                <a:solidFill>
                  <a:srgbClr val="92D050"/>
                </a:solidFill>
                <a:effectLst/>
                <a:latin typeface="Arial" pitchFamily="34" charset="0"/>
                <a:cs typeface="Arial" pitchFamily="34" charset="0"/>
              </a:rPr>
              <a:t>POSITIVE (+):</a:t>
            </a:r>
            <a:r>
              <a:rPr kumimoji="0" lang="tr-TR" sz="24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  I + </a:t>
            </a:r>
            <a:r>
              <a:rPr kumimoji="0" lang="tr-TR" sz="2400" b="0" i="0" u="none" strike="noStrike" cap="none" normalizeH="0" baseline="0" dirty="0" err="1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am</a:t>
            </a:r>
            <a:r>
              <a:rPr kumimoji="0" lang="tr-TR" sz="24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r>
              <a:rPr kumimoji="0" lang="tr-TR" sz="2400" b="0" i="0" u="none" strike="noStrike" cap="none" normalizeH="0" baseline="0" dirty="0" err="1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going</a:t>
            </a:r>
            <a:r>
              <a:rPr kumimoji="0" lang="tr-TR" sz="24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r>
              <a:rPr kumimoji="0" lang="tr-TR" sz="2400" b="0" i="0" u="none" strike="noStrike" cap="none" normalizeH="0" baseline="0" dirty="0" err="1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to</a:t>
            </a:r>
            <a:r>
              <a:rPr kumimoji="0" lang="tr-TR" sz="24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 + </a:t>
            </a:r>
            <a:r>
              <a:rPr kumimoji="0" lang="tr-TR" sz="2400" b="0" i="0" u="none" strike="noStrike" cap="none" normalizeH="0" baseline="0" dirty="0" err="1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verb</a:t>
            </a:r>
            <a:r>
              <a:rPr kumimoji="0" lang="tr-TR" sz="24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  /  he, </a:t>
            </a:r>
            <a:r>
              <a:rPr kumimoji="0" lang="tr-TR" sz="2400" b="0" i="0" u="none" strike="noStrike" cap="none" normalizeH="0" baseline="0" dirty="0" err="1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she</a:t>
            </a:r>
            <a:r>
              <a:rPr kumimoji="0" lang="tr-TR" sz="24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, it + is </a:t>
            </a:r>
            <a:r>
              <a:rPr kumimoji="0" lang="tr-TR" sz="2400" b="0" i="0" u="none" strike="noStrike" cap="none" normalizeH="0" baseline="0" dirty="0" err="1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going</a:t>
            </a:r>
            <a:r>
              <a:rPr kumimoji="0" lang="tr-TR" sz="24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r>
              <a:rPr kumimoji="0" lang="tr-TR" sz="2400" b="0" i="0" u="none" strike="noStrike" cap="none" normalizeH="0" baseline="0" dirty="0" err="1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to</a:t>
            </a:r>
            <a:r>
              <a:rPr kumimoji="0" lang="tr-TR" sz="24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 + </a:t>
            </a:r>
            <a:r>
              <a:rPr kumimoji="0" lang="tr-TR" sz="2400" b="0" i="0" u="none" strike="noStrike" cap="none" normalizeH="0" baseline="0" dirty="0" err="1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verb</a:t>
            </a:r>
            <a:r>
              <a:rPr kumimoji="0" lang="tr-TR" sz="24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  /  </a:t>
            </a:r>
            <a:r>
              <a:rPr kumimoji="0" lang="tr-TR" sz="2400" b="0" i="0" u="none" strike="noStrike" cap="none" normalizeH="0" baseline="0" dirty="0" err="1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we</a:t>
            </a:r>
            <a:r>
              <a:rPr kumimoji="0" lang="tr-TR" sz="24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, </a:t>
            </a:r>
            <a:r>
              <a:rPr kumimoji="0" lang="tr-TR" sz="2400" b="0" i="0" u="none" strike="noStrike" cap="none" normalizeH="0" baseline="0" dirty="0" err="1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you</a:t>
            </a:r>
            <a:r>
              <a:rPr kumimoji="0" lang="tr-TR" sz="24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, </a:t>
            </a:r>
            <a:r>
              <a:rPr kumimoji="0" lang="tr-TR" sz="2400" b="0" i="0" u="none" strike="noStrike" cap="none" normalizeH="0" baseline="0" dirty="0" err="1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they</a:t>
            </a:r>
            <a:r>
              <a:rPr kumimoji="0" lang="tr-TR" sz="24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 + </a:t>
            </a:r>
            <a:r>
              <a:rPr kumimoji="0" lang="tr-TR" sz="2400" b="0" i="0" u="none" strike="noStrike" cap="none" normalizeH="0" baseline="0" dirty="0" err="1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are</a:t>
            </a:r>
            <a:r>
              <a:rPr kumimoji="0" lang="tr-TR" sz="24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r>
              <a:rPr kumimoji="0" lang="tr-TR" sz="2400" b="0" i="0" u="none" strike="noStrike" cap="none" normalizeH="0" baseline="0" dirty="0" err="1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going</a:t>
            </a:r>
            <a:r>
              <a:rPr kumimoji="0" lang="tr-TR" sz="24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r>
              <a:rPr kumimoji="0" lang="tr-TR" sz="2400" b="0" i="0" u="none" strike="noStrike" cap="none" normalizeH="0" baseline="0" dirty="0" err="1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to</a:t>
            </a:r>
            <a:r>
              <a:rPr kumimoji="0" lang="tr-TR" sz="24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 + </a:t>
            </a:r>
            <a:r>
              <a:rPr kumimoji="0" lang="tr-TR" sz="2400" b="0" i="0" u="none" strike="noStrike" cap="none" normalizeH="0" baseline="0" dirty="0" err="1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verb</a:t>
            </a:r>
            <a:endParaRPr kumimoji="0" lang="tr-TR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2400" b="1" i="0" u="none" strike="noStrike" cap="none" normalizeH="0" baseline="0" dirty="0" smtClean="0">
                <a:ln>
                  <a:noFill/>
                </a:ln>
                <a:solidFill>
                  <a:srgbClr val="00B0F0"/>
                </a:solidFill>
                <a:effectLst/>
                <a:latin typeface="Arial" pitchFamily="34" charset="0"/>
                <a:cs typeface="Arial" pitchFamily="34" charset="0"/>
              </a:rPr>
              <a:t>NEGATIVE (-):</a:t>
            </a:r>
            <a:r>
              <a:rPr kumimoji="0" lang="tr-TR" sz="2400" b="0" i="0" u="none" strike="noStrike" cap="none" normalizeH="0" baseline="0" dirty="0" smtClean="0">
                <a:ln>
                  <a:noFill/>
                </a:ln>
                <a:solidFill>
                  <a:srgbClr val="00B0F0"/>
                </a:solidFill>
                <a:effectLst/>
                <a:latin typeface="Arial" pitchFamily="34" charset="0"/>
                <a:cs typeface="Arial" pitchFamily="34" charset="0"/>
              </a:rPr>
              <a:t> </a:t>
            </a:r>
            <a:r>
              <a:rPr kumimoji="0" lang="tr-TR" sz="24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 I+ </a:t>
            </a:r>
            <a:r>
              <a:rPr kumimoji="0" lang="tr-TR" sz="2400" b="0" i="0" u="none" strike="noStrike" cap="none" normalizeH="0" baseline="0" dirty="0" err="1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am</a:t>
            </a:r>
            <a:r>
              <a:rPr kumimoji="0" lang="tr-TR" sz="24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 not </a:t>
            </a:r>
            <a:r>
              <a:rPr kumimoji="0" lang="tr-TR" sz="2400" b="0" i="0" u="none" strike="noStrike" cap="none" normalizeH="0" baseline="0" dirty="0" err="1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going</a:t>
            </a:r>
            <a:r>
              <a:rPr kumimoji="0" lang="tr-TR" sz="24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r>
              <a:rPr kumimoji="0" lang="tr-TR" sz="2400" b="0" i="0" u="none" strike="noStrike" cap="none" normalizeH="0" baseline="0" dirty="0" err="1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to</a:t>
            </a:r>
            <a:r>
              <a:rPr kumimoji="0" lang="tr-TR" sz="24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 + </a:t>
            </a:r>
            <a:r>
              <a:rPr kumimoji="0" lang="tr-TR" sz="2400" b="0" i="0" u="none" strike="noStrike" cap="none" normalizeH="0" baseline="0" dirty="0" err="1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verb</a:t>
            </a:r>
            <a:r>
              <a:rPr kumimoji="0" lang="tr-TR" sz="24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  /  he,</a:t>
            </a:r>
            <a:r>
              <a:rPr kumimoji="0" lang="tr-TR" sz="2400" b="0" i="0" u="none" strike="noStrike" cap="none" normalizeH="0" baseline="0" dirty="0" err="1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she</a:t>
            </a:r>
            <a:r>
              <a:rPr kumimoji="0" lang="tr-TR" sz="24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,it + </a:t>
            </a:r>
            <a:r>
              <a:rPr kumimoji="0" lang="tr-TR" sz="2400" b="0" i="0" u="none" strike="noStrike" cap="none" normalizeH="0" baseline="0" dirty="0" err="1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isn’t</a:t>
            </a:r>
            <a:r>
              <a:rPr kumimoji="0" lang="tr-TR" sz="24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r>
              <a:rPr kumimoji="0" lang="tr-TR" sz="2400" b="0" i="0" u="none" strike="noStrike" cap="none" normalizeH="0" baseline="0" dirty="0" err="1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going</a:t>
            </a:r>
            <a:r>
              <a:rPr kumimoji="0" lang="tr-TR" sz="24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r>
              <a:rPr kumimoji="0" lang="tr-TR" sz="2400" b="0" i="0" u="none" strike="noStrike" cap="none" normalizeH="0" baseline="0" dirty="0" err="1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to</a:t>
            </a:r>
            <a:r>
              <a:rPr kumimoji="0" lang="tr-TR" sz="24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 + </a:t>
            </a:r>
            <a:r>
              <a:rPr kumimoji="0" lang="tr-TR" sz="2400" b="0" i="0" u="none" strike="noStrike" cap="none" normalizeH="0" baseline="0" dirty="0" err="1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verb</a:t>
            </a:r>
            <a:r>
              <a:rPr kumimoji="0" lang="tr-TR" sz="24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 / </a:t>
            </a:r>
            <a:r>
              <a:rPr kumimoji="0" lang="tr-TR" sz="2400" b="0" i="0" u="none" strike="noStrike" cap="none" normalizeH="0" baseline="0" dirty="0" err="1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You</a:t>
            </a:r>
            <a:r>
              <a:rPr kumimoji="0" lang="tr-TR" sz="24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, </a:t>
            </a:r>
            <a:r>
              <a:rPr kumimoji="0" lang="tr-TR" sz="2400" b="0" i="0" u="none" strike="noStrike" cap="none" normalizeH="0" baseline="0" dirty="0" err="1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we</a:t>
            </a:r>
            <a:r>
              <a:rPr kumimoji="0" lang="tr-TR" sz="24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, </a:t>
            </a:r>
            <a:r>
              <a:rPr kumimoji="0" lang="tr-TR" sz="2400" b="0" i="0" u="none" strike="noStrike" cap="none" normalizeH="0" baseline="0" dirty="0" err="1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they</a:t>
            </a:r>
            <a:r>
              <a:rPr kumimoji="0" lang="tr-TR" sz="24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 + </a:t>
            </a:r>
            <a:r>
              <a:rPr kumimoji="0" lang="tr-TR" sz="2400" b="0" i="0" u="none" strike="noStrike" cap="none" normalizeH="0" baseline="0" dirty="0" err="1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aren’t</a:t>
            </a:r>
            <a:r>
              <a:rPr kumimoji="0" lang="tr-TR" sz="24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 not </a:t>
            </a:r>
            <a:r>
              <a:rPr kumimoji="0" lang="tr-TR" sz="2400" b="0" i="0" u="none" strike="noStrike" cap="none" normalizeH="0" baseline="0" dirty="0" err="1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going</a:t>
            </a:r>
            <a:r>
              <a:rPr kumimoji="0" lang="tr-TR" sz="24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r>
              <a:rPr kumimoji="0" lang="tr-TR" sz="2400" b="0" i="0" u="none" strike="noStrike" cap="none" normalizeH="0" baseline="0" dirty="0" err="1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to</a:t>
            </a:r>
            <a:r>
              <a:rPr kumimoji="0" lang="tr-TR" sz="24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 + </a:t>
            </a:r>
            <a:r>
              <a:rPr kumimoji="0" lang="tr-TR" sz="2400" b="0" i="0" u="none" strike="noStrike" cap="none" normalizeH="0" baseline="0" dirty="0" err="1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verb</a:t>
            </a:r>
            <a:endParaRPr kumimoji="0" lang="tr-TR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2400" b="1" i="0" u="none" strike="noStrike" cap="none" normalizeH="0" baseline="0" dirty="0" smtClean="0">
                <a:ln>
                  <a:noFill/>
                </a:ln>
                <a:solidFill>
                  <a:srgbClr val="92D050"/>
                </a:solidFill>
                <a:effectLst/>
                <a:latin typeface="Arial" pitchFamily="34" charset="0"/>
                <a:cs typeface="Arial" pitchFamily="34" charset="0"/>
              </a:rPr>
              <a:t>QUESTION(?):</a:t>
            </a:r>
            <a:r>
              <a:rPr kumimoji="0" lang="tr-TR" sz="24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 </a:t>
            </a:r>
            <a:r>
              <a:rPr kumimoji="0" lang="tr-TR" sz="2400" b="0" i="0" u="none" strike="noStrike" cap="none" normalizeH="0" baseline="0" dirty="0" err="1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Am</a:t>
            </a:r>
            <a:r>
              <a:rPr kumimoji="0" lang="tr-TR" sz="24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 + I + </a:t>
            </a:r>
            <a:r>
              <a:rPr kumimoji="0" lang="tr-TR" sz="2400" b="0" i="0" u="none" strike="noStrike" cap="none" normalizeH="0" baseline="0" dirty="0" err="1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going</a:t>
            </a:r>
            <a:r>
              <a:rPr kumimoji="0" lang="tr-TR" sz="24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r>
              <a:rPr kumimoji="0" lang="tr-TR" sz="2400" b="0" i="0" u="none" strike="noStrike" cap="none" normalizeH="0" baseline="0" dirty="0" err="1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to</a:t>
            </a:r>
            <a:r>
              <a:rPr kumimoji="0" lang="tr-TR" sz="24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 + </a:t>
            </a:r>
            <a:r>
              <a:rPr kumimoji="0" lang="tr-TR" sz="2400" b="0" i="0" u="none" strike="noStrike" cap="none" normalizeH="0" baseline="0" dirty="0" err="1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verb</a:t>
            </a:r>
            <a:r>
              <a:rPr kumimoji="0" lang="tr-TR" sz="24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  /  Is + he, </a:t>
            </a:r>
            <a:r>
              <a:rPr kumimoji="0" lang="tr-TR" sz="2400" b="0" i="0" u="none" strike="noStrike" cap="none" normalizeH="0" baseline="0" dirty="0" err="1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she</a:t>
            </a:r>
            <a:r>
              <a:rPr kumimoji="0" lang="tr-TR" sz="24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, it + </a:t>
            </a:r>
            <a:r>
              <a:rPr kumimoji="0" lang="tr-TR" sz="2400" b="0" i="0" u="none" strike="noStrike" cap="none" normalizeH="0" baseline="0" dirty="0" err="1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going</a:t>
            </a:r>
            <a:r>
              <a:rPr kumimoji="0" lang="tr-TR" sz="24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r>
              <a:rPr kumimoji="0" lang="tr-TR" sz="2400" b="0" i="0" u="none" strike="noStrike" cap="none" normalizeH="0" baseline="0" dirty="0" err="1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to</a:t>
            </a:r>
            <a:r>
              <a:rPr kumimoji="0" lang="tr-TR" sz="24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 + </a:t>
            </a:r>
            <a:r>
              <a:rPr kumimoji="0" lang="tr-TR" sz="2400" b="0" i="0" u="none" strike="noStrike" cap="none" normalizeH="0" baseline="0" dirty="0" err="1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verb</a:t>
            </a:r>
            <a:r>
              <a:rPr kumimoji="0" lang="tr-TR" sz="24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 ? / </a:t>
            </a:r>
            <a:r>
              <a:rPr kumimoji="0" lang="tr-TR" sz="2400" b="0" i="0" u="none" strike="noStrike" cap="none" normalizeH="0" baseline="0" dirty="0" err="1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Are</a:t>
            </a:r>
            <a:r>
              <a:rPr kumimoji="0" lang="tr-TR" sz="24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 + </a:t>
            </a:r>
            <a:r>
              <a:rPr kumimoji="0" lang="tr-TR" sz="2400" b="0" i="0" u="none" strike="noStrike" cap="none" normalizeH="0" baseline="0" dirty="0" err="1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we</a:t>
            </a:r>
            <a:r>
              <a:rPr kumimoji="0" lang="tr-TR" sz="24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, </a:t>
            </a:r>
            <a:r>
              <a:rPr kumimoji="0" lang="tr-TR" sz="2400" b="0" i="0" u="none" strike="noStrike" cap="none" normalizeH="0" baseline="0" dirty="0" err="1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you</a:t>
            </a:r>
            <a:r>
              <a:rPr kumimoji="0" lang="tr-TR" sz="24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, </a:t>
            </a:r>
            <a:r>
              <a:rPr kumimoji="0" lang="tr-TR" sz="2400" b="0" i="0" u="none" strike="noStrike" cap="none" normalizeH="0" baseline="0" dirty="0" err="1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they</a:t>
            </a:r>
            <a:r>
              <a:rPr kumimoji="0" lang="tr-TR" sz="24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 + </a:t>
            </a:r>
            <a:r>
              <a:rPr kumimoji="0" lang="tr-TR" sz="2400" b="0" i="0" u="none" strike="noStrike" cap="none" normalizeH="0" baseline="0" dirty="0" err="1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going</a:t>
            </a:r>
            <a:r>
              <a:rPr kumimoji="0" lang="tr-TR" sz="24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r>
              <a:rPr kumimoji="0" lang="tr-TR" sz="2400" b="0" i="0" u="none" strike="noStrike" cap="none" normalizeH="0" baseline="0" dirty="0" err="1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to</a:t>
            </a:r>
            <a:r>
              <a:rPr kumimoji="0" lang="tr-TR" sz="24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 + </a:t>
            </a:r>
            <a:r>
              <a:rPr kumimoji="0" lang="tr-TR" sz="2400" b="0" i="0" u="none" strike="noStrike" cap="none" normalizeH="0" baseline="0" dirty="0" err="1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verb</a:t>
            </a:r>
            <a:r>
              <a:rPr kumimoji="0" lang="tr-TR" sz="24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?</a:t>
            </a:r>
            <a:endParaRPr kumimoji="0" lang="tr-TR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2400" b="1" i="0" u="none" strike="noStrike" cap="none" normalizeH="0" baseline="0" dirty="0" smtClean="0">
                <a:ln>
                  <a:noFill/>
                </a:ln>
                <a:solidFill>
                  <a:srgbClr val="00B0F0"/>
                </a:solidFill>
                <a:effectLst/>
                <a:latin typeface="Arial" pitchFamily="34" charset="0"/>
                <a:cs typeface="Arial" pitchFamily="34" charset="0"/>
              </a:rPr>
              <a:t>NEGATIVE QUESTION (-?):</a:t>
            </a:r>
            <a:r>
              <a:rPr kumimoji="0" lang="tr-TR" sz="24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 </a:t>
            </a:r>
            <a:r>
              <a:rPr kumimoji="0" lang="tr-TR" sz="2400" b="0" i="0" u="none" strike="noStrike" cap="none" normalizeH="0" baseline="0" dirty="0" err="1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Aren’t</a:t>
            </a:r>
            <a:r>
              <a:rPr kumimoji="0" lang="tr-TR" sz="24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 + I + </a:t>
            </a:r>
            <a:r>
              <a:rPr kumimoji="0" lang="tr-TR" sz="2400" b="0" i="0" u="none" strike="noStrike" cap="none" normalizeH="0" baseline="0" dirty="0" err="1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going</a:t>
            </a:r>
            <a:r>
              <a:rPr kumimoji="0" lang="tr-TR" sz="24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r>
              <a:rPr kumimoji="0" lang="tr-TR" sz="2400" b="0" i="0" u="none" strike="noStrike" cap="none" normalizeH="0" baseline="0" dirty="0" err="1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to</a:t>
            </a:r>
            <a:r>
              <a:rPr kumimoji="0" lang="tr-TR" sz="24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 + </a:t>
            </a:r>
            <a:r>
              <a:rPr kumimoji="0" lang="tr-TR" sz="2400" b="0" i="0" u="none" strike="noStrike" cap="none" normalizeH="0" baseline="0" dirty="0" err="1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verb</a:t>
            </a:r>
            <a:r>
              <a:rPr kumimoji="0" lang="tr-TR" sz="24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  /  </a:t>
            </a:r>
            <a:r>
              <a:rPr kumimoji="0" lang="tr-TR" sz="2400" b="0" i="0" u="none" strike="noStrike" cap="none" normalizeH="0" baseline="0" dirty="0" err="1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Isn’t</a:t>
            </a:r>
            <a:r>
              <a:rPr kumimoji="0" lang="tr-TR" sz="24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 + he, </a:t>
            </a:r>
            <a:r>
              <a:rPr kumimoji="0" lang="tr-TR" sz="2400" b="0" i="0" u="none" strike="noStrike" cap="none" normalizeH="0" baseline="0" dirty="0" err="1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she</a:t>
            </a:r>
            <a:r>
              <a:rPr kumimoji="0" lang="tr-TR" sz="24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, it + </a:t>
            </a:r>
            <a:r>
              <a:rPr kumimoji="0" lang="tr-TR" sz="2400" b="0" i="0" u="none" strike="noStrike" cap="none" normalizeH="0" baseline="0" dirty="0" err="1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going</a:t>
            </a:r>
            <a:r>
              <a:rPr kumimoji="0" lang="tr-TR" sz="24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r>
              <a:rPr kumimoji="0" lang="tr-TR" sz="2400" b="0" i="0" u="none" strike="noStrike" cap="none" normalizeH="0" baseline="0" dirty="0" err="1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to</a:t>
            </a:r>
            <a:r>
              <a:rPr kumimoji="0" lang="tr-TR" sz="24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 + </a:t>
            </a:r>
            <a:r>
              <a:rPr kumimoji="0" lang="tr-TR" sz="2400" b="0" i="0" u="none" strike="noStrike" cap="none" normalizeH="0" baseline="0" dirty="0" err="1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verb</a:t>
            </a:r>
            <a:r>
              <a:rPr kumimoji="0" lang="tr-TR" sz="24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 ? / </a:t>
            </a:r>
            <a:r>
              <a:rPr kumimoji="0" lang="tr-TR" sz="2400" b="0" i="0" u="none" strike="noStrike" cap="none" normalizeH="0" baseline="0" dirty="0" err="1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Aren’t</a:t>
            </a:r>
            <a:r>
              <a:rPr kumimoji="0" lang="tr-TR" sz="24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 + </a:t>
            </a:r>
            <a:r>
              <a:rPr kumimoji="0" lang="tr-TR" sz="2400" b="0" i="0" u="none" strike="noStrike" cap="none" normalizeH="0" baseline="0" dirty="0" err="1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we</a:t>
            </a:r>
            <a:r>
              <a:rPr kumimoji="0" lang="tr-TR" sz="24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, </a:t>
            </a:r>
            <a:r>
              <a:rPr kumimoji="0" lang="tr-TR" sz="2400" b="0" i="0" u="none" strike="noStrike" cap="none" normalizeH="0" baseline="0" dirty="0" err="1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you</a:t>
            </a:r>
            <a:r>
              <a:rPr kumimoji="0" lang="tr-TR" sz="24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, </a:t>
            </a:r>
            <a:r>
              <a:rPr kumimoji="0" lang="tr-TR" sz="2400" b="0" i="0" u="none" strike="noStrike" cap="none" normalizeH="0" baseline="0" dirty="0" err="1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they</a:t>
            </a:r>
            <a:r>
              <a:rPr kumimoji="0" lang="tr-TR" sz="24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 + </a:t>
            </a:r>
            <a:r>
              <a:rPr kumimoji="0" lang="tr-TR" sz="2400" b="0" i="0" u="none" strike="noStrike" cap="none" normalizeH="0" baseline="0" dirty="0" err="1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going</a:t>
            </a:r>
            <a:r>
              <a:rPr kumimoji="0" lang="tr-TR" sz="24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r>
              <a:rPr kumimoji="0" lang="tr-TR" sz="2400" b="0" i="0" u="none" strike="noStrike" cap="none" normalizeH="0" baseline="0" dirty="0" err="1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to</a:t>
            </a:r>
            <a:r>
              <a:rPr kumimoji="0" lang="tr-TR" sz="24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 + </a:t>
            </a:r>
            <a:r>
              <a:rPr kumimoji="0" lang="tr-TR" sz="2400" b="0" i="0" u="none" strike="noStrike" cap="none" normalizeH="0" baseline="0" dirty="0" err="1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verb</a:t>
            </a:r>
            <a:r>
              <a:rPr kumimoji="0" lang="tr-TR" sz="24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?</a:t>
            </a:r>
            <a:endParaRPr kumimoji="0" lang="tr-TR" sz="5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94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945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1945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1945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1945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1945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9457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0" y="0"/>
            <a:ext cx="357158" cy="6858000"/>
          </a:xfrm>
          <a:prstGeom prst="rect">
            <a:avLst/>
          </a:prstGeom>
          <a:blipFill>
            <a:blip r:embed="rId2" cstate="print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" name="2 Dikdörtgen"/>
          <p:cNvSpPr/>
          <p:nvPr/>
        </p:nvSpPr>
        <p:spPr>
          <a:xfrm>
            <a:off x="357158" y="6500834"/>
            <a:ext cx="8786842" cy="357166"/>
          </a:xfrm>
          <a:prstGeom prst="rect">
            <a:avLst/>
          </a:prstGeom>
          <a:blipFill>
            <a:blip r:embed="rId3" cstate="print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1505" name="Rectangle 1"/>
          <p:cNvSpPr>
            <a:spLocks noChangeArrowheads="1"/>
          </p:cNvSpPr>
          <p:nvPr/>
        </p:nvSpPr>
        <p:spPr bwMode="auto">
          <a:xfrm>
            <a:off x="500034" y="428604"/>
            <a:ext cx="8429652" cy="5940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2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cs typeface="Arial" pitchFamily="34" charset="0"/>
              </a:rPr>
              <a:t>“BE GOING TO”  Kalıbının PAST (Geçmiş zamanda) kullanılışı. (yapacaktım)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28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Önceden yapılmak istenmiş ancak yapılamamış bir </a:t>
            </a:r>
            <a:r>
              <a:rPr kumimoji="0" lang="tr-TR" sz="2800" b="0" i="0" u="none" strike="noStrike" cap="none" normalizeH="0" baseline="0" dirty="0" err="1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eylemianlatmak</a:t>
            </a:r>
            <a:r>
              <a:rPr kumimoji="0" lang="tr-TR" sz="28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 için kullanılır.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28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Cümlede “be” fiilinin geçmiş zaman biçimi olan</a:t>
            </a:r>
            <a:r>
              <a:rPr kumimoji="0" lang="tr-TR" sz="2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cs typeface="Arial" pitchFamily="34" charset="0"/>
              </a:rPr>
              <a:t> </a:t>
            </a:r>
            <a:r>
              <a:rPr kumimoji="0" lang="tr-TR" sz="2800" b="1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cs typeface="Arial" pitchFamily="34" charset="0"/>
              </a:rPr>
              <a:t>was</a:t>
            </a:r>
            <a:r>
              <a:rPr kumimoji="0" lang="tr-TR" sz="28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 ve </a:t>
            </a:r>
            <a:r>
              <a:rPr kumimoji="0" lang="tr-TR" sz="2800" b="1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cs typeface="Arial" pitchFamily="34" charset="0"/>
              </a:rPr>
              <a:t>were</a:t>
            </a:r>
            <a:r>
              <a:rPr kumimoji="0" lang="tr-TR" sz="2800" b="1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 </a:t>
            </a:r>
            <a:r>
              <a:rPr kumimoji="0" lang="tr-TR" sz="28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ile</a:t>
            </a:r>
            <a:r>
              <a:rPr kumimoji="0" lang="tr-TR" sz="2800" b="1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 </a:t>
            </a:r>
            <a:r>
              <a:rPr kumimoji="0" lang="tr-TR" sz="28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“</a:t>
            </a:r>
            <a:r>
              <a:rPr kumimoji="0" lang="tr-TR" sz="2800" b="0" i="0" u="none" strike="noStrike" cap="none" normalizeH="0" baseline="0" dirty="0" err="1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going</a:t>
            </a:r>
            <a:r>
              <a:rPr kumimoji="0" lang="tr-TR" sz="28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r>
              <a:rPr kumimoji="0" lang="tr-TR" sz="2800" b="0" i="0" u="none" strike="noStrike" cap="none" normalizeH="0" baseline="0" dirty="0" err="1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to</a:t>
            </a:r>
            <a:r>
              <a:rPr kumimoji="0" lang="tr-TR" sz="28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” kullanılır.</a:t>
            </a:r>
            <a:endParaRPr kumimoji="0" lang="tr-TR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2800" b="1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Örnek: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28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I </a:t>
            </a:r>
            <a:r>
              <a:rPr kumimoji="0" lang="tr-TR" sz="2800" b="0" i="0" u="none" strike="noStrike" cap="none" normalizeH="0" baseline="0" dirty="0" err="1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was</a:t>
            </a:r>
            <a:r>
              <a:rPr kumimoji="0" lang="tr-TR" sz="28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r>
              <a:rPr kumimoji="0" lang="tr-TR" sz="2800" b="0" i="0" u="none" strike="noStrike" cap="none" normalizeH="0" baseline="0" dirty="0" err="1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going</a:t>
            </a:r>
            <a:r>
              <a:rPr kumimoji="0" lang="tr-TR" sz="28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r>
              <a:rPr kumimoji="0" lang="tr-TR" sz="2800" b="0" i="0" u="none" strike="noStrike" cap="none" normalizeH="0" baseline="0" dirty="0" err="1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to</a:t>
            </a:r>
            <a:r>
              <a:rPr kumimoji="0" lang="tr-TR" sz="28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r>
              <a:rPr kumimoji="0" lang="tr-TR" sz="2800" b="0" i="0" u="none" strike="noStrike" cap="none" normalizeH="0" baseline="0" dirty="0" err="1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watch</a:t>
            </a:r>
            <a:r>
              <a:rPr kumimoji="0" lang="tr-TR" sz="28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 TV </a:t>
            </a:r>
            <a:r>
              <a:rPr kumimoji="0" lang="tr-TR" sz="2800" b="0" i="0" u="none" strike="noStrike" cap="none" normalizeH="0" baseline="0" dirty="0" err="1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yesterday</a:t>
            </a:r>
            <a:r>
              <a:rPr kumimoji="0" lang="tr-TR" sz="28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r>
              <a:rPr kumimoji="0" lang="tr-TR" sz="2800" b="0" i="0" u="none" strike="noStrike" cap="none" normalizeH="0" baseline="0" dirty="0" err="1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evening</a:t>
            </a:r>
            <a:r>
              <a:rPr kumimoji="0" lang="tr-TR" sz="28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.</a:t>
            </a:r>
            <a:br>
              <a:rPr kumimoji="0" lang="tr-TR" sz="28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</a:br>
            <a:r>
              <a:rPr kumimoji="0" lang="tr-TR" sz="28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Dün </a:t>
            </a:r>
            <a:r>
              <a:rPr kumimoji="0" lang="tr-TR" sz="2800" b="0" i="0" u="none" strike="noStrike" cap="none" normalizeH="0" baseline="0" dirty="0" err="1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akşiam</a:t>
            </a:r>
            <a:r>
              <a:rPr kumimoji="0" lang="tr-TR" sz="28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 TV’de maç izleyecektim.</a:t>
            </a:r>
            <a:endParaRPr kumimoji="0" lang="tr-TR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2800" b="0" i="0" u="none" strike="noStrike" cap="none" normalizeH="0" baseline="0" dirty="0" err="1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They</a:t>
            </a:r>
            <a:r>
              <a:rPr kumimoji="0" lang="tr-TR" sz="28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r>
              <a:rPr kumimoji="0" lang="tr-TR" sz="2800" b="0" i="0" u="none" strike="noStrike" cap="none" normalizeH="0" baseline="0" dirty="0" err="1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were</a:t>
            </a:r>
            <a:r>
              <a:rPr kumimoji="0" lang="tr-TR" sz="28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r>
              <a:rPr kumimoji="0" lang="tr-TR" sz="2800" b="0" i="0" u="none" strike="noStrike" cap="none" normalizeH="0" baseline="0" dirty="0" err="1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going</a:t>
            </a:r>
            <a:r>
              <a:rPr kumimoji="0" lang="tr-TR" sz="28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r>
              <a:rPr kumimoji="0" lang="tr-TR" sz="2800" b="0" i="0" u="none" strike="noStrike" cap="none" normalizeH="0" baseline="0" dirty="0" err="1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to</a:t>
            </a:r>
            <a:r>
              <a:rPr kumimoji="0" lang="tr-TR" sz="28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 buy a </a:t>
            </a:r>
            <a:r>
              <a:rPr kumimoji="0" lang="tr-TR" sz="2800" b="0" i="0" u="none" strike="noStrike" cap="none" normalizeH="0" baseline="0" dirty="0" err="1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new</a:t>
            </a:r>
            <a:r>
              <a:rPr kumimoji="0" lang="tr-TR" sz="28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 car </a:t>
            </a:r>
            <a:r>
              <a:rPr kumimoji="0" lang="tr-TR" sz="2800" b="0" i="0" u="none" strike="noStrike" cap="none" normalizeH="0" baseline="0" dirty="0" err="1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last</a:t>
            </a:r>
            <a:r>
              <a:rPr kumimoji="0" lang="tr-TR" sz="28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r>
              <a:rPr kumimoji="0" lang="tr-TR" sz="2800" b="0" i="0" u="none" strike="noStrike" cap="none" normalizeH="0" baseline="0" dirty="0" err="1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week</a:t>
            </a:r>
            <a:r>
              <a:rPr kumimoji="0" lang="tr-TR" sz="28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.</a:t>
            </a:r>
            <a:br>
              <a:rPr kumimoji="0" lang="tr-TR" sz="28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</a:br>
            <a:r>
              <a:rPr kumimoji="0" lang="tr-TR" sz="2800" b="0" i="0" u="none" strike="noStrike" cap="none" normalizeH="0" baseline="0" dirty="0" smtClean="0">
                <a:ln>
                  <a:noFill/>
                </a:ln>
                <a:solidFill>
                  <a:srgbClr val="817E75"/>
                </a:solidFill>
                <a:effectLst/>
                <a:latin typeface="Arial" pitchFamily="34" charset="0"/>
                <a:cs typeface="Arial" pitchFamily="34" charset="0"/>
              </a:rPr>
              <a:t>Onlar geçen hafta yeni bir araba alacaklardı.</a:t>
            </a:r>
            <a:endParaRPr kumimoji="0" lang="tr-TR" sz="6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15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2150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2150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2150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2150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2150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5" grpId="0" build="allAtOnce"/>
    </p:bld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172</TotalTime>
  <Words>108</Words>
  <PresentationFormat>Ekran Gösterisi (4:3)</PresentationFormat>
  <Paragraphs>116</Paragraphs>
  <Slides>20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20</vt:i4>
      </vt:variant>
    </vt:vector>
  </HeadingPairs>
  <TitlesOfParts>
    <vt:vector size="21" baseType="lpstr">
      <vt:lpstr>Ofis Teması</vt:lpstr>
      <vt:lpstr>**   **  **   ** **   **  **   ** **   ** **   ** **   ** **   ** **   ** **   **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  <vt:lpstr>İNGİLİZCE DE ZAMANLAR                                           (İLE İLGİLİ TABLOLAR)</vt:lpstr>
      <vt:lpstr>Slayt 16</vt:lpstr>
      <vt:lpstr>Slayt 17</vt:lpstr>
      <vt:lpstr>Slayt 18</vt:lpstr>
      <vt:lpstr>Slayt 19</vt:lpstr>
      <vt:lpstr>İNGİLİZCE PROJE ÖDEVİ </vt:lpstr>
    </vt:vector>
  </TitlesOfParts>
  <Manager>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2016-05-25T16:16:39Z</dcterms:created>
  <dcterms:modified xsi:type="dcterms:W3CDTF">2016-06-06T12:01:26Z</dcterms:modified>
  <cp:category>www.sorubak.com</cp:category>
</cp:coreProperties>
</file>