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62" r:id="rId3"/>
    <p:sldId id="258" r:id="rId4"/>
    <p:sldId id="257" r:id="rId5"/>
    <p:sldId id="264" r:id="rId6"/>
    <p:sldId id="266" r:id="rId7"/>
    <p:sldId id="256" r:id="rId8"/>
    <p:sldId id="267" r:id="rId9"/>
    <p:sldId id="259" r:id="rId10"/>
    <p:sldId id="270" r:id="rId11"/>
    <p:sldId id="268" r:id="rId12"/>
    <p:sldId id="269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765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F26C0-2528-4D23-AA78-A8093D4DE1A7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5A891-0955-4BEB-9BEE-BF425B3594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1062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5A891-0955-4BEB-9BEE-BF425B35946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0891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5A891-0955-4BEB-9BEE-BF425B35946A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615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9218ECC-B425-4E57-95CF-289725FA8E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ADD99871-7EA2-4D7F-ABDF-BF7DA2D515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28324A2-AC34-47A4-8F11-2C0749021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88E7AC8-177F-4749-8346-3B3D1C2E7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B15CE52C-17EE-4521-9772-F7F6430BE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7885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9D5A7EC-365E-4E7B-927A-D2739FF6D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18A996E6-5982-4E6B-9A76-658A696A3F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CF66A29-86BA-4DF8-B50E-F0EA51E1B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16FE707-B54C-461A-8D5F-2A129C56C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D5170AE-82E0-4C9C-91BD-A88213D1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957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9C696189-377F-4E06-8D33-0139D7C7F7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C2C50A82-F71A-4010-B0FF-ABF58A079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5BBF42BA-C1AE-4C33-9152-E497AFE0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90EF5AF9-6567-487E-B48C-DE8802B51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A21F7A2-D17A-4F6B-B194-4B1CFCDF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6150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300F5D6-F7ED-4D48-BCD5-B8CA56835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06E560F-BDFE-499E-AB98-0BC32FE31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999709A-E641-440D-8599-DA9D0ED3A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9D67944-9BE5-415A-9575-E74C2BC7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E68A258B-C550-441C-A467-C0809F337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996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95F55AC-7ECF-498A-8117-BE409B39F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ACC4614-AD77-4B5A-A540-FCB1DAF8C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31557040-FB03-4557-A3C5-F4655C587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59E8FD2E-8F0D-417F-9A65-9728BE66B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7D1B0EE2-EEC6-45EF-8276-FD607552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940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C43E13A-85A1-4D6B-A7C6-27B4EEBF5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62A733F-4662-4F69-8901-C3817D1225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18AFDB5-84B0-45A7-870E-C801EC32BC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9DE5D001-BD0D-4D5F-8250-94CF3DB3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669E0960-E0AF-4D60-9B0F-64B7C28A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1D8317B2-F00D-4D42-A2EC-27F76C232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0984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9AE652A-CEE5-4B95-A7E8-3C1D88EA7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57ADBF8-DAE8-41BC-B1F9-6D72A4C87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EAF58BE-815E-4598-9C4A-3B89ECBF9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603F493E-9FD9-4D8D-A68B-955E4C1D0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DE995B38-FE78-4826-9714-435E0EB31A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064CD96E-6521-4380-B360-B1934AE3A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0C489FE0-A728-4B06-BFE7-D3423581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8333D979-BFAE-4A00-A4F2-D5B521108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8763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919387B-DEA2-412E-8C6B-E945F4B0D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CD42126F-3FEB-45AB-9597-697B99B5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6157E607-7F38-4492-8EDA-DD4A20122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F90A8089-5B50-4486-A5FD-B832E4C16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55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60ABC364-026C-4216-B33A-21A45370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0C7EB11D-0A21-49F8-8A3E-BF91D1DB0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CDD65611-C4E9-4C4D-BBCA-8F367542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821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8BABF69-1970-4B34-88D1-A047CF1FE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F448FF0-3740-4EC3-A4EB-4B48F8B29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4856329A-595C-4606-8750-5332883D0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AAD1FCA0-0E5F-448D-AFD6-F2032576E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CD6AC31D-7757-4373-96F0-8865253F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D454DEF1-E132-48ED-9065-8BDAABC56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2473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C8D6084-9657-4423-A756-870AA146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2C736CFF-5C36-41CD-BCA9-B601D7CCD3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7FBDD7B3-F8FA-473C-9668-7C56CC095A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CBBE9020-5737-48C9-9AEA-0E2E8E9B5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66D8BD26-CB1D-46C6-B640-584D249BA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6AEE50D5-F657-4F07-96BD-EC42ADC56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3606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36A7A2AC-FEDC-478E-9618-CC8CC6A3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78DF1266-908A-406A-BF21-0C484862C0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5D7BE75-1B76-4BA9-A268-11ABE24657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13AA4-7792-4830-B65C-A4D6346943C1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9B5AA93-EAE1-4DD7-BF35-E9B64C825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EBB66D00-D20A-49CF-8A4C-12D278C59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099B2-2AC6-429E-940A-4267973ECF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927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egitimhane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gitimhane.com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96E877B-8051-46B8-82FE-E8EFCDD96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92976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2060"/>
                </a:solidFill>
              </a:rPr>
              <a:t>ŞİRİNLER  İLE </a:t>
            </a:r>
            <a:br>
              <a:rPr lang="tr-TR" b="1" dirty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>TOPLAMA İŞLEMİNDE VERİLMEYEN TOPLANANI BULMA</a:t>
            </a:r>
          </a:p>
        </p:txBody>
      </p:sp>
    </p:spTree>
    <p:extLst>
      <p:ext uri="{BB962C8B-B14F-4D97-AF65-F5344CB8AC3E}">
        <p14:creationId xmlns:p14="http://schemas.microsoft.com/office/powerpoint/2010/main" xmlns="" val="40716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D05BE39-3C0A-4F98-A77D-CFE8EB79C57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6521" y="3370227"/>
            <a:ext cx="4914900" cy="27813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CBC0D2F3-E41E-45F3-A815-FE8C69D3EDA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61185">
            <a:off x="3250325" y="4269143"/>
            <a:ext cx="959333" cy="93152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C0D3E60-53B6-4639-9FE8-A55B80E4130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96347">
            <a:off x="2488217" y="5044781"/>
            <a:ext cx="790931" cy="79093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1D19E6C4-2D8C-438F-B9EB-36FF7C23028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873367">
            <a:off x="437573" y="3924198"/>
            <a:ext cx="923330" cy="92333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DA34B6AC-4A7B-4CA8-91D8-86F82CEC0B1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96347">
            <a:off x="1251295" y="3392781"/>
            <a:ext cx="923330" cy="92333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556EF333-4837-4381-9444-ED6C8071273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61185">
            <a:off x="1457575" y="4240232"/>
            <a:ext cx="790931" cy="790931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2302C381-1676-4CE1-9AD6-2CCBB4E251C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61185">
            <a:off x="2299435" y="4096474"/>
            <a:ext cx="959333" cy="931526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CE4ECA46-F35F-4238-B69C-34A13E7ECA8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3147044" y="4980860"/>
            <a:ext cx="821772" cy="79795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95EB9978-B09E-4C6D-A370-3604C226D94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1914792" y="4649434"/>
            <a:ext cx="821772" cy="797952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8A25017A-99D1-4DD9-B7C8-2D9BD04F709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2968306" y="4341439"/>
            <a:ext cx="821772" cy="79795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C0D533D9-A234-4E4A-B9E4-46F41111A98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61185">
            <a:off x="-40595" y="4262298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FFA8BE53-42E9-44E9-9CC8-9695B0F5B55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2293235" y="3444731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868593CB-A02B-4CA7-9981-7301F3F9BE4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35162">
            <a:off x="1405414" y="5068614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5EEBEDB5-4987-4F1A-8B05-CCEC908274B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441711" y="4708693"/>
            <a:ext cx="959333" cy="931526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D82F01-33BD-4100-ACAE-700C0836D0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35162">
            <a:off x="3134149" y="3514489"/>
            <a:ext cx="790931" cy="790931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541B13B2-056A-47E2-B45D-5F11C7E61E0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47938" y="1972648"/>
            <a:ext cx="1369425" cy="2248759"/>
          </a:xfrm>
          <a:prstGeom prst="rect">
            <a:avLst/>
          </a:prstGeom>
        </p:spPr>
      </p:pic>
      <p:sp>
        <p:nvSpPr>
          <p:cNvPr id="37" name="Konuşma Balonu: Oval 36">
            <a:extLst>
              <a:ext uri="{FF2B5EF4-FFF2-40B4-BE49-F238E27FC236}">
                <a16:creationId xmlns:a16="http://schemas.microsoft.com/office/drawing/2014/main" xmlns="" id="{EC4446AF-F6D3-474B-B01C-BAB3408A42E6}"/>
              </a:ext>
            </a:extLst>
          </p:cNvPr>
          <p:cNvSpPr/>
          <p:nvPr/>
        </p:nvSpPr>
        <p:spPr>
          <a:xfrm>
            <a:off x="229505" y="765843"/>
            <a:ext cx="4374476" cy="1743453"/>
          </a:xfrm>
          <a:prstGeom prst="wedgeEllipseCallout">
            <a:avLst>
              <a:gd name="adj1" fmla="val 58833"/>
              <a:gd name="adj2" fmla="val 4188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tx1"/>
                </a:solidFill>
              </a:rPr>
              <a:t>     </a:t>
            </a:r>
            <a:r>
              <a:rPr lang="tr-TR" sz="2400" b="1" dirty="0">
                <a:solidFill>
                  <a:srgbClr val="FF0000"/>
                </a:solidFill>
              </a:rPr>
              <a:t>Hadi birlikte ağlayan elmaları sepetten çıkaralım.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20" name="Konuşma Balonu: Oval 19">
            <a:extLst>
              <a:ext uri="{FF2B5EF4-FFF2-40B4-BE49-F238E27FC236}">
                <a16:creationId xmlns:a16="http://schemas.microsoft.com/office/drawing/2014/main" xmlns="" id="{40F2CA4D-32B6-4F9C-9934-BEDA5A41DC7C}"/>
              </a:ext>
            </a:extLst>
          </p:cNvPr>
          <p:cNvSpPr/>
          <p:nvPr/>
        </p:nvSpPr>
        <p:spPr>
          <a:xfrm>
            <a:off x="4440972" y="267633"/>
            <a:ext cx="3903259" cy="1169817"/>
          </a:xfrm>
          <a:prstGeom prst="wedgeEllipseCallout">
            <a:avLst>
              <a:gd name="adj1" fmla="val -27731"/>
              <a:gd name="adj2" fmla="val 1014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tx1"/>
                </a:solidFill>
              </a:rPr>
              <a:t>     </a:t>
            </a:r>
            <a:r>
              <a:rPr lang="tr-TR" sz="2400" b="1" dirty="0">
                <a:solidFill>
                  <a:srgbClr val="0070C0"/>
                </a:solidFill>
              </a:rPr>
              <a:t>Hadi şimdi gülen  elmaları sayalım.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A36B5690-D6FE-495D-AD15-30C72A172FBF}"/>
              </a:ext>
            </a:extLst>
          </p:cNvPr>
          <p:cNvSpPr/>
          <p:nvPr/>
        </p:nvSpPr>
        <p:spPr>
          <a:xfrm>
            <a:off x="5411288" y="4574930"/>
            <a:ext cx="4797238" cy="2060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CF84F9C-DDF0-436C-8CF4-44F4902FC211}"/>
              </a:ext>
            </a:extLst>
          </p:cNvPr>
          <p:cNvSpPr txBox="1"/>
          <p:nvPr/>
        </p:nvSpPr>
        <p:spPr>
          <a:xfrm>
            <a:off x="6609333" y="4080427"/>
            <a:ext cx="3469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5 tane ağlayan elma</a:t>
            </a:r>
            <a:r>
              <a:rPr lang="tr-T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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CA4274A8-3CCE-4647-96D9-BF11B5496D0E}"/>
              </a:ext>
            </a:extLst>
          </p:cNvPr>
          <p:cNvSpPr/>
          <p:nvPr/>
        </p:nvSpPr>
        <p:spPr>
          <a:xfrm>
            <a:off x="7393856" y="765843"/>
            <a:ext cx="4659800" cy="2604384"/>
          </a:xfrm>
          <a:prstGeom prst="ellipse">
            <a:avLst/>
          </a:prstGeom>
          <a:noFill/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C07C07A1-978E-4B3B-AA8B-BFA0F1B609F6}"/>
              </a:ext>
            </a:extLst>
          </p:cNvPr>
          <p:cNvSpPr txBox="1"/>
          <p:nvPr/>
        </p:nvSpPr>
        <p:spPr>
          <a:xfrm>
            <a:off x="8099914" y="211675"/>
            <a:ext cx="3247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0070C0"/>
                </a:solidFill>
              </a:rPr>
              <a:t>9 tane gülen elma.</a:t>
            </a:r>
            <a:r>
              <a:rPr lang="tr-TR" sz="2800" b="1" dirty="0">
                <a:solidFill>
                  <a:srgbClr val="0070C0"/>
                </a:solidFill>
                <a:sym typeface="Wingdings" panose="05000000000000000000" pitchFamily="2" charset="2"/>
              </a:rPr>
              <a:t></a:t>
            </a:r>
            <a:endParaRPr lang="tr-TR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10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58 0.02199 L 0.16198 0.02199 C 0.25222 0.02199 0.36354 0.06481 0.36354 0.1 L 0.36354 0.17801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16 0.06018 L 0.35339 0.06018 C 0.46237 0.06018 0.59688 0.11227 0.59688 0.15463 L 0.59688 0.2493 " pathEditMode="relative" rAng="0" ptsTypes="AA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36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04 0.01828 L -0.00781 0.01828 L -0.00781 0.05046 L 0.06042 0.05046 L 0.06042 0.08263 L 0.12865 0.08263 L 0.12865 0.11481 L 0.19688 0.11481 L 0.19688 0.14699 L 0.26511 0.14699 L 0.26511 0.17916 L 0.33334 0.17916 L 0.33334 0.21134 L 0.40157 0.21134 L 0.40157 0.24351 " pathEditMode="relative" rAng="0" ptsTypes="AAAAAAAAAAAAAAA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 0.06528 L 0.21693 0.06528 L 0.21693 0.09375 L 0.29935 0.09375 L 0.29935 0.12246 L 0.38177 0.12246 L 0.38177 0.15116 L 0.46445 0.15116 L 0.46445 0.17963 L 0.54687 0.17963 L 0.54687 0.20834 L 0.62929 0.20834 L 0.62929 0.23704 L 0.71198 0.23704 L 0.71198 0.26598 " pathEditMode="relative" rAng="0" ptsTypes="AAAAAAAAAAAAA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67" y="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16 -0.05787 L -0.13711 -0.05787 L -0.13711 -0.0551 L -0.06693 -0.0551 L -0.06693 -0.05209 L 0.00325 -0.05209 L 0.00325 -0.04908 L 0.07331 -0.04908 L 0.07331 -0.0463 L 0.14349 -0.0463 L 0.14349 -0.04329 L 0.21367 -0.04329 L 0.21367 -0.04028 L 0.28385 -0.04028 L 0.28385 -0.03727 " pathEditMode="relative" rAng="0" ptsTypes="AAAAAAAAAAAAA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44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1366 L 0.00169 0.01366 C 0.00274 0.00416 0.00378 -0.00509 0.00495 -0.01435 C 0.00521 -0.01644 0.00547 -0.01852 0.00612 -0.02037 C 0.02096 -0.06181 0.00703 -0.02408 0.01615 -0.04028 C 0.01823 -0.04375 0.01979 -0.04838 0.02175 -0.05209 C 0.02891 -0.06597 0.02604 -0.0588 0.03412 -0.07199 C 0.03646 -0.07593 0.03815 -0.08079 0.04076 -0.08403 C 0.05938 -0.10602 0.03594 -0.07894 0.0543 -0.09792 C 0.06445 -0.10857 0.05729 -0.10371 0.06432 -0.10787 C 0.0655 -0.10972 0.06641 -0.11227 0.06771 -0.11389 C 0.06862 -0.11505 0.06992 -0.11505 0.07109 -0.11574 C 0.0737 -0.11759 0.0763 -0.11968 0.07891 -0.12176 C 0.08034 -0.12292 0.08177 -0.12454 0.08333 -0.1257 C 0.08438 -0.12662 0.08672 -0.12778 0.08672 -0.12778 L 0.0263 -0.0382 L 0.64427 -0.58935 L 0.68008 -0.60509 L 0.68125 -0.60509 L 0.68125 -0.60509 " pathEditMode="relative" ptsTypes="AAAAAAAAAAAAAAAAAAAA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0.02037 L 0.00221 0.02037 C 0.00325 0.01459 0.0039 0.0081 0.00547 0.00255 C 0.00742 -0.0044 0.01015 -0.00347 0.01328 -0.00741 C 0.01458 -0.00903 0.01549 -0.01157 0.01667 -0.01342 C 0.02278 -0.02268 0.01927 -0.01643 0.02565 -0.02338 C 0.02799 -0.02569 0.03008 -0.0287 0.03242 -0.03125 C 0.03346 -0.03264 0.03463 -0.03379 0.03568 -0.03518 C 0.03724 -0.03727 0.03854 -0.03958 0.04023 -0.0412 C 0.04127 -0.04213 0.04245 -0.04213 0.04362 -0.04328 C 0.047 -0.04629 0.04792 -0.04953 0.05143 -0.05324 C 0.05247 -0.05416 0.05364 -0.0544 0.05482 -0.05509 C 0.06862 -0.06435 0.05299 -0.05393 0.06484 -0.06296 C 0.06588 -0.06389 0.06719 -0.06412 0.06823 -0.06504 C 0.07474 -0.07083 0.06849 -0.06713 0.07487 -0.075 C 0.07851 -0.0794 0.08268 -0.08217 0.08607 -0.08703 C 0.08802 -0.08958 0.08997 -0.09213 0.09167 -0.09491 C 0.10221 -0.11203 0.09453 -0.10231 0.10182 -0.11088 C 0.10573 -0.12477 0.10286 -0.11666 0.11185 -0.13264 L 0.11185 -0.13264 C 0.11484 -0.14074 0.11302 -0.13727 0.11745 -0.14259 C 0.11823 -0.14467 0.11875 -0.14676 0.11966 -0.14861 C 0.12487 -0.15926 0.12734 -0.16134 0.13424 -0.1706 C 0.13568 -0.17245 0.13763 -0.17384 0.13867 -0.17639 C 0.14167 -0.18449 0.13984 -0.18102 0.14427 -0.18634 C 0.14505 -0.18842 0.1457 -0.19051 0.14661 -0.19236 C 0.14909 -0.19768 0.15182 -0.20162 0.15547 -0.2044 C 0.15872 -0.20671 0.16562 -0.21041 0.16562 -0.21041 C 0.17526 -0.22176 0.16302 -0.2081 0.17226 -0.2162 C 0.18359 -0.22616 0.1664 -0.21389 0.18008 -0.2243 C 0.18125 -0.225 0.18242 -0.22523 0.18346 -0.22616 C 0.18542 -0.22801 0.18711 -0.23055 0.18906 -0.23217 C 0.19062 -0.23356 0.19583 -0.23703 0.19805 -0.23819 C 0.19948 -0.23889 0.20104 -0.23935 0.20247 -0.24004 C 0.21107 -0.24444 0.20039 -0.23912 0.20924 -0.24606 C 0.21146 -0.24791 0.21367 -0.24884 0.21601 -0.25 L 0.21927 -0.25208 C 0.22044 -0.25347 0.22148 -0.25509 0.22265 -0.25602 C 0.22487 -0.25787 0.22943 -0.25995 0.22943 -0.25995 C 0.23216 -0.26342 0.23398 -0.26574 0.23724 -0.26805 C 0.23867 -0.26898 0.24023 -0.26898 0.24167 -0.26991 C 0.2444 -0.27176 0.24687 -0.27407 0.24948 -0.27592 C 0.25377 -0.27893 0.25286 -0.27685 0.25742 -0.28194 C 0.25898 -0.28379 0.26028 -0.28634 0.26185 -0.28796 C 0.26289 -0.28889 0.26419 -0.28889 0.26523 -0.28981 C 0.26758 -0.29213 0.26927 -0.29676 0.27187 -0.29791 C 0.27643 -0.29977 0.27669 -0.2993 0.28086 -0.30393 C 0.2832 -0.30625 0.28555 -0.30879 0.28763 -0.3118 C 0.28945 -0.31435 0.29114 -0.31759 0.29323 -0.31967 C 0.29414 -0.32083 0.29544 -0.32106 0.29661 -0.32176 C 0.29909 -0.32616 0.30013 -0.32893 0.30325 -0.33171 C 0.30573 -0.33379 0.30976 -0.33472 0.31224 -0.33565 C 0.31667 -0.3375 0.32109 -0.34004 0.32565 -0.34166 C 0.32747 -0.34236 0.32943 -0.34259 0.33125 -0.34352 C 0.33463 -0.34537 0.33789 -0.34861 0.34127 -0.34953 C 0.34362 -0.35023 0.34583 -0.35069 0.34805 -0.35162 C 0.38008 -0.36458 0.36068 -0.35856 0.37721 -0.36342 C 0.37825 -0.36412 0.37943 -0.36481 0.38047 -0.36551 C 0.38242 -0.36666 0.38424 -0.36828 0.38607 -0.36944 C 0.38763 -0.37037 0.38906 -0.37083 0.39062 -0.37153 C 0.40026 -0.38287 0.38802 -0.36921 0.39726 -0.37754 C 0.40208 -0.38171 0.39961 -0.38125 0.40403 -0.3875 C 0.40612 -0.39028 0.40846 -0.39259 0.41068 -0.39537 C 0.41185 -0.39676 0.41276 -0.39861 0.41406 -0.3993 C 0.41627 -0.40069 0.41875 -0.40116 0.42083 -0.40324 C 0.42265 -0.40532 0.42448 -0.40764 0.42643 -0.40926 C 0.42786 -0.41041 0.43542 -0.41273 0.43646 -0.41319 C 0.44831 -0.41852 0.42539 -0.41088 0.44765 -0.41713 C 0.45508 -0.41921 0.46354 -0.42245 0.47122 -0.42315 C 0.48164 -0.4243 0.49206 -0.42453 0.50247 -0.42523 L 0.55508 -0.42916 C 0.55547 -0.4294 0.56289 -0.43727 0.56406 -0.43912 C 0.5664 -0.44282 0.57083 -0.45116 0.57083 -0.45116 C 0.57122 -0.45301 0.57135 -0.45509 0.57187 -0.45694 C 0.57292 -0.46041 0.57448 -0.46342 0.57526 -0.4669 C 0.57669 -0.47268 0.57864 -0.48495 0.57864 -0.48495 C 0.57799 -0.50139 0.57838 -0.50903 0.57643 -0.52268 C 0.57617 -0.52477 0.57565 -0.52662 0.57526 -0.5287 C 0.57604 -0.53264 0.57591 -0.53773 0.57747 -0.54051 C 0.57864 -0.54259 0.57956 -0.54491 0.58086 -0.54653 C 0.5819 -0.54768 0.5832 -0.54768 0.58424 -0.54861 C 0.58542 -0.54953 0.58633 -0.55162 0.58763 -0.55254 C 0.58906 -0.5537 0.59062 -0.5537 0.59206 -0.55463 C 0.59323 -0.55509 0.59427 -0.55602 0.59544 -0.55648 C 0.59687 -0.55717 0.59844 -0.55764 0.59987 -0.55856 C 0.60221 -0.55972 0.6043 -0.56134 0.60664 -0.5625 C 0.61667 -0.5669 0.61263 -0.56481 0.61888 -0.56852 C 0.62005 -0.56967 0.62109 -0.57153 0.62226 -0.57245 C 0.62448 -0.57407 0.63138 -0.57708 0.62903 -0.57639 C 0.62448 -0.575 0.622 -0.57453 0.61784 -0.57245 C 0.61562 -0.57129 0.61328 -0.56967 0.61107 -0.56852 C 0.61002 -0.56782 0.60885 -0.5669 0.60781 -0.56643 C 0.60547 -0.56574 0.60325 -0.56481 0.60104 -0.56435 C 0.59323 -0.56342 0.58542 -0.56319 0.57747 -0.5625 C 0.57526 -0.56041 0.57305 -0.55833 0.57083 -0.55648 C 0.56979 -0.55555 0.56862 -0.55532 0.56745 -0.55463 C 0.56562 -0.55324 0.56367 -0.55208 0.56185 -0.55046 C 0.55963 -0.54861 0.55742 -0.54629 0.55508 -0.54467 C 0.5513 -0.54166 0.5431 -0.53773 0.53945 -0.53657 C 0.53646 -0.53565 0.53346 -0.53541 0.53047 -0.53472 C 0.5289 -0.53426 0.52239 -0.53171 0.52044 -0.53055 C 0.51966 -0.53009 0.51888 -0.5294 0.51823 -0.5287 L 0.51927 -0.53264 " pathEditMode="relative" ptsTypes="AAAAAAAAAAAAAAAAAAAAAAAAAAAAAAAAAAAAAAAAAAAAAAAAAAAAAAAAAAAAAAAAAAAAAAAAAAAAAAAAAAAAAAAAAAAAAAAAAAAAAAA">
                                      <p:cBhvr>
                                        <p:cTn id="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-0.04491 L -0.02031 -0.04491 C -0.0177 -0.04908 -0.01523 -0.05301 -0.0125 -0.05695 C -0.01106 -0.05903 -0.00937 -0.06065 -0.00807 -0.06297 C -0.00716 -0.06459 -0.00677 -0.06713 -0.00585 -0.06898 C -0.00442 -0.0713 0.00014 -0.07662 0.00196 -0.07894 C 0.00274 -0.08079 0.00326 -0.08334 0.0043 -0.08473 C 0.00625 -0.08797 0.01094 -0.09283 0.01094 -0.09283 C 0.01693 -0.1088 0.00912 -0.08959 0.01654 -0.10278 C 0.02162 -0.11181 0.01563 -0.10672 0.02214 -0.11065 C 0.03204 -0.12824 0.01954 -0.10672 0.02891 -0.12061 C 0.03008 -0.12246 0.03086 -0.125 0.0323 -0.12662 C 0.03321 -0.12778 0.03451 -0.12801 0.03555 -0.12871 C 0.03711 -0.1294 0.03855 -0.1301 0.04011 -0.13056 C 0.04193 -0.13125 0.04389 -0.13172 0.04571 -0.13264 C 0.04909 -0.13426 0.05248 -0.13635 0.05573 -0.13866 C 0.05873 -0.14051 0.06172 -0.14283 0.06472 -0.14445 C 0.06758 -0.14607 0.07071 -0.14723 0.0737 -0.14861 L 0.08256 -0.15255 C 0.08412 -0.15324 0.08568 -0.15371 0.08711 -0.1544 C 0.08816 -0.1551 0.08933 -0.15579 0.0905 -0.15648 C 0.09193 -0.15718 0.09349 -0.15764 0.09493 -0.15857 C 0.09714 -0.15973 0.09935 -0.16111 0.1017 -0.1625 C 0.10274 -0.1632 0.10391 -0.16366 0.10495 -0.16436 C 0.10691 -0.16574 0.10873 -0.16713 0.11055 -0.16852 C 0.11172 -0.16922 0.1129 -0.16968 0.11394 -0.17037 C 0.12553 -0.17917 0.1099 -0.16922 0.12514 -0.17848 C 0.12631 -0.17894 0.12735 -0.1801 0.12852 -0.18033 C 0.13139 -0.18102 0.13998 -0.18311 0.1431 -0.18426 C 0.1461 -0.18542 0.14909 -0.18704 0.15196 -0.18843 C 0.15313 -0.18959 0.15417 -0.19144 0.15534 -0.19236 C 0.15847 -0.19468 0.1668 -0.19584 0.16875 -0.1963 L 0.18451 -0.20023 C 0.18711 -0.20093 0.18972 -0.20139 0.19232 -0.20232 C 0.19454 -0.20301 0.19675 -0.20371 0.19909 -0.20417 C 0.21329 -0.20787 0.20287 -0.2044 0.21355 -0.20834 C 0.2155 -0.20949 0.21719 -0.21135 0.21915 -0.21227 C 0.22136 -0.2132 0.2237 -0.21343 0.22592 -0.21412 C 0.2431 -0.21968 0.21836 -0.21227 0.23816 -0.21829 C 0.2405 -0.21945 0.24297 -0.21991 0.24493 -0.22223 C 0.25456 -0.23357 0.24232 -0.21991 0.2517 -0.22824 C 0.26029 -0.23588 0.24987 -0.22917 0.25834 -0.23403 C 0.26693 -0.24931 0.25547 -0.23056 0.26732 -0.24398 C 0.27084 -0.24815 0.2737 -0.25417 0.27735 -0.25787 C 0.2806 -0.26158 0.28334 -0.26412 0.28633 -0.26783 C 0.29805 -0.28287 0.28438 -0.26551 0.29415 -0.27986 C 0.30053 -0.28936 0.29441 -0.27801 0.30196 -0.28773 C 0.30326 -0.28959 0.30404 -0.29213 0.30534 -0.29375 C 0.30678 -0.29561 0.30847 -0.2963 0.3099 -0.29769 C 0.31146 -0.29954 0.31277 -0.30186 0.31433 -0.30371 C 0.31537 -0.3051 0.31654 -0.30625 0.31771 -0.30764 C 0.3293 -0.32246 0.31342 -0.30348 0.32891 -0.32176 C 0.32995 -0.32292 0.33099 -0.32477 0.3323 -0.3257 C 0.33412 -0.32709 0.33607 -0.32801 0.3379 -0.32963 C 0.33907 -0.33079 0.33998 -0.33264 0.34115 -0.33357 C 0.34336 -0.33542 0.34571 -0.33611 0.34792 -0.3375 C 0.36172 -0.34746 0.34493 -0.33727 0.35573 -0.34352 C 0.36159 -0.35047 0.35639 -0.34514 0.36355 -0.34954 C 0.3655 -0.3507 0.36732 -0.35186 0.36915 -0.35348 C 0.37045 -0.35463 0.37123 -0.35672 0.37253 -0.35741 C 0.375 -0.3588 0.37774 -0.3588 0.38034 -0.35949 C 0.3823 -0.35996 0.38412 -0.36065 0.38594 -0.36158 C 0.38829 -0.3625 0.39271 -0.36551 0.39271 -0.36551 C 0.39375 -0.3669 0.3948 -0.36875 0.3961 -0.36945 C 0.39805 -0.37037 0.41303 -0.37315 0.41394 -0.37338 C 0.41615 -0.37385 0.41849 -0.37477 0.42071 -0.37547 C 0.4237 -0.37616 0.4267 -0.37662 0.42969 -0.37732 C 0.43959 -0.38334 0.42383 -0.37385 0.43855 -0.38334 C 0.44076 -0.38473 0.4431 -0.38611 0.44532 -0.38727 C 0.44636 -0.38797 0.44766 -0.38843 0.4487 -0.38936 C 0.45899 -0.39861 0.45443 -0.39584 0.46211 -0.39931 C 0.46355 -0.40324 0.46407 -0.40973 0.46654 -0.41135 C 0.46771 -0.41181 0.46875 -0.41273 0.46993 -0.4132 C 0.47279 -0.41459 0.47514 -0.41505 0.47774 -0.41713 C 0.4793 -0.41829 0.48073 -0.42014 0.4823 -0.4213 C 0.48438 -0.42269 0.48685 -0.42338 0.48894 -0.42523 C 0.49219 -0.42801 0.49349 -0.42963 0.49675 -0.43125 C 0.50599 -0.43519 0.49883 -0.43102 0.50691 -0.43519 C 0.51146 -0.4375 0.51003 -0.43797 0.51589 -0.43912 C 0.52032 -0.44005 0.52474 -0.44051 0.5293 -0.44098 L 0.59649 -0.43912 C 0.61355 -0.43843 0.63073 -0.43889 0.64792 -0.43704 C 0.64974 -0.43681 0.65365 -0.42848 0.65469 -0.42709 C 0.65678 -0.42431 0.65951 -0.42269 0.66133 -0.41922 C 0.67487 -0.39514 0.65599 -0.4294 0.66693 -0.40718 C 0.66862 -0.40371 0.67071 -0.4007 0.67253 -0.39723 C 0.67527 -0.38311 0.67344 -0.38889 0.67709 -0.3794 C 0.6767 -0.37477 0.67683 -0.36991 0.67592 -0.36551 C 0.67527 -0.36273 0.6737 -0.36135 0.67253 -0.35949 C 0.67058 -0.35648 0.66693 -0.35324 0.66472 -0.35162 C 0.66368 -0.3507 0.6625 -0.35023 0.66133 -0.34954 C 0.6543 -0.35023 0.64714 -0.3507 0.64011 -0.35162 C 0.63711 -0.35186 0.63412 -0.35348 0.63112 -0.35348 C 0.62292 -0.35348 0.61472 -0.35209 0.60652 -0.35162 C 0.60534 -0.35093 0.6043 -0.35 0.60313 -0.34954 C 0.59948 -0.34792 0.59193 -0.34561 0.59193 -0.34561 C 0.59115 -0.34352 0.59076 -0.34121 0.58972 -0.33959 C 0.58503 -0.33218 0.58425 -0.33241 0.57969 -0.32963 C 0.57852 -0.32824 0.57722 -0.32732 0.57631 -0.3257 C 0.57396 -0.32199 0.56954 -0.31366 0.56954 -0.31366 C 0.56875 -0.30973 0.56693 -0.30602 0.56732 -0.30186 C 0.56771 -0.29723 0.56745 -0.29213 0.56849 -0.28773 C 0.56902 -0.28519 0.57058 -0.28357 0.57175 -0.28195 C 0.58568 -0.26273 0.58633 -0.27338 0.61316 -0.27199 C 0.61433 -0.2713 0.6155 -0.27061 0.61654 -0.26991 C 0.6181 -0.26922 0.61967 -0.26898 0.6211 -0.26783 C 0.62227 -0.2669 0.62318 -0.26505 0.62435 -0.26389 C 0.62553 -0.26297 0.6267 -0.26273 0.62774 -0.26204 C 0.62852 -0.25996 0.62904 -0.25764 0.62995 -0.25602 C 0.63099 -0.2544 0.63256 -0.25394 0.63334 -0.25209 C 0.63412 -0.25047 0.63399 -0.24792 0.63451 -0.24607 C 0.63881 -0.23056 0.63503 -0.24908 0.6379 -0.23403 C 0.63777 -0.23357 0.63646 -0.22014 0.63555 -0.21829 C 0.63373 -0.21389 0.62761 -0.21135 0.62553 -0.21019 L 0.61875 -0.20625 C 0.61615 -0.20556 0.61368 -0.2044 0.61094 -0.20417 C 0.58829 -0.20255 0.5655 -0.20162 0.54271 -0.20023 C 0.54154 -0.19885 0.5405 -0.19723 0.53933 -0.1963 C 0.53711 -0.19468 0.5349 -0.19352 0.53256 -0.19236 L 0.52253 -0.18635 C 0.52149 -0.18565 0.52019 -0.18542 0.51915 -0.18426 L 0.5125 -0.17639 C 0.50834 -0.16181 0.51133 -0.17477 0.50912 -0.15255 C 0.50782 -0.13936 0.50795 -0.15255 0.50795 -0.1426 L 0.50795 -0.1426 " pathEditMode="relative" ptsTypes="AAAAAAAAAAAAAAAAAAAAAAAAAAAAAAAAAAAAAAAAAAAAAAAAAAAAAAAAAAAAAAAAAAAAAAAAAAAAAAAAAAAAAAAAAAAAAAAAAAAAAAAAAAAAAAAAAAAAAAAAAAAAA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72 -0.05024 L 0.03972 -0.05024 C 0.04115 -0.05556 0.04219 -0.06135 0.04415 -0.06621 C 0.04493 -0.06829 0.04649 -0.06875 0.04753 -0.07014 C 0.05118 -0.0757 0.05 -0.07639 0.05417 -0.0801 C 0.05521 -0.08102 0.05638 -0.08172 0.05756 -0.08218 C 0.06055 -0.08357 0.06355 -0.08449 0.06654 -0.08611 C 0.0806 -0.09445 0.05808 -0.08056 0.07318 -0.09213 C 0.0767 -0.09468 0.08568 -0.09561 0.08777 -0.09607 C 0.09037 -0.09676 0.09297 -0.09723 0.09558 -0.09815 C 0.09714 -0.09861 0.09857 -0.09931 0.10013 -0.1 C 0.10118 -0.1007 0.10235 -0.10162 0.10352 -0.10209 C 0.10678 -0.10301 0.11016 -0.10324 0.11355 -0.10417 C 0.11537 -0.10463 0.11719 -0.10556 0.11915 -0.10602 C 0.12357 -0.10695 0.12813 -0.10741 0.13256 -0.10811 C 0.13477 -0.10949 0.13698 -0.11111 0.13933 -0.11204 C 0.14076 -0.11274 0.14232 -0.1132 0.14375 -0.11412 C 0.14597 -0.11528 0.14818 -0.1169 0.15053 -0.11806 C 0.15196 -0.11875 0.15352 -0.11922 0.15495 -0.11991 C 0.1599 -0.12246 0.15691 -0.12199 0.16277 -0.12408 C 0.16498 -0.12477 0.16732 -0.125 0.16954 -0.12593 C 0.17071 -0.12639 0.17175 -0.12755 0.17279 -0.12801 C 0.17839 -0.1301 0.18412 -0.13079 0.18959 -0.13195 C 0.19232 -0.13241 0.19493 -0.13311 0.19753 -0.13403 C 0.19935 -0.13449 0.20118 -0.13542 0.20313 -0.13588 C 0.20573 -0.13658 0.20834 -0.13704 0.21094 -0.13797 C 0.21277 -0.13843 0.21459 -0.13936 0.21654 -0.13982 C 0.21875 -0.14051 0.22097 -0.14121 0.22318 -0.1419 C 0.22513 -0.1426 0.22696 -0.14352 0.22878 -0.14399 C 0.23399 -0.14491 0.23933 -0.14514 0.24454 -0.14584 C 0.26159 -0.15093 0.24727 -0.14723 0.28138 -0.14977 L 0.30274 -0.15186 C 0.30678 -0.15232 0.31094 -0.15324 0.31498 -0.15371 C 0.32058 -0.15463 0.32618 -0.1551 0.33178 -0.15579 C 0.33334 -0.15649 0.33477 -0.15718 0.33633 -0.15787 C 0.33816 -0.15857 0.33998 -0.15903 0.34193 -0.15973 C 0.34297 -0.16019 0.34402 -0.16135 0.34519 -0.16181 C 0.34974 -0.16343 0.35873 -0.16574 0.35873 -0.16574 C 0.36198 -0.16783 0.3625 -0.16736 0.36537 -0.17176 C 0.36654 -0.17361 0.36745 -0.17616 0.36875 -0.17778 C 0.37422 -0.18449 0.37175 -0.1794 0.37657 -0.18357 C 0.37774 -0.18473 0.37865 -0.18658 0.37995 -0.18774 C 0.39193 -0.19723 0.38243 -0.18658 0.38998 -0.19561 C 0.39167 -0.2 0.39297 -0.2044 0.39558 -0.20764 C 0.39662 -0.2088 0.39779 -0.2088 0.39896 -0.20949 C 0.40118 -0.22107 0.39831 -0.21042 0.40339 -0.21945 C 0.40443 -0.22107 0.40469 -0.22385 0.40573 -0.22547 C 0.40912 -0.23056 0.41003 -0.22824 0.41355 -0.23149 C 0.41472 -0.23241 0.41576 -0.23403 0.41693 -0.23542 C 0.43529 -0.23403 0.44258 -0.23149 0.45834 -0.23542 C 0.46133 -0.23611 0.46329 -0.23959 0.46615 -0.24144 C 0.46758 -0.24236 0.46915 -0.2426 0.47058 -0.24329 C 0.47097 -0.24537 0.47214 -0.24723 0.47175 -0.24931 C 0.47123 -0.25209 0.46967 -0.25371 0.46836 -0.25533 C 0.46706 -0.25695 0.46537 -0.25787 0.46394 -0.25926 C 0.46277 -0.26042 0.46172 -0.26227 0.46055 -0.2632 C 0.45951 -0.26412 0.45821 -0.26436 0.45717 -0.26528 C 0.45599 -0.26621 0.45482 -0.2676 0.45378 -0.26922 C 0.45079 -0.27361 0.45066 -0.27639 0.44714 -0.27917 C 0.44493 -0.28079 0.44232 -0.28079 0.44037 -0.28311 C 0.4392 -0.28449 0.43829 -0.28611 0.43698 -0.28704 C 0.43217 -0.29098 0.43034 -0.29074 0.42579 -0.29306 C 0.41459 -0.29885 0.43204 -0.29074 0.41797 -0.29699 C 0.41693 -0.29908 0.41602 -0.30162 0.41459 -0.30301 C 0.40456 -0.31297 0.41133 -0.30301 0.40456 -0.30903 C 0.40313 -0.31042 0.4017 -0.31227 0.40013 -0.31297 C 0.39636 -0.31482 0.38894 -0.3169 0.38894 -0.3169 C 0.38737 -0.31829 0.38594 -0.31968 0.38438 -0.32107 C 0.37579 -0.32755 0.37592 -0.32732 0.3698 -0.33079 C 0.36875 -0.33218 0.36771 -0.33403 0.36654 -0.33496 C 0.36498 -0.33611 0.35756 -0.33843 0.35638 -0.33889 C 0.35495 -0.33936 0.35352 -0.34051 0.35196 -0.34074 C 0.34896 -0.34167 0.34597 -0.3419 0.34297 -0.34283 C 0.34154 -0.34329 0.33998 -0.34445 0.33855 -0.34491 C 0.33516 -0.34584 0.33178 -0.34607 0.32839 -0.34676 L 0.26016 -0.34491 C 0.25899 -0.34468 0.25782 -0.34375 0.25678 -0.34283 C 0.2556 -0.34167 0.25456 -0.34028 0.25339 -0.33889 C 0.24935 -0.32801 0.25339 -0.33727 0.24779 -0.32894 C 0.24232 -0.32061 0.24701 -0.32454 0.24115 -0.32107 L 0.23659 -0.30903 L 0.23438 -0.30301 C 0.23399 -0.30116 0.23386 -0.29885 0.23334 -0.29699 C 0.22891 -0.28172 0.23282 -0.30024 0.22995 -0.28519 C 0.23034 -0.27848 0.23021 -0.27176 0.23112 -0.26528 C 0.23191 -0.25926 0.23438 -0.25857 0.23659 -0.25533 C 0.2379 -0.25348 0.23894 -0.25139 0.23998 -0.24931 C 0.24193 -0.23889 0.24011 -0.24445 0.24779 -0.23542 C 0.24896 -0.23403 0.24987 -0.23218 0.25118 -0.23149 L 0.25795 -0.22755 C 0.25899 -0.22616 0.26003 -0.22431 0.26133 -0.22338 C 0.26628 -0.21968 0.26472 -0.22338 0.26915 -0.21945 C 0.27032 -0.21852 0.27123 -0.21644 0.27253 -0.21551 C 0.27253 -0.21551 0.28086 -0.21042 0.28256 -0.20949 L 0.28933 -0.20556 C 0.29037 -0.20486 0.29167 -0.20463 0.29258 -0.20348 C 0.30248 -0.1919 0.28672 -0.20973 0.30274 -0.19561 C 0.30417 -0.19422 0.3056 -0.1926 0.30717 -0.19167 C 0.31003 -0.18982 0.31224 -0.19005 0.31498 -0.18774 C 0.31615 -0.18658 0.31719 -0.18449 0.31836 -0.18357 C 0.3198 -0.18264 0.32136 -0.18241 0.32279 -0.18172 C 0.32279 -0.18172 0.33125 -0.17662 0.33295 -0.1757 C 0.33399 -0.175 0.33516 -0.17431 0.33633 -0.17361 C 0.33777 -0.17315 0.33933 -0.17269 0.34076 -0.17176 C 0.34232 -0.17061 0.34362 -0.16852 0.34519 -0.16783 C 0.3474 -0.16667 0.34974 -0.16667 0.35196 -0.16574 C 0.3543 -0.16482 0.35638 -0.16274 0.35873 -0.16181 C 0.36016 -0.16111 0.36172 -0.16065 0.36316 -0.15973 C 0.36433 -0.15926 0.36537 -0.15811 0.36654 -0.15787 C 0.37058 -0.15672 0.37474 -0.15649 0.37878 -0.15579 C 0.3823 -0.15463 0.38763 -0.15255 0.39115 -0.15186 C 0.39519 -0.15093 0.39935 -0.1507 0.40339 -0.14977 C 0.41107 -0.14838 0.41211 -0.14792 0.41915 -0.14584 L 0.46954 -0.14792 C 0.47136 -0.14792 0.47318 -0.14908 0.47513 -0.14977 C 0.4793 -0.15139 0.47917 -0.15162 0.48295 -0.15371 C 0.48555 -0.16806 0.48178 -0.15093 0.48737 -0.16574 C 0.48803 -0.1676 0.4879 -0.16991 0.48855 -0.17176 C 0.48985 -0.17593 0.49154 -0.17963 0.49297 -0.18357 L 0.49519 -0.18959 C 0.49805 -0.20463 0.49388 -0.18681 0.49974 -0.19954 C 0.50586 -0.2132 0.49454 -0.19815 0.50417 -0.20949 C 0.50495 -0.21158 0.5056 -0.21366 0.50638 -0.21551 C 0.50743 -0.2176 0.50886 -0.21922 0.50977 -0.22153 C 0.51042 -0.22315 0.51029 -0.2257 0.51094 -0.22755 C 0.51224 -0.23172 0.51537 -0.23936 0.51537 -0.23936 C 0.51576 -0.24213 0.51576 -0.24491 0.51654 -0.24723 C 0.51732 -0.25024 0.51875 -0.25255 0.5198 -0.25533 C 0.52136 -0.25926 0.52279 -0.2632 0.52435 -0.26713 C 0.52513 -0.26922 0.52618 -0.27084 0.52657 -0.27315 C 0.52696 -0.27524 0.52735 -0.27709 0.52774 -0.27917 C 0.52813 -0.28218 0.52904 -0.28982 0.52995 -0.29306 C 0.53047 -0.29514 0.53138 -0.29699 0.53217 -0.29908 C 0.53256 -0.30162 0.53295 -0.3044 0.53334 -0.30695 C 0.53373 -0.31088 0.53386 -0.31505 0.53438 -0.31899 C 0.53464 -0.32107 0.53529 -0.32292 0.53555 -0.325 C 0.53594 -0.32824 0.5362 -0.33149 0.53659 -0.33496 C 0.53698 -0.35278 0.53724 -0.37061 0.53777 -0.38866 C 0.53829 -0.40371 0.53868 -0.40324 0.54115 -0.41644 L 0.54219 -0.42246 C 0.54258 -0.42431 0.54271 -0.42662 0.54336 -0.42848 L 0.54779 -0.44028 C 0.54857 -0.44236 0.54961 -0.44399 0.55013 -0.4463 C 0.55209 -0.45672 0.55027 -0.45116 0.55795 -0.46019 C 0.55899 -0.46158 0.5599 -0.46366 0.5612 -0.46412 C 0.56277 -0.46482 0.56433 -0.46551 0.56576 -0.46621 C 0.56693 -0.46667 0.56797 -0.4676 0.56915 -0.46829 C 0.57162 -0.46945 0.57553 -0.46991 0.578 -0.47223 C 0.5793 -0.47315 0.58034 -0.47477 0.58138 -0.47616 C 0.5849 -0.48565 0.58321 -0.47986 0.58594 -0.49399 C 0.58659 -0.49792 0.5879 -0.50417 0.58816 -0.50811 C 0.58829 -0.51135 0.58816 -0.51459 0.58816 -0.51783 L 0.58816 -0.51783 " pathEditMode="relative" ptsTypes="AAAAAAAAAAAAAAAAAAAAAAAAAAAAAAAAAAAAAAAAAAAAAAAAAAAAAAAAAAAAAAAAAAAAAAAAAAAAAAAAAAAAAAAAAAAAAAAAAAAAAAAAAAAAAAAAAAAAAAAAAAAAAAAAAAAAAAAAAAAAAAAAAAAAAAAAA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93 -0.05371 L 0.03893 -0.05371 C 0.04219 -0.05625 0.0457 -0.05857 0.04896 -0.06158 C 0.0513 -0.06389 0.05338 -0.0669 0.0556 -0.06945 C 0.06029 -0.075 0.05807 -0.07176 0.06237 -0.0794 C 0.06354 -0.08426 0.06471 -0.08866 0.06575 -0.09352 C 0.06693 -0.09884 0.06654 -0.10093 0.06914 -0.10533 C 0.07122 -0.10926 0.07305 -0.10972 0.07578 -0.11134 C 0.08112 -0.11759 0.07878 -0.11297 0.08138 -0.12732 C 0.08177 -0.12917 0.08151 -0.13218 0.08255 -0.13334 L 0.08919 -0.14121 L 0.09375 -0.16505 C 0.09414 -0.16713 0.09388 -0.16991 0.09479 -0.17107 L 0.10156 -0.17894 L 0.10495 -0.18287 C 0.11133 -0.2 0.10273 -0.17986 0.11055 -0.19097 C 0.11771 -0.20116 0.10768 -0.19398 0.11615 -0.19884 C 0.12253 -0.21597 0.11393 -0.19584 0.12174 -0.20695 C 0.12279 -0.20834 0.12279 -0.21158 0.12396 -0.21273 C 0.12591 -0.21505 0.12865 -0.21459 0.1306 -0.2169 C 0.1362 -0.22338 0.13268 -0.22037 0.1418 -0.22269 C 0.14635 -0.22222 0.15091 -0.22292 0.15521 -0.22084 C 0.15651 -0.22014 0.15664 -0.21667 0.15755 -0.21482 C 0.16016 -0.20903 0.16094 -0.2088 0.16419 -0.20486 C 0.16615 -0.19445 0.16471 -0.2007 0.16979 -0.18704 C 0.17057 -0.18496 0.17161 -0.18334 0.172 -0.18102 C 0.1724 -0.17894 0.17292 -0.17709 0.17318 -0.175 C 0.17604 -0.15764 0.17279 -0.17547 0.17539 -0.16111 C 0.175 -0.12871 0.17513 -0.09607 0.17435 -0.06366 C 0.1737 -0.03866 0.17266 -0.02685 0.17096 -0.00579 C 0.17135 0.00463 0.17148 0.01528 0.172 0.02592 C 0.17253 0.03379 0.17396 0.04028 0.17539 0.04791 C 0.17578 0.04977 0.1763 0.05185 0.17656 0.0537 C 0.17708 0.05926 0.17825 0.07129 0.17995 0.07569 L 0.18216 0.08171 C 0.1832 0.0875 0.18398 0.09491 0.18659 0.09953 C 0.1875 0.10116 0.1888 0.10231 0.18997 0.10347 C 0.19062 0.10694 0.19115 0.11666 0.19557 0.10764 C 0.19713 0.1044 0.19609 0.09861 0.19779 0.0956 C 0.19896 0.09352 0.19987 0.0912 0.20117 0.08958 C 0.20208 0.08842 0.20338 0.08842 0.20456 0.08773 C 0.21341 0.08078 0.2043 0.08472 0.21797 0.08171 C 0.21901 0.07963 0.22005 0.07754 0.22135 0.07569 C 0.2224 0.07407 0.2237 0.07338 0.22461 0.07176 C 0.22604 0.06944 0.22682 0.0662 0.22799 0.06366 C 0.22904 0.06157 0.23021 0.05972 0.23138 0.05787 C 0.23242 0.05254 0.23411 0.04166 0.23698 0.03981 L 0.24036 0.03796 C 0.24075 0.04051 0.24088 0.04328 0.24141 0.04583 C 0.24193 0.04815 0.24323 0.04953 0.24375 0.05185 C 0.2444 0.05555 0.24414 0.05995 0.24479 0.06366 C 0.24557 0.06805 0.24713 0.07176 0.24818 0.07569 C 0.24909 0.07916 0.25078 0.08703 0.25156 0.09166 C 0.25495 0.11273 0.24961 0.0831 0.25482 0.11157 L 0.25599 0.11759 C 0.25638 0.11944 0.25664 0.12153 0.25716 0.12338 C 0.26042 0.13518 0.25885 0.1287 0.26159 0.14328 L 0.2638 0.15532 C 0.26419 0.15787 0.26471 0.16065 0.26497 0.16319 C 0.26588 0.17245 0.26588 0.18194 0.26719 0.1912 C 0.26979 0.20926 0.2668 0.1868 0.2694 0.21296 C 0.26966 0.21574 0.27018 0.21828 0.27057 0.22106 C 0.27135 0.21898 0.27213 0.21713 0.27279 0.21504 C 0.27357 0.2125 0.27396 0.20926 0.275 0.20694 C 0.2763 0.2044 0.27812 0.20324 0.27956 0.20116 C 0.2819 0.19722 0.28398 0.19305 0.2862 0.18912 C 0.28776 0.18657 0.2888 0.18264 0.29075 0.18125 C 0.29258 0.17986 0.29453 0.17893 0.29635 0.17708 C 0.29974 0.17361 0.30638 0.16528 0.30638 0.16528 C 0.31042 0.1544 0.30638 0.16366 0.31302 0.15324 C 0.31471 0.15092 0.31602 0.14791 0.31758 0.14537 C 0.31901 0.14305 0.3207 0.14166 0.322 0.13935 C 0.32305 0.13773 0.32344 0.13541 0.32422 0.13333 C 0.32539 0.13078 0.32643 0.12801 0.3276 0.12546 C 0.32865 0.12338 0.33008 0.12176 0.33099 0.11944 C 0.3319 0.11713 0.33229 0.11389 0.3332 0.11157 C 0.33411 0.10926 0.33555 0.10764 0.33659 0.10555 C 0.34544 0.0868 0.3332 0.11157 0.33997 0.09352 C 0.34088 0.0912 0.34219 0.08958 0.34336 0.08773 C 0.3444 0.08889 0.3457 0.08981 0.34661 0.09166 C 0.34766 0.09328 0.34818 0.0956 0.34896 0.09768 C 0.35 0.10092 0.35104 0.1044 0.35221 0.10764 C 0.35325 0.11018 0.35456 0.11273 0.3556 0.11551 C 0.35638 0.11736 0.3569 0.11967 0.35781 0.12153 C 0.35885 0.12315 0.36003 0.12407 0.3612 0.12546 C 0.36159 0.12731 0.36159 0.12963 0.36237 0.13148 C 0.36914 0.14838 0.36458 0.13055 0.37018 0.14722 C 0.37187 0.15254 0.37279 0.15833 0.37461 0.16319 C 0.37539 0.16528 0.3763 0.16713 0.37682 0.16921 C 0.37734 0.17106 0.37747 0.17338 0.37799 0.17523 C 0.37891 0.1787 0.38034 0.18171 0.38138 0.18518 C 0.3819 0.18703 0.3819 0.18912 0.38242 0.1912 C 0.38307 0.19328 0.38398 0.19514 0.38477 0.19699 C 0.38581 0.20046 0.38672 0.20393 0.38802 0.20694 C 0.38906 0.20926 0.39049 0.21065 0.39141 0.21296 C 0.39245 0.21551 0.39297 0.21828 0.39362 0.22106 C 0.39557 0.2162 0.39779 0.21203 0.39922 0.20694 C 0.40117 0.20069 0.40208 0.19375 0.40378 0.18703 C 0.40469 0.1831 0.40612 0.17916 0.40716 0.17523 C 0.40794 0.17199 0.40833 0.16828 0.40937 0.16528 C 0.41016 0.16296 0.41159 0.16134 0.41263 0.15926 L 0.4194 0.13541 C 0.42018 0.13264 0.42122 0.13032 0.42161 0.12731 L 0.42279 0.11944 C 0.4224 0.10995 0.42174 0.08727 0.42057 0.07569 C 0.41992 0.07037 0.42005 0.06435 0.41823 0.05972 C 0.41758 0.05787 0.41667 0.05578 0.41602 0.0537 C 0.41471 0.04977 0.41224 0.04028 0.41159 0.03588 C 0.41068 0.03009 0.41029 0.02384 0.40937 0.01805 C 0.40833 0.01203 0.40703 0.00602 0.40599 2.22222E-6 C 0.40547 -0.00255 0.40547 -0.00533 0.40482 -0.00787 C 0.40391 -0.01204 0.40234 -0.01551 0.40156 -0.01991 C 0.40052 -0.025 0.40039 -0.03056 0.39922 -0.03565 L 0.397 -0.0456 C 0.39818 -0.06227 0.3987 -0.07894 0.40039 -0.09537 C 0.40104 -0.10139 0.40638 -0.12246 0.4082 -0.12732 C 0.41016 -0.13241 0.41276 -0.13634 0.41497 -0.14121 C 0.42018 -0.15301 0.42005 -0.16759 0.4306 -0.175 C 0.43242 -0.17639 0.43437 -0.17732 0.4362 -0.17894 C 0.4457 -0.1875 0.45338 -0.19468 0.46198 -0.20486 C 0.46458 -0.2081 0.46706 -0.21181 0.46979 -0.21482 C 0.47122 -0.21644 0.47279 -0.21736 0.47422 -0.21875 C 0.47539 -0.21991 0.47643 -0.22153 0.4776 -0.22269 C 0.47838 -0.22477 0.47878 -0.22732 0.47982 -0.22871 C 0.48112 -0.23056 0.48281 -0.23125 0.48437 -0.23264 C 0.48555 -0.2338 0.48659 -0.23542 0.48763 -0.23681 C 0.48919 -0.24074 0.49075 -0.24445 0.49219 -0.24861 C 0.49323 -0.25185 0.49427 -0.25556 0.49557 -0.25857 C 0.49648 -0.26088 0.4974 -0.26343 0.49883 -0.26459 C 0.50208 -0.26713 0.51068 -0.26945 0.51458 -0.2706 L 0.52122 -0.27454 C 0.5224 -0.27523 0.52344 -0.27616 0.52461 -0.27639 L 0.53463 -0.27847 C 0.53581 -0.28056 0.53698 -0.28241 0.53802 -0.28449 C 0.53932 -0.28704 0.53997 -0.29028 0.54141 -0.29236 C 0.54232 -0.29375 0.54375 -0.29352 0.54479 -0.29445 C 0.55338 -0.30209 0.5431 -0.29537 0.55143 -0.30047 C 0.5556 -0.30764 0.55456 -0.30533 0.5582 -0.31435 C 0.55898 -0.31621 0.5599 -0.31806 0.56042 -0.32037 C 0.56094 -0.32222 0.56107 -0.32431 0.56159 -0.32616 C 0.56224 -0.32894 0.56315 -0.33148 0.5638 -0.33426 C 0.5638 -0.33426 0.56654 -0.34908 0.56719 -0.35209 C 0.56758 -0.35417 0.5681 -0.35602 0.56823 -0.3581 L 0.57057 -0.37801 C 0.57018 -0.38935 0.57057 -0.4007 0.5694 -0.41181 C 0.56862 -0.41898 0.56289 -0.41852 0.56042 -0.41968 C 0.54622 -0.42662 0.56224 -0.42246 0.54141 -0.4257 C 0.52982 -0.425 0.51823 -0.42523 0.50677 -0.42384 C 0.50286 -0.42315 0.49557 -0.41968 0.49557 -0.41968 C 0.49193 -0.41644 0.48841 -0.41297 0.48437 -0.41181 L 0.4776 -0.40972 C 0.47643 -0.40926 0.47526 -0.4088 0.47422 -0.40787 C 0.47305 -0.40672 0.47227 -0.40394 0.47083 -0.40394 L 0.43958 -0.40579 C 0.43997 -0.4125 0.43958 -0.41945 0.44062 -0.4257 C 0.44154 -0.43033 0.44518 -0.43773 0.44518 -0.43773 C 0.44479 -0.44028 0.44492 -0.44329 0.44401 -0.4456 C 0.44271 -0.44931 0.43932 -0.45023 0.43737 -0.45162 C 0.43659 -0.45209 0.43581 -0.45301 0.43503 -0.45347 L 0.43503 -0.45347 " pathEditMode="relative" ptsTypes="AAAAAAAAAAAAAAAAAAAAAAAAAAAAAAAAAAAAAAAAAAAAAAAAAAAAAAAAAAAAAAAAAAAAAAAAAAAAAAAAAAAAAAAAAAAAAAAAAAAAAAAAAAAAAAAAAAAAAAAAAAAAAAAAAAAAAAAAAAAAAAAAAAAAAAAAAAAAAAAA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72 -0.0206 L 0.01172 -0.0206 C 0.01745 -0.03101 0.01914 -0.03564 0.02513 -0.04259 C 0.02696 -0.04467 0.02878 -0.04676 0.03073 -0.04861 C 0.03177 -0.04953 0.03308 -0.04953 0.03399 -0.05046 C 0.03841 -0.05486 0.04466 -0.06319 0.04753 -0.07037 L 0.05196 -0.0824 C 0.05274 -0.08449 0.05326 -0.0868 0.05417 -0.08842 C 0.05573 -0.09097 0.0573 -0.09351 0.05873 -0.09629 C 0.06276 -0.10486 0.0586 -0.10092 0.06433 -0.10439 C 0.06537 -0.10555 0.06641 -0.10717 0.06758 -0.10833 C 0.06953 -0.10995 0.0737 -0.11134 0.07552 -0.11226 C 0.09193 -0.12106 0.07318 -0.11551 0.10677 -0.11828 C 0.13399 -0.12314 0.09857 -0.11713 0.14935 -0.12222 C 0.15235 -0.12245 0.15534 -0.12338 0.15834 -0.1243 C 0.15977 -0.12476 0.1612 -0.12615 0.16276 -0.12615 C 0.19154 -0.12754 0.22032 -0.12754 0.24896 -0.12824 C 0.25052 -0.12893 0.25209 -0.12916 0.25352 -0.13009 C 0.25508 -0.13125 0.25638 -0.13287 0.25795 -0.13426 C 0.26055 -0.13634 0.26315 -0.13796 0.26576 -0.14004 C 0.26953 -0.14328 0.27292 -0.14814 0.27696 -0.15 C 0.29076 -0.15717 0.2793 -0.15162 0.29037 -0.15601 C 0.29193 -0.15671 0.29336 -0.15764 0.29493 -0.1581 C 0.30222 -0.15995 0.31381 -0.16111 0.32058 -0.16203 C 0.32214 -0.16273 0.32357 -0.16365 0.32513 -0.16412 C 0.33177 -0.1662 0.34141 -0.16851 0.34857 -0.1699 C 0.35235 -0.17083 0.35612 -0.17129 0.35977 -0.17199 C 0.36237 -0.17245 0.36498 -0.17338 0.36771 -0.17407 C 0.37539 -0.17847 0.36993 -0.17546 0.38438 -0.18194 L 0.38894 -0.18402 C 0.40378 -0.20162 0.38177 -0.17615 0.39558 -0.18981 C 0.39558 -0.18981 0.40404 -0.19976 0.40573 -0.20185 C 0.40677 -0.20324 0.40782 -0.20509 0.40912 -0.20578 C 0.41016 -0.20648 0.41133 -0.20694 0.41237 -0.20787 C 0.4194 -0.21389 0.41172 -0.21064 0.42136 -0.21574 C 0.42318 -0.21666 0.42513 -0.21713 0.42696 -0.21782 C 0.42852 -0.21828 0.42995 -0.21898 0.43151 -0.21967 C 0.45065 -0.22986 0.42735 -0.21875 0.44375 -0.22569 C 0.44974 -0.22824 0.45573 -0.23101 0.46172 -0.23379 L 0.46615 -0.23564 C 0.47097 -0.23773 0.47578 -0.24074 0.48073 -0.24166 L 0.49076 -0.24351 C 0.49675 -0.24629 0.50274 -0.24861 0.50873 -0.25162 C 0.51094 -0.25277 0.51315 -0.25439 0.51537 -0.25555 C 0.52006 -0.25787 0.52748 -0.26041 0.53216 -0.26342 C 0.53373 -0.26458 0.53529 -0.26574 0.53672 -0.26759 C 0.53855 -0.2699 0.54519 -0.28055 0.54792 -0.28333 C 0.54896 -0.28449 0.55013 -0.28449 0.55131 -0.28541 C 0.5543 -0.28819 0.55547 -0.29097 0.55795 -0.29537 C 0.56081 -0.31041 0.55703 -0.29189 0.56133 -0.3074 C 0.56185 -0.30926 0.56211 -0.31134 0.5625 -0.31319 C 0.56172 -0.32847 0.56381 -0.33564 0.55912 -0.34514 C 0.55703 -0.3493 0.55534 -0.35532 0.55235 -0.35717 L 0.54571 -0.36111 C 0.54037 -0.37037 0.54362 -0.36551 0.53555 -0.375 L 0.53216 -0.37893 C 0.53112 -0.38032 0.53008 -0.38194 0.52891 -0.38287 L 0.52435 -0.38703 C 0.52631 -0.3875 0.52813 -0.38842 0.52995 -0.38889 C 0.53334 -0.38981 0.53868 -0.38981 0.54232 -0.39282 C 0.54545 -0.3956 0.54649 -0.39838 0.54896 -0.40277 C 0.55157 -0.4162 0.553 -0.41851 0.55013 -0.43472 C 0.54935 -0.43912 0.54427 -0.44328 0.54232 -0.44467 C 0.54115 -0.44537 0.53894 -0.44652 0.53894 -0.44652 L 0.53894 -0.44652 " pathEditMode="relative" ptsTypes="AAAAAAAAAAAAAAAAAAAAAAAAAAAAAAAAAAAAAAAAAAAAAAAAAAAAAAAAAAAAAAAAA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8 -0.04282 L 0.03008 -0.04282 C 0.05573 -0.06574 0.0457 -0.05394 0.06133 -0.07477 C 0.06289 -0.07685 0.06445 -0.07847 0.06588 -0.08079 C 0.06992 -0.08819 0.06953 -0.08704 0.0737 -0.09676 C 0.07448 -0.09861 0.075 -0.10093 0.07591 -0.10255 C 0.07682 -0.1044 0.07812 -0.10532 0.0793 -0.10671 C 0.07995 -0.10857 0.08073 -0.11065 0.08151 -0.1125 C 0.08255 -0.11528 0.08385 -0.11782 0.08489 -0.1206 C 0.08581 -0.12315 0.0862 -0.12616 0.08711 -0.12847 C 0.08919 -0.13403 0.09206 -0.13866 0.09388 -0.14444 C 0.09713 -0.15579 0.09987 -0.16759 0.1039 -0.17824 C 0.10989 -0.19421 0.11693 -0.2088 0.12174 -0.22593 C 0.12252 -0.2287 0.12305 -0.23148 0.12409 -0.23403 C 0.125 -0.23634 0.12643 -0.23773 0.12734 -0.24005 C 0.12864 -0.24236 0.12956 -0.24537 0.13073 -0.24792 C 0.13216 -0.25069 0.13385 -0.25301 0.13529 -0.25579 C 0.13763 -0.26065 0.13789 -0.26412 0.13971 -0.26991 C 0.1418 -0.27616 0.14219 -0.27616 0.14531 -0.28171 C 0.14609 -0.28449 0.14661 -0.28727 0.14752 -0.28982 C 0.14844 -0.2919 0.14987 -0.29352 0.15091 -0.2956 C 0.15182 -0.29745 0.15234 -0.29954 0.15312 -0.30162 C 0.15351 -0.3037 0.15377 -0.30579 0.1543 -0.30764 C 0.16302 -0.33889 0.14896 -0.2831 0.15872 -0.32153 C 0.16367 -0.34074 0.17044 -0.37199 0.17773 -0.38912 C 0.18385 -0.40347 0.19114 -0.41574 0.19792 -0.42894 C 0.19935 -0.43171 0.20078 -0.43449 0.20234 -0.43704 C 0.20338 -0.43843 0.20469 -0.43958 0.20573 -0.44097 C 0.20768 -0.44352 0.20937 -0.4463 0.21133 -0.44884 C 0.21237 -0.45023 0.21367 -0.45139 0.21471 -0.45278 C 0.21588 -0.45463 0.21667 -0.45741 0.2181 -0.4588 C 0.22279 -0.46412 0.22773 -0.46829 0.23268 -0.47269 C 0.23372 -0.47361 0.23489 -0.47431 0.23594 -0.47477 C 0.2457 -0.47917 0.25924 -0.4794 0.26732 -0.48079 C 0.27773 -0.48009 0.28854 -0.48357 0.2987 -0.4787 C 0.30703 -0.47477 0.31341 -0.4625 0.32109 -0.45486 C 0.32305 -0.45278 0.32825 -0.45162 0.32995 -0.45093 C 0.33515 -0.44861 0.33698 -0.44745 0.34114 -0.44491 C 0.34687 -0.43472 0.34206 -0.44259 0.34792 -0.43495 C 0.35247 -0.42917 0.35677 -0.42292 0.36133 -0.41713 C 0.36237 -0.41574 0.36367 -0.41458 0.36471 -0.41319 C 0.3681 -0.40764 0.37656 -0.39213 0.3793 -0.38519 C 0.39453 -0.34607 0.36862 -0.40301 0.38815 -0.36134 C 0.39127 -0.34792 0.39088 -0.34653 0.39831 -0.33357 C 0.39948 -0.33148 0.4013 -0.33079 0.40273 -0.3294 C 0.41133 -0.34144 0.42226 -0.34954 0.42851 -0.36528 C 0.43437 -0.38009 0.4375 -0.41713 0.4375 -0.41713 C 0.44414 -0.41435 0.45091 -0.41204 0.45755 -0.40903 C 0.46185 -0.40718 0.46458 -0.40579 0.46771 -0.40116 C 0.47357 -0.39259 0.46888 -0.39838 0.47331 -0.38912 C 0.47461 -0.38634 0.4763 -0.3838 0.47773 -0.38125 C 0.48099 -0.36389 0.47565 -0.3912 0.48229 -0.36528 C 0.48372 -0.35926 0.48607 -0.34282 0.48672 -0.3375 C 0.48711 -0.33426 0.48737 -0.33079 0.48789 -0.32755 C 0.48841 -0.32338 0.48958 -0.31968 0.4901 -0.31551 C 0.49075 -0.30949 0.49167 -0.3037 0.49232 -0.29769 C 0.49375 -0.28495 0.49297 -0.28287 0.49674 -0.26991 C 0.4987 -0.26343 0.50182 -0.25833 0.50351 -0.25185 C 0.50495 -0.24583 0.50664 -0.24005 0.50794 -0.23403 C 0.50924 -0.22801 0.51055 -0.21667 0.51354 -0.21204 C 0.51654 -0.20764 0.52018 -0.20509 0.5237 -0.20208 C 0.52747 -0.19884 0.52982 -0.19769 0.53372 -0.19607 L 0.54375 -0.19213 C 0.54531 -0.19282 0.54765 -0.19167 0.54831 -0.19421 C 0.55482 -0.22269 0.55221 -0.22593 0.55495 -0.24583 C 0.55534 -0.24792 0.55573 -0.25 0.55612 -0.25185 C 0.55664 -0.26296 0.55703 -0.27477 0.55833 -0.28565 C 0.55859 -0.28773 0.55911 -0.28982 0.5595 -0.29167 C 0.56015 -0.30417 0.56042 -0.31551 0.56172 -0.32755 C 0.56276 -0.33796 0.56302 -0.33426 0.5651 -0.34537 C 0.56745 -0.35833 0.56445 -0.34884 0.56849 -0.35926 C 0.56875 -0.36273 0.56888 -0.3662 0.56953 -0.36921 C 0.57005 -0.37153 0.57135 -0.37292 0.57174 -0.37523 C 0.57552 -0.39537 0.56823 -0.3831 0.57851 -0.40903 C 0.58047 -0.41412 0.58372 -0.4169 0.58633 -0.42107 C 0.5875 -0.42292 0.58828 -0.42569 0.58971 -0.42708 C 0.5918 -0.42894 0.59414 -0.42963 0.59635 -0.43102 C 0.60612 -0.42894 0.61588 -0.42847 0.62552 -0.425 C 0.62734 -0.42431 0.62864 -0.4213 0.62995 -0.41898 C 0.63346 -0.41343 0.6401 -0.40116 0.6401 -0.40116 C 0.64075 -0.39838 0.6414 -0.3956 0.64232 -0.39329 C 0.64336 -0.39051 0.65208 -0.37083 0.65456 -0.36528 C 0.65651 -0.36134 0.66015 -0.35347 0.66015 -0.35347 C 0.66224 -0.33889 0.65989 -0.35139 0.66575 -0.33542 C 0.67239 -0.31806 0.67187 -0.31829 0.67591 -0.30162 C 0.67682 -0.29329 0.67656 -0.29074 0.6793 -0.2838 C 0.6806 -0.28009 0.68242 -0.27732 0.68372 -0.27384 C 0.68515 -0.26991 0.68633 -0.26458 0.68711 -0.25995 C 0.6875 -0.25718 0.68763 -0.2544 0.68815 -0.25185 C 0.68906 -0.24838 0.69049 -0.24537 0.69154 -0.2419 C 0.69271 -0.23519 0.69401 -0.22477 0.69609 -0.21806 C 0.70312 -0.19421 0.70208 -0.20463 0.70612 -0.18218 C 0.71002 -0.15995 0.70703 -0.16597 0.71172 -0.1544 C 0.71276 -0.15162 0.71354 -0.14815 0.7151 -0.14653 C 0.72031 -0.14028 0.72604 -0.13519 0.7319 -0.13056 C 0.73502 -0.12778 0.74193 -0.12454 0.74193 -0.12454 L 0.79114 -0.12662 C 0.79232 -0.12662 0.79336 -0.12801 0.79453 -0.12847 C 0.79752 -0.12986 0.80351 -0.13241 0.80351 -0.13241 C 0.80456 -0.1338 0.8056 -0.13542 0.8069 -0.13657 C 0.80833 -0.1375 0.81015 -0.13657 0.81133 -0.13843 C 0.81341 -0.14167 0.81432 -0.14653 0.81575 -0.15046 C 0.81654 -0.15232 0.81758 -0.15417 0.8181 -0.15648 C 0.81875 -0.16042 0.81966 -0.16435 0.82031 -0.16829 L 0.82252 -0.18426 C 0.82357 -0.20787 0.82357 -0.21574 0.82591 -0.24005 C 0.82604 -0.24213 0.8263 -0.24421 0.82695 -0.24583 C 0.8293 -0.25116 0.83242 -0.25486 0.83489 -0.25995 C 0.83568 -0.26157 0.83633 -0.26389 0.83711 -0.26574 C 0.83958 -0.27176 0.84258 -0.27755 0.84492 -0.2838 C 0.85013 -0.29769 0.84362 -0.28032 0.85052 -0.29769 C 0.8513 -0.29954 0.85195 -0.30162 0.85273 -0.3037 C 0.85351 -0.30903 0.85404 -0.31435 0.85495 -0.31944 C 0.85534 -0.32153 0.85586 -0.32338 0.85612 -0.32546 C 0.85651 -0.3287 0.8569 -0.33218 0.85729 -0.33542 C 0.8569 -0.35139 0.85703 -0.36736 0.85612 -0.38333 C 0.85612 -0.3838 0.85299 -0.40139 0.85169 -0.40324 C 0.84896 -0.40648 0.8457 -0.40718 0.84271 -0.40903 C 0.84049 -0.40787 0.83789 -0.40741 0.83594 -0.40509 C 0.81693 -0.3838 0.82682 -0.39236 0.81575 -0.37523 C 0.81484 -0.37361 0.81354 -0.37292 0.8125 -0.3713 C 0.8112 -0.36944 0.81042 -0.3669 0.80911 -0.36528 C 0.79596 -0.34792 0.81263 -0.37546 0.79453 -0.34745 C 0.77396 -0.31551 0.79349 -0.34213 0.78112 -0.32546 C 0.78034 -0.32361 0.77904 -0.32199 0.7789 -0.31944 C 0.77864 -0.3169 0.77956 -0.31412 0.77995 -0.31157 C 0.78138 -0.30255 0.78112 -0.30625 0.7845 -0.2956 C 0.78529 -0.29306 0.78594 -0.29028 0.78672 -0.28773 C 0.78476 -0.27894 0.78515 -0.27732 0.78112 -0.27176 C 0.78086 -0.2713 0.78034 -0.27176 0.77995 -0.27176 L 0.7789 -0.27176 " pathEditMode="relative" ptsTypes="AAAAAAAAAAAAAAAAAAAAAAAAAAAAAAAAAAAAAAAAAAAAAAAAAAAAAAAAAAAAAAAAAAAAAAAAAAAAAAAAAAAAAAAAAAAAAAAAAAAAAAAAAAAAAAAAAAAAAAAAAAAAAAAAAAA">
                                      <p:cBhvr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27 -0.04375 L 0.04427 -0.04375 C 0.0513 -0.04444 0.05846 -0.04467 0.06549 -0.04583 C 0.06731 -0.04606 0.06914 -0.04722 0.07109 -0.04768 C 0.07851 -0.0493 0.08593 -0.05092 0.09348 -0.05162 C 0.10768 -0.05301 0.12187 -0.05301 0.13593 -0.0537 C 0.14388 -0.05579 0.15169 -0.05717 0.1595 -0.05972 C 0.16575 -0.06157 0.17526 -0.06597 0.1819 -0.06967 C 0.18411 -0.07083 0.18632 -0.07245 0.18867 -0.07361 C 0.1927 -0.07569 0.19674 -0.07778 0.20091 -0.07963 C 0.20312 -0.08055 0.20546 -0.08079 0.20768 -0.08148 C 0.2095 -0.08217 0.21132 -0.08287 0.21328 -0.08356 C 0.22447 -0.09352 0.21028 -0.08171 0.2233 -0.08958 C 0.22487 -0.09051 0.22617 -0.09259 0.22773 -0.09352 C 0.23151 -0.09583 0.23528 -0.09745 0.23893 -0.09954 C 0.2457 -0.09884 0.2526 -0.1 0.25911 -0.09745 C 0.25911 -0.09745 0.26757 -0.0875 0.26927 -0.08542 L 0.27252 -0.08148 C 0.27343 -0.07477 0.27708 -0.04838 0.27708 -0.03773 C 0.27708 -0.03171 0.2763 -0.02592 0.27591 -0.01991 C 0.27552 -0.00602 0.27487 0.0081 0.27487 0.02199 C 0.27487 0.03588 0.27526 0.04977 0.27591 0.06366 C 0.27604 0.06574 0.27643 0.06783 0.27708 0.06968 C 0.27799 0.07269 0.27929 0.075 0.28046 0.07755 C 0.28072 0.08102 0.28112 0.08426 0.28151 0.0875 C 0.28463 0.11296 0.28033 0.07546 0.28372 0.10556 C 0.28411 0.1169 0.28489 0.12801 0.28489 0.13935 C 0.28489 0.14537 0.28125 0.15324 0.28372 0.15718 C 0.28658 0.16181 0.29127 0.15602 0.29492 0.15533 C 0.30143 0.15139 0.30924 0.14676 0.3151 0.14537 C 0.32356 0.14329 0.33229 0.14398 0.34088 0.14329 C 0.34726 0.14283 0.35351 0.14144 0.35989 0.14144 L 0.58372 0.13935 C 0.59817 0.13565 0.58528 0.13982 0.5983 0.13333 C 0.60273 0.13125 0.61171 0.12732 0.61171 0.12732 C 0.61835 0.11968 0.62148 0.11667 0.6263 0.09954 C 0.62695 0.09745 0.62395 0.09722 0.62291 0.0956 C 0.62018 0.0912 0.61783 0.08611 0.6151 0.08171 C 0.61263 0.07755 0.61002 0.07361 0.60729 0.06968 C 0.60442 0.06551 0.5983 0.05787 0.5983 0.05787 C 0.58828 0.03079 0.60104 0.0632 0.58268 0.02593 C 0.58007 0.0206 0.57773 0.01482 0.57487 0.00995 C 0.57174 0.00486 0.56796 0.00093 0.56471 -0.00393 C 0.56237 -0.00764 0.56041 -0.01227 0.55807 -0.01597 C 0.55481 -0.02083 0.55091 -0.02454 0.54791 -0.02986 C 0.54687 -0.03171 0.54583 -0.03403 0.54466 -0.03588 C 0.54088 -0.04051 0.54036 -0.03889 0.53671 -0.04167 C 0.53528 -0.04282 0.53385 -0.04467 0.53229 -0.04583 C 0.53007 -0.04722 0.52773 -0.04792 0.52552 -0.04977 C 0.51966 -0.05486 0.52265 -0.05301 0.51666 -0.05579 C 0.51549 -0.05833 0.51445 -0.0662 0.51328 -0.06366 C 0.50872 -0.0544 0.50859 -0.03356 0.50768 -0.02176 C 0.50742 -0.01852 0.5069 -0.01528 0.50651 -0.0118 C 0.50572 -0.00324 0.50494 0.00533 0.50429 0.01389 C 0.5013 0.05255 0.50364 0.03449 0.50091 0.0537 C 0.50052 0.06783 0.50065 0.08171 0.49987 0.0956 C 0.49947 0.10162 0.49817 0.10741 0.49752 0.11343 C 0.49713 0.11806 0.49687 0.12269 0.49648 0.12732 C 0.49609 0.13079 0.4957 0.13403 0.49531 0.13727 C 0.4927 0.16528 0.4901 0.19306 0.4875 0.22107 C 0.48606 0.21968 0.4845 0.21852 0.48307 0.2169 C 0.4819 0.21574 0.48085 0.21412 0.47968 0.21296 C 0.47382 0.2081 0.46783 0.20347 0.46171 0.19908 C 0.45768 0.19607 0.45351 0.19421 0.44947 0.1912 C 0.44557 0.1882 0.44166 0.18519 0.43828 0.18125 C 0.4371 0.17986 0.43606 0.17801 0.43489 0.17708 C 0.43346 0.17616 0.4319 0.17593 0.43046 0.17523 C 0.42929 0.17454 0.42825 0.17384 0.42708 0.17315 C 0.42552 0.17245 0.42395 0.17222 0.42252 0.1713 C 0.42031 0.16945 0.41822 0.16644 0.41588 0.16528 C 0.39192 0.15301 0.41809 0.17037 0.4013 0.16134 C 0.3983 0.15949 0.39544 0.15695 0.39231 0.15533 C 0.39231 0.15533 0.38112 0.15023 0.3789 0.14931 C 0.37591 0.14792 0.37291 0.14699 0.36992 0.14537 C 0.36888 0.14468 0.3677 0.14398 0.36666 0.14329 C 0.36028 0.14005 0.3539 0.13704 0.34752 0.13333 C 0.32981 0.12292 0.34531 0.13171 0.3263 0.12153 C 0.32513 0.12083 0.32408 0.11991 0.32291 0.11945 C 0.31992 0.11806 0.31692 0.1169 0.31393 0.11551 C 0.30572 0.1081 0.31302 0.11366 0.30052 0.10949 C 0.29934 0.10903 0.2983 0.10787 0.29726 0.10741 C 0.29348 0.10602 0.28971 0.10509 0.28606 0.10347 C 0.28268 0.10232 0.27929 0.10116 0.27591 0.09954 C 0.27369 0.09838 0.27148 0.09699 0.26927 0.0956 L 0.26588 0.09352 C 0.26549 0.08958 0.26315 0.08472 0.26471 0.08171 C 0.26809 0.075 0.27343 0.07292 0.27812 0.06968 C 0.28112 0.06783 0.28424 0.0662 0.2871 0.06366 C 0.28906 0.06204 0.29075 0.05926 0.2927 0.05787 C 0.29518 0.05579 0.29791 0.05509 0.30052 0.0537 C 0.30169 0.05255 0.30273 0.05093 0.3039 0.04977 C 0.30859 0.0456 0.31601 0.04097 0.3207 0.03796 C 0.32252 0.03449 0.32434 0.03102 0.3263 0.02801 C 0.33072 0.0206 0.34531 0.0007 0.34752 -0.00185 C 0.34987 -0.00463 0.35221 -0.00694 0.35429 -0.00995 C 0.35598 -0.01227 0.35677 -0.01643 0.35872 -0.01782 C 0.36158 -0.01991 0.36471 -0.01921 0.3677 -0.01991 C 0.36927 -0.02245 0.37057 -0.02546 0.37226 -0.02778 C 0.37356 -0.02963 0.37526 -0.03009 0.37669 -0.03171 C 0.37864 -0.03426 0.38046 -0.03704 0.38229 -0.03981 C 0.38307 -0.04375 0.38359 -0.04792 0.3845 -0.05162 C 0.38502 -0.05393 0.38645 -0.05995 0.38671 -0.05764 C 0.38841 -0.04329 0.38828 -0.02847 0.38893 -0.01389 C 0.39075 0.06134 0.38802 0.02315 0.40247 0.12153 C 0.40416 0.1331 0.4039 0.13125 0.4069 0.13935 C 0.40729 0.14259 0.40742 0.14607 0.40807 0.14931 C 0.40872 0.1537 0.41106 0.16296 0.4125 0.16713 C 0.41315 0.16921 0.41406 0.1713 0.41471 0.17315 C 0.4151 0.17639 0.41536 0.17986 0.41588 0.1831 C 0.41614 0.18519 0.41666 0.18704 0.41692 0.18912 C 0.4177 0.19375 0.41848 0.19838 0.41927 0.20301 C 0.41953 0.20509 0.42122 0.21042 0.42031 0.20903 C 0.41914 0.20695 0.41875 0.2037 0.41809 0.20116 C 0.41614 0.1919 0.41432 0.18241 0.4125 0.17315 C 0.41328 0.16713 0.41315 0.16065 0.41471 0.15533 C 0.41549 0.15278 0.4177 0.15255 0.41927 0.15139 C 0.42213 0.14908 0.42513 0.14676 0.42812 0.14537 C 0.43763 0.1412 0.44648 0.14074 0.45612 0.13935 C 0.45729 0.13333 0.45924 0.12778 0.4595 0.12153 C 0.45963 0.11852 0.45807 0.11597 0.45729 0.11343 C 0.45221 0.09769 0.45833 0.11806 0.45169 0.10162 C 0.44648 0.08866 0.45273 0.09745 0.44609 0.08958 C 0.4457 0.0875 0.44544 0.08542 0.44492 0.08357 C 0.4444 0.08148 0.4414 0.07824 0.4427 0.07755 C 0.45403 0.07269 0.46588 0.07245 0.47747 0.06968 C 0.49518 0.06551 0.46848 0.06991 0.49869 0.06574 C 0.49531 0.0537 0.49244 0.04144 0.48867 0.02986 C 0.48789 0.02778 0.48151 0.02269 0.48072 0.02199 C 0.47552 0.01644 0.47916 0.01945 0.47408 0.01204 C 0.47304 0.01042 0.47187 0.00926 0.4707 0.0081 C 0.4789 0.00533 0.48697 0.00093 0.49531 -1.11111E-6 C 0.51692 -0.00231 0.54049 0.01343 0.56028 -0.00185 C 0.56458 -0.00532 0.54335 -0.0331 0.53671 -0.04167 C 0.53567 -0.04514 0.53229 -0.04838 0.53346 -0.05162 C 0.53515 -0.05648 0.53932 -0.05579 0.54231 -0.05764 C 0.54348 -0.05833 0.54453 -0.05949 0.5457 -0.05972 C 0.55768 -0.06157 0.56966 -0.06227 0.58151 -0.06366 C 0.58489 -0.06505 0.58815 -0.06713 0.59166 -0.06759 C 0.61848 -0.07222 0.61158 -0.05694 0.61848 -0.07569 C 0.61809 -0.07824 0.61809 -0.08102 0.61731 -0.08356 C 0.61549 -0.09005 0.60794 -0.10231 0.60612 -0.10532 C 0.6039 -0.10949 0.60208 -0.11435 0.59947 -0.11736 C 0.5983 -0.11875 0.59713 -0.11991 0.59609 -0.1213 C 0.5875 -0.13403 0.59765 -0.12153 0.58932 -0.13125 C 0.59388 -0.13472 0.59804 -0.13935 0.60286 -0.1412 C 0.61158 -0.14467 0.6207 -0.14491 0.62968 -0.14722 C 0.63125 -0.14768 0.63268 -0.14884 0.63411 -0.1493 C 0.65612 -0.15532 0.63229 -0.14653 0.65429 -0.15509 C 0.65585 -0.16319 0.65976 -0.17083 0.65872 -0.17917 C 0.65794 -0.18634 0.65286 -0.18958 0.64987 -0.19491 L 0.64531 -0.20301 C 0.6457 -0.20555 0.64557 -0.2088 0.64648 -0.21088 C 0.64726 -0.2125 0.64882 -0.21204 0.64987 -0.21296 C 0.65104 -0.21389 0.65208 -0.21574 0.65312 -0.2169 C 0.65703 -0.22083 0.65794 -0.2213 0.6621 -0.22292 C 0.66627 -0.2243 0.67044 -0.22523 0.67447 -0.22685 C 0.67708 -0.22778 0.67968 -0.22963 0.68229 -0.23079 C 0.68411 -0.23171 0.68606 -0.23194 0.68789 -0.23287 C 0.70481 -0.24143 0.69101 -0.2375 0.70807 -0.24074 C 0.70911 -0.24143 0.71041 -0.24167 0.71145 -0.24282 C 0.71653 -0.24884 0.71562 -0.25301 0.71367 -0.26458 C 0.71145 -0.27685 0.70872 -0.28009 0.70585 -0.29051 C 0.70533 -0.29236 0.70507 -0.29444 0.70468 -0.29653 C 0.70546 -0.30046 0.7052 -0.30555 0.7069 -0.30833 C 0.70859 -0.31134 0.71132 -0.3118 0.71367 -0.3125 C 0.7263 -0.31528 0.71966 -0.31389 0.73385 -0.31643 C 0.73268 -0.32106 0.73216 -0.32639 0.73046 -0.33032 C 0.72968 -0.33194 0.72773 -0.33055 0.72708 -0.33241 C 0.725 -0.33773 0.72408 -0.34421 0.72265 -0.35023 C 0.72083 -0.36574 0.7207 -0.36204 0.72265 -0.38403 C 0.72304 -0.38935 0.72487 -0.4 0.72487 -0.4 C 0.7233 -0.40856 0.72265 -0.41782 0.72031 -0.42592 C 0.71979 -0.42778 0.71809 -0.42708 0.71705 -0.42778 C 0.70729 -0.43518 0.71705 -0.42917 0.70911 -0.4338 C 0.70768 -0.43704 0.70651 -0.44097 0.70468 -0.44375 C 0.70052 -0.44977 0.6957 -0.45417 0.69127 -0.45972 C 0.68815 -0.46342 0.68528 -0.46759 0.68229 -0.47153 C 0.6819 -0.4743 0.68098 -0.47685 0.68112 -0.47963 C 0.68203 -0.49329 0.68593 -0.49097 0.69231 -0.49745 C 0.69466 -0.49977 0.69661 -0.50324 0.69908 -0.50555 C 0.70455 -0.51018 0.70677 -0.50926 0.7125 -0.51134 C 0.71367 -0.5118 0.71471 -0.51273 0.71588 -0.51342 C 0.71875 -0.52847 0.71809 -0.52106 0.71809 -0.53518 L 0.71809 -0.53333 " pathEditMode="relative" ptsTypes="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84 -0.00648 L 0.01484 -0.00648 C 0.0375 -0.0868 0.02044 -0.02014 0.01823 -0.23935 C 0.0181 -0.24583 0.01692 -0.24954 0.01601 -0.25532 C 0.01354 -0.27037 0.01653 -0.25602 0.01263 -0.27315 C 0.01224 -0.27708 0.01211 -0.28125 0.01146 -0.28518 C 0.00937 -0.29884 0.00065 -0.31944 -0.00196 -0.32685 C -0.00261 -0.32893 -0.00352 -0.33079 -0.00417 -0.33287 C -0.00534 -0.33611 -0.00612 -0.33981 -0.00756 -0.34282 C -0.01029 -0.34861 -0.0142 -0.35255 -0.01654 -0.3588 C -0.01862 -0.36435 -0.02214 -0.37477 -0.02539 -0.37662 C -0.03138 -0.38009 -0.02787 -0.37755 -0.03555 -0.38657 C -0.03659 -0.38796 -0.03763 -0.38981 -0.03894 -0.39051 C -0.04701 -0.39537 -0.04336 -0.39352 -0.05 -0.39653 C -0.06237 -0.39583 -0.07474 -0.39583 -0.08698 -0.39468 C -0.08815 -0.39444 -0.08933 -0.39352 -0.09037 -0.39259 C -0.09154 -0.39143 -0.09258 -0.39005 -0.09375 -0.38866 C -0.09714 -0.38935 -0.10052 -0.38958 -0.10378 -0.39051 C -0.10677 -0.39167 -0.10964 -0.39375 -0.11276 -0.39468 L -0.12058 -0.39653 C -0.12826 -0.40579 -0.12474 -0.40301 -0.1306 -0.40648 C -0.13177 -0.40787 -0.13282 -0.40949 -0.13399 -0.41042 C -0.13581 -0.41204 -0.13789 -0.4125 -0.13959 -0.41458 C -0.14089 -0.41597 -0.1418 -0.41875 -0.14297 -0.42037 C -0.14584 -0.42477 -0.14636 -0.42454 -0.14974 -0.42639 C -0.15078 -0.42847 -0.15183 -0.43055 -0.153 -0.43241 C -0.15404 -0.43403 -0.15534 -0.43495 -0.15638 -0.43634 C -0.15795 -0.43843 -0.15938 -0.44028 -0.16094 -0.44236 C -0.16485 -0.45301 -0.16211 -0.44653 -0.16979 -0.46018 C -0.17097 -0.46227 -0.17188 -0.46481 -0.17318 -0.4662 C -0.175 -0.46829 -0.17709 -0.46991 -0.17878 -0.47222 C -0.18008 -0.47384 -0.18099 -0.47639 -0.18216 -0.47824 C -0.1836 -0.48032 -0.18529 -0.48194 -0.18659 -0.48426 C -0.1987 -0.5037 -0.19024 -0.49305 -0.19779 -0.50208 C -0.19857 -0.50417 -0.19909 -0.50625 -0.2 -0.5081 C -0.20104 -0.50972 -0.20235 -0.51042 -0.20339 -0.51204 C -0.20495 -0.51435 -0.20651 -0.51713 -0.20795 -0.51991 C -0.20873 -0.52176 -0.20925 -0.52407 -0.21016 -0.52593 C -0.2112 -0.52801 -0.2125 -0.52986 -0.21354 -0.53194 C -0.21433 -0.5338 -0.21498 -0.53588 -0.21576 -0.53796 C -0.22266 -0.55509 -0.21602 -0.53773 -0.22136 -0.55185 C -0.22175 -0.5544 -0.22201 -0.55718 -0.2224 -0.55972 C -0.22279 -0.5618 -0.22331 -0.56366 -0.22357 -0.56574 C -0.22409 -0.56968 -0.22435 -0.57361 -0.22461 -0.57778 C -0.22435 -0.58634 -0.22448 -0.59514 -0.22357 -0.60347 C -0.22331 -0.60602 -0.22188 -0.60741 -0.22136 -0.60949 C -0.21615 -0.63009 -0.22227 -0.61389 -0.21576 -0.6294 C -0.21302 -0.64375 -0.2168 -0.62639 -0.2112 -0.64143 C -0.21055 -0.64305 -0.21081 -0.64583 -0.21016 -0.64745 C -0.19766 -0.675 -0.20703 -0.65532 -0.19896 -0.66319 C -0.19662 -0.66551 -0.1944 -0.66829 -0.19219 -0.6713 C -0.19076 -0.67315 -0.18946 -0.67593 -0.18776 -0.67731 C -0.18594 -0.67847 -0.18399 -0.67847 -0.18216 -0.67917 C -0.1806 -0.68055 -0.1793 -0.68218 -0.17761 -0.6831 C -0.17474 -0.68495 -0.17175 -0.68588 -0.16875 -0.68727 C -0.16719 -0.68773 -0.16576 -0.68889 -0.1642 -0.68912 L -0.153 -0.6912 C -0.11302 -0.70903 -0.14271 -0.69653 -0.03776 -0.6912 C -0.03542 -0.69097 -0.03334 -0.68843 -0.03099 -0.68727 C -0.02995 -0.68588 -0.02891 -0.68426 -0.02774 -0.6831 C -0.02214 -0.67824 -0.00808 -0.6794 -0.00638 -0.67917 C -0.00456 -0.67847 -0.00274 -0.67778 -0.00078 -0.67731 C 0.00221 -0.67639 0.00521 -0.67616 0.0082 -0.67523 C 0.02942 -0.66805 0.00234 -0.67338 0.03047 -0.66921 C 0.03203 -0.66852 0.03346 -0.66736 0.03502 -0.66736 C 0.03619 -0.66736 0.0375 -0.66782 0.03841 -0.66921 C 0.03919 -0.67083 0.03919 -0.67315 0.03945 -0.67523 C 0.03997 -0.67917 0.03971 -0.68333 0.04062 -0.68727 C 0.04166 -0.69167 0.04323 -0.69583 0.04505 -0.69907 C 0.04622 -0.70116 0.04739 -0.70301 0.04843 -0.70509 C 0.04935 -0.70694 0.04961 -0.70949 0.05065 -0.71111 C 0.05273 -0.71412 0.05742 -0.71898 0.05742 -0.71898 C 0.05781 -0.72106 0.05781 -0.72338 0.05846 -0.725 C 0.05937 -0.72685 0.0608 -0.72731 0.06185 -0.72893 C 0.06744 -0.73727 0.06263 -0.73333 0.06862 -0.7368 C 0.0776 -0.73634 0.08646 -0.73634 0.09544 -0.73495 C 0.09961 -0.73426 0.10377 -0.73264 0.10781 -0.73102 C 0.13724 -0.71782 0.09049 -0.73518 0.11901 -0.725 C 0.12383 -0.72569 0.12864 -0.72593 0.13346 -0.72708 C 0.13502 -0.72731 0.13646 -0.72893 0.13802 -0.72893 C 0.15442 -0.72893 0.17083 -0.72755 0.18724 -0.72708 C 0.18841 -0.725 0.18958 -0.72315 0.19062 -0.72106 C 0.19583 -0.70972 0.18958 -0.7206 0.19505 -0.70718 C 0.19596 -0.70486 0.19726 -0.70301 0.19843 -0.70116 C 0.19922 -0.69768 0.19974 -0.69444 0.20065 -0.6912 C 0.2013 -0.68889 0.20234 -0.68727 0.20286 -0.68518 C 0.20351 -0.68264 0.20364 -0.67986 0.20403 -0.67731 C 0.20403 -0.67708 0.20169 -0.65486 0.20065 -0.6493 C 0.2 -0.64606 0.19948 -0.64236 0.19843 -0.63935 C 0.19674 -0.63449 0.19284 -0.63125 0.19062 -0.62755 C 0.18854 -0.62407 0.18333 -0.61273 0.17942 -0.60949 C 0.17721 -0.60787 0.17487 -0.60694 0.17265 -0.60555 C 0.17161 -0.60486 0.17044 -0.6044 0.16927 -0.60347 C 0.16744 -0.60231 0.16562 -0.60046 0.16367 -0.59954 C 0.16041 -0.59792 0.15703 -0.59699 0.15364 -0.5956 C 0.14544 -0.58843 0.15312 -0.59421 0.14362 -0.58958 C 0.13125 -0.5838 0.14179 -0.5875 0.13242 -0.58356 C 0.12161 -0.5794 0.13216 -0.58403 0.12005 -0.57963 C 0.11341 -0.57731 0.11744 -0.57801 0.11002 -0.57361 C 0.10859 -0.57292 0.10703 -0.57268 0.10547 -0.57176 C 0.09479 -0.56528 0.10534 -0.56944 0.09323 -0.56574 C 0.09062 -0.56366 0.08802 -0.5618 0.08541 -0.55972 C 0.08307 -0.55787 0.08099 -0.55555 0.07864 -0.5537 C 0.07682 -0.55231 0.07487 -0.55139 0.07304 -0.54977 C 0.07083 -0.54792 0.06862 -0.5456 0.0664 -0.54375 C 0.06263 -0.54097 0.05872 -0.53912 0.05521 -0.53588 C 0.04935 -0.53079 0.05234 -0.53264 0.04622 -0.52986 C 0.04505 -0.5287 0.04401 -0.52708 0.04284 -0.52593 C 0.03528 -0.51921 0.04427 -0.53032 0.03502 -0.51991 C 0.03346 -0.51829 0.03203 -0.51597 0.03047 -0.51412 C 0.02942 -0.51273 0.02825 -0.51157 0.02721 -0.50995 C 0.02383 -0.50555 0.02096 -0.50162 0.01823 -0.49606 C 0.01627 -0.49213 0.01458 -0.48796 0.01263 -0.48426 C 0.0108 -0.48079 0.00885 -0.47778 0.00703 -0.4743 C 0.00508 -0.47037 0.00338 -0.4662 0.00143 -0.46227 C 3.125E-6 -0.45949 -0.0017 -0.45718 -0.003 -0.4544 C -0.00469 -0.45046 -0.00756 -0.44236 -0.00756 -0.44236 C -0.00834 -0.43773 -0.00873 -0.43287 -0.00977 -0.42847 C -0.01029 -0.42616 -0.01198 -0.42477 -0.01198 -0.42245 C -0.01198 -0.42014 -0.01081 -0.41805 -0.00977 -0.41643 C -0.00899 -0.41551 -0.00222 -0.41273 -0.00196 -0.4125 C -0.00078 -0.41111 0.00039 -0.40995 0.00143 -0.40856 C 0.00299 -0.40648 0.00416 -0.40393 0.00586 -0.40255 C 0.00768 -0.40116 0.00963 -0.40139 0.01146 -0.40046 C 0.01263 -0.4 0.01367 -0.39907 0.01484 -0.39861 C 0.01627 -0.39792 0.01784 -0.39722 0.0194 -0.39653 C 0.02083 -0.39514 0.02226 -0.39352 0.02383 -0.39259 C 0.02565 -0.39143 0.02747 -0.39074 0.02942 -0.39051 C 0.04023 -0.38958 0.05104 -0.38935 0.06185 -0.38866 C 0.06302 -0.38727 0.06432 -0.38634 0.06523 -0.38472 C 0.07096 -0.3743 0.0664 -0.37963 0.07083 -0.3706 C 0.07252 -0.36713 0.07474 -0.36435 0.07643 -0.36065 C 0.08112 -0.35116 0.08763 -0.3368 0.09101 -0.325 C 0.09166 -0.32222 0.09258 -0.31968 0.09323 -0.3169 C 0.09375 -0.31435 0.09388 -0.31157 0.09427 -0.30903 C 0.09505 -0.30509 0.09583 -0.30116 0.09661 -0.29699 C 0.097 -0.29236 0.09726 -0.28773 0.09765 -0.2831 C 0.09804 -0.27986 0.09856 -0.27662 0.09883 -0.27315 C 0.10104 -0.24282 0.10104 -0.23796 0.10221 -0.20949 C 0.10182 -0.17222 0.10208 -0.13518 0.10104 -0.09792 C 0.10091 -0.09259 0.09935 -0.0875 0.09883 -0.08218 C 0.09843 -0.07824 0.09804 -0.07407 0.09765 -0.07014 C 0.09739 -0.0669 0.09726 -0.06343 0.09661 -0.06018 C 0.09609 -0.05787 0.09492 -0.05648 0.09427 -0.05417 C 0.09375 -0.05231 0.09375 -0.05023 0.09323 -0.04838 C 0.09258 -0.04606 0.09153 -0.04444 0.09101 -0.04236 C 0.08906 -0.03542 0.08893 -0.03079 0.08646 -0.0243 C 0.08437 -0.01898 0.07981 -0.00856 0.07981 -0.00856 C 0.0776 0.01852 0.07994 -0.00393 0.0776 0.01134 C 0.07721 0.01366 0.07435 0.03588 0.07304 0.03935 C 0.07161 0.04329 0.07109 0.04977 0.06862 0.05116 L 0.06523 0.05324 C 0.05573 0.07014 0.06888 0.04722 0.05742 0.06528 C 0.05586 0.06759 0.05455 0.07083 0.05286 0.07315 C 0.04518 0.08449 0.04609 0.0831 0.03945 0.08912 C 0.03841 0.09097 0.0375 0.09352 0.03606 0.09514 C 0.03437 0.09699 0.02539 0.10208 0.02383 0.10301 C 0.02265 0.1037 0.02161 0.10463 0.02044 0.10509 C 0.01393 0.10741 0.01445 0.10741 0.00703 0.10903 C 0.00364 0.10972 0.00026 0.11019 -0.003 0.11088 C -0.00495 0.11134 -0.00677 0.11227 -0.0086 0.11296 C -0.01094 0.11366 -0.01315 0.11435 -0.01537 0.11505 L -0.06576 0.11296 C -0.06693 0.11296 -0.06797 0.11181 -0.06914 0.11088 C -0.08282 0.09977 -0.07357 0.10556 -0.08138 0.10093 C -0.08386 0.09653 -0.08542 0.09468 -0.08698 0.08912 C -0.0875 0.08727 -0.08763 0.08495 -0.08815 0.0831 C -0.08907 0.07963 -0.09037 0.07639 -0.09154 0.07315 C -0.09284 0.06343 -0.09375 0.0588 -0.09375 0.04722 C -0.09375 -0.04167 -0.10183 -0.01759 -0.09037 -0.04838 C -0.08841 -0.05856 -0.08841 -0.06157 -0.08477 -0.07014 C -0.08386 -0.07245 -0.08242 -0.07407 -0.08138 -0.07616 C -0.0806 -0.07801 -0.07995 -0.08009 -0.07917 -0.08218 C -0.07813 -0.08472 -0.07683 -0.08727 -0.07578 -0.09005 C -0.07487 -0.09259 -0.07461 -0.0956 -0.07357 -0.09792 C -0.07227 -0.10093 -0.07045 -0.10324 -0.06914 -0.10602 C -0.06823 -0.10787 -0.06758 -0.10995 -0.0668 -0.11204 C -0.06472 -0.11736 -0.06237 -0.12268 -0.06016 -0.12778 L -0.05677 -0.13588 C -0.0556 -0.13843 -0.05443 -0.14097 -0.05339 -0.14375 C -0.04779 -0.16065 -0.05248 -0.14722 -0.04675 -0.1618 C -0.04597 -0.16366 -0.04532 -0.16574 -0.0444 -0.16759 C -0.03946 -0.17847 -0.03854 -0.17292 -0.03334 -0.19167 L -0.02878 -0.20741 C -0.028 -0.21018 -0.02761 -0.21319 -0.02657 -0.21551 C -0.02539 -0.21805 -0.02422 -0.2206 -0.02318 -0.22338 C -0.02227 -0.22593 -0.02175 -0.2287 -0.02097 -0.23148 C -0.02032 -0.23356 -0.01953 -0.23542 -0.01875 -0.23727 C -0.01511 -0.25648 -0.02084 -0.22662 -0.01537 -0.25139 C -0.01133 -0.26921 -0.0155 -0.25764 -0.00977 -0.2713 C -0.00938 -0.27315 -0.00912 -0.27523 -0.0086 -0.27708 C -0.00729 -0.28264 -0.00313 -0.2956 -0.00196 -0.29907 C -0.00013 -0.30417 0.00325 -0.31134 0.00586 -0.31505 C 0.00768 -0.31736 0.00976 -0.31875 0.01146 -0.32083 C 0.01979 -0.33125 0.01406 -0.32685 0.02265 -0.33495 C 0.03385 -0.34537 0.03138 -0.34167 0.03945 -0.35069 C 0.04179 -0.35347 0.04401 -0.35579 0.04622 -0.3588 C 0.04765 -0.36065 0.04909 -0.36319 0.05065 -0.36481 C 0.05429 -0.36852 0.05846 -0.3706 0.06185 -0.37477 C 0.07044 -0.38495 0.06588 -0.38194 0.07526 -0.38472 C 0.07643 -0.38588 0.07734 -0.38796 0.07864 -0.38866 C 0.08763 -0.39352 0.11002 -0.38889 0.11341 -0.38866 C 0.12369 -0.38495 0.11458 -0.38958 0.12343 -0.38055 C 0.12539 -0.3787 0.13073 -0.37731 0.13242 -0.37662 C 0.13724 -0.37454 0.13489 -0.37454 0.14023 -0.3706 C 0.1431 -0.36875 0.14974 -0.36574 0.15247 -0.36273 C 0.16054 -0.35463 0.16106 -0.35255 0.16705 -0.34491 C 0.16823 -0.34352 0.16927 -0.34213 0.17044 -0.34074 C 0.17122 -0.33889 0.17187 -0.3368 0.17265 -0.33495 C 0.17565 -0.3287 0.17864 -0.32523 0.18281 -0.32083 C 0.18489 -0.31875 0.18737 -0.31736 0.18945 -0.31505 C 0.19401 -0.31018 0.20768 -0.29305 0.21302 -0.28704 C 0.21432 -0.28565 0.22903 -0.26991 0.23203 -0.26713 C 0.23346 -0.26597 0.23502 -0.26458 0.23646 -0.26319 C 0.23945 -0.26042 0.24323 -0.25555 0.24661 -0.25324 C 0.24804 -0.25231 0.24961 -0.25231 0.25104 -0.25139 C 0.26536 -0.24167 0.24713 -0.25255 0.25885 -0.24329 C 0.26106 -0.24167 0.26341 -0.24074 0.26562 -0.23935 C 0.26744 -0.23819 0.26927 -0.23657 0.27122 -0.23542 C 0.27369 -0.2338 0.27643 -0.23264 0.27903 -0.23148 C 0.28229 -0.22986 0.2858 -0.2294 0.28906 -0.22731 C 0.29375 -0.22477 0.29791 -0.22037 0.30247 -0.21736 C 0.30547 -0.21551 0.32968 -0.20116 0.33385 -0.19954 C 0.36562 -0.18657 0.33112 -0.19977 0.38646 -0.18565 L 0.40208 -0.18171 C 0.40807 -0.18032 0.41406 -0.1794 0.42005 -0.17755 C 0.43489 -0.17338 0.43945 -0.16898 0.45468 -0.16759 C 0.47369 -0.1662 0.49284 -0.16643 0.51185 -0.16574 C 0.52942 -0.16713 0.54687 -0.16736 0.56445 -0.16968 C 0.56744 -0.17014 0.57044 -0.17245 0.57343 -0.17361 C 0.57929 -0.17593 0.58541 -0.17708 0.59127 -0.17963 C 0.60299 -0.18449 0.61367 -0.19143 0.62487 -0.19954 C 0.64023 -0.21065 0.65963 -0.2206 0.67083 -0.24537 L 0.67968 -0.26528 C 0.68125 -0.27176 0.68268 -0.27847 0.68424 -0.28518 C 0.68528 -0.28981 0.68763 -0.29907 0.68763 -0.29907 C 0.69023 -0.32338 0.68672 -0.29305 0.69088 -0.32083 C 0.6914 -0.3243 0.69166 -0.32755 0.69205 -0.33079 C 0.69231 -0.33356 0.69284 -0.33611 0.69323 -0.33889 C 0.69244 -0.35023 0.69179 -0.36134 0.69088 -0.37268 C 0.68971 -0.38843 0.68945 -0.37847 0.68763 -0.39861 C 0.68593 -0.41643 0.68698 -0.40648 0.68424 -0.42847 C 0.68385 -0.43495 0.68372 -0.44167 0.68307 -0.44838 C 0.68294 -0.45046 0.68229 -0.45231 0.68203 -0.4544 C 0.68151 -0.45764 0.68164 -0.46111 0.68086 -0.46435 C 0.67994 -0.46805 0.67565 -0.47893 0.67304 -0.48218 C 0.672 -0.48333 0.6707 -0.4831 0.66966 -0.48426 C 0.66731 -0.48657 0.66549 -0.49051 0.66289 -0.49213 L 0.65625 -0.49606 C 0.64909 -0.49352 0.64635 -0.49514 0.64166 -0.48819 C 0.63567 -0.47917 0.63854 -0.48218 0.63385 -0.47222 C 0.63281 -0.47014 0.63151 -0.46852 0.63047 -0.4662 C 0.62422 -0.45185 0.62903 -0.45602 0.62265 -0.45231 C 0.62044 -0.4493 0.61666 -0.44352 0.61367 -0.44236 C 0.61041 -0.44097 0.60703 -0.44097 0.60364 -0.44028 C 0.59557 -0.44514 0.59896 -0.44097 0.60143 -0.47014 C 0.60195 -0.47778 0.60547 -0.49236 0.61028 -0.49421 L 0.61588 -0.49606 C 0.61862 -0.48912 0.61823 -0.49259 0.61823 -0.48611 L 0.61823 -0.48611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/>
      <p:bldP spid="4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344FF162-1E52-4D47-8ACD-0379DDB7522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4830" y="3429000"/>
            <a:ext cx="1563313" cy="2567145"/>
          </a:xfrm>
          <a:prstGeom prst="rect">
            <a:avLst/>
          </a:prstGeom>
        </p:spPr>
      </p:pic>
      <p:sp>
        <p:nvSpPr>
          <p:cNvPr id="5" name="Konuşma Balonu: Oval 4">
            <a:extLst>
              <a:ext uri="{FF2B5EF4-FFF2-40B4-BE49-F238E27FC236}">
                <a16:creationId xmlns:a16="http://schemas.microsoft.com/office/drawing/2014/main" xmlns="" id="{F146E876-046D-4AD4-B98B-96D6D70787B2}"/>
              </a:ext>
            </a:extLst>
          </p:cNvPr>
          <p:cNvSpPr/>
          <p:nvPr/>
        </p:nvSpPr>
        <p:spPr>
          <a:xfrm>
            <a:off x="7192598" y="281141"/>
            <a:ext cx="4999402" cy="1501254"/>
          </a:xfrm>
          <a:prstGeom prst="wedgeEllipseCallout">
            <a:avLst>
              <a:gd name="adj1" fmla="val 24470"/>
              <a:gd name="adj2" fmla="val 14860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tx1"/>
                </a:solidFill>
              </a:rPr>
              <a:t>     Şimdi de bulduğumuz cevap doğrumu kontrol edelim.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2A19B9BC-B871-40F9-BDA7-86ADAEB3C115}"/>
              </a:ext>
            </a:extLst>
          </p:cNvPr>
          <p:cNvSpPr txBox="1"/>
          <p:nvPr/>
        </p:nvSpPr>
        <p:spPr>
          <a:xfrm>
            <a:off x="133178" y="221088"/>
            <a:ext cx="801123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      </a:t>
            </a:r>
            <a:r>
              <a:rPr lang="tr-TR" sz="2400" b="1" dirty="0">
                <a:solidFill>
                  <a:srgbClr val="FF0000"/>
                </a:solidFill>
              </a:rPr>
              <a:t>GÜLEN ELMALARIN SAYISINI   9  BULDUK             </a:t>
            </a:r>
          </a:p>
          <a:p>
            <a:r>
              <a:rPr lang="tr-TR" sz="2400" b="1" dirty="0">
                <a:solidFill>
                  <a:schemeClr val="tx1"/>
                </a:solidFill>
              </a:rPr>
              <a:t>       </a:t>
            </a:r>
            <a:r>
              <a:rPr lang="tr-TR" sz="2400" b="1" dirty="0">
                <a:solidFill>
                  <a:srgbClr val="0070C0"/>
                </a:solidFill>
              </a:rPr>
              <a:t>AĞLAYAN ELMALAR </a:t>
            </a:r>
            <a:r>
              <a:rPr lang="tr-TR" sz="2800" b="1" dirty="0">
                <a:solidFill>
                  <a:srgbClr val="0070C0"/>
                </a:solidFill>
              </a:rPr>
              <a:t>  5   TANE İDİ.</a:t>
            </a:r>
          </a:p>
          <a:p>
            <a:r>
              <a:rPr lang="tr-TR" sz="2800" b="1" dirty="0">
                <a:solidFill>
                  <a:srgbClr val="0070C0"/>
                </a:solidFill>
              </a:rPr>
              <a:t>     </a:t>
            </a:r>
            <a:r>
              <a:rPr lang="tr-TR" sz="2800" b="1" dirty="0"/>
              <a:t>EĞER TOPLAM ELMA SAYISI  14 </a:t>
            </a:r>
          </a:p>
          <a:p>
            <a:r>
              <a:rPr lang="tr-TR" sz="2800" b="1" dirty="0"/>
              <a:t> OLUYORSA   CEVABIMIZ DOĞRUDUR</a:t>
            </a:r>
            <a:r>
              <a:rPr lang="tr-TR" sz="2800" b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4572EC33-3A4C-4799-B6F4-79A69011CA4F}"/>
              </a:ext>
            </a:extLst>
          </p:cNvPr>
          <p:cNvSpPr txBox="1"/>
          <p:nvPr/>
        </p:nvSpPr>
        <p:spPr>
          <a:xfrm>
            <a:off x="2925949" y="3542558"/>
            <a:ext cx="4206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>
                <a:solidFill>
                  <a:srgbClr val="0070C0"/>
                </a:solidFill>
              </a:rPr>
              <a:t>GÜLEN ELMALARIN SAYISI 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62EAEDED-6E4C-43E3-B272-003218FD52F5}"/>
              </a:ext>
            </a:extLst>
          </p:cNvPr>
          <p:cNvSpPr txBox="1"/>
          <p:nvPr/>
        </p:nvSpPr>
        <p:spPr>
          <a:xfrm>
            <a:off x="7422934" y="341944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solidFill>
                  <a:srgbClr val="0070C0"/>
                </a:solidFill>
              </a:rPr>
              <a:t>5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14BDECC1-64FA-44EC-BFC4-40ECD2EE99E9}"/>
              </a:ext>
            </a:extLst>
          </p:cNvPr>
          <p:cNvSpPr txBox="1"/>
          <p:nvPr/>
        </p:nvSpPr>
        <p:spPr>
          <a:xfrm>
            <a:off x="3035131" y="4162253"/>
            <a:ext cx="3775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AĞLAYAN ELMALARIN SAYISI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9724F1A2-1FD3-49DE-8D36-6EA843736504}"/>
              </a:ext>
            </a:extLst>
          </p:cNvPr>
          <p:cNvSpPr txBox="1"/>
          <p:nvPr/>
        </p:nvSpPr>
        <p:spPr>
          <a:xfrm>
            <a:off x="7422934" y="397350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9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0C3E45C2-CCC8-4A64-9121-4E750DD2A410}"/>
              </a:ext>
            </a:extLst>
          </p:cNvPr>
          <p:cNvSpPr txBox="1"/>
          <p:nvPr/>
        </p:nvSpPr>
        <p:spPr>
          <a:xfrm>
            <a:off x="3240266" y="4977949"/>
            <a:ext cx="3892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Toplam elma sayısı</a:t>
            </a:r>
            <a:endParaRPr lang="tr-TR" sz="12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777684F-2E68-4B42-8F04-E3AF9F8ADD49}"/>
              </a:ext>
            </a:extLst>
          </p:cNvPr>
          <p:cNvSpPr txBox="1"/>
          <p:nvPr/>
        </p:nvSpPr>
        <p:spPr>
          <a:xfrm>
            <a:off x="6418492" y="4177696"/>
            <a:ext cx="20986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 </a:t>
            </a:r>
            <a:r>
              <a:rPr lang="tr-TR" sz="4800" b="1" dirty="0"/>
              <a:t>  +____</a:t>
            </a:r>
            <a:endParaRPr lang="tr-TR" sz="3600" b="1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64D7F94-52E7-49D4-9090-DE2B8FE514D0}"/>
              </a:ext>
            </a:extLst>
          </p:cNvPr>
          <p:cNvSpPr txBox="1"/>
          <p:nvPr/>
        </p:nvSpPr>
        <p:spPr>
          <a:xfrm>
            <a:off x="7182932" y="4956406"/>
            <a:ext cx="865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1 4</a:t>
            </a:r>
            <a:endParaRPr lang="tr-TR" b="1" dirty="0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xmlns="" id="{7D22415C-2BA9-47FB-809F-8E05862C4790}"/>
              </a:ext>
            </a:extLst>
          </p:cNvPr>
          <p:cNvSpPr/>
          <p:nvPr/>
        </p:nvSpPr>
        <p:spPr>
          <a:xfrm>
            <a:off x="399726" y="2470843"/>
            <a:ext cx="102264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AFERİNİ HAKETTİK..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xmlns="" id="{3F220013-0DEA-46E8-BFB8-DF9C2527ECFE}"/>
              </a:ext>
            </a:extLst>
          </p:cNvPr>
          <p:cNvSpPr/>
          <p:nvPr/>
        </p:nvSpPr>
        <p:spPr>
          <a:xfrm>
            <a:off x="931077" y="1995768"/>
            <a:ext cx="91637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4"/>
                </a:solidFill>
              </a:rPr>
              <a:t>CEVABIMIZ DOĞRUYMUŞ.</a:t>
            </a:r>
          </a:p>
        </p:txBody>
      </p:sp>
    </p:spTree>
    <p:extLst>
      <p:ext uri="{BB962C8B-B14F-4D97-AF65-F5344CB8AC3E}">
        <p14:creationId xmlns:p14="http://schemas.microsoft.com/office/powerpoint/2010/main" xmlns="" val="186360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56614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D05BE39-3C0A-4F98-A77D-CFE8EB79C5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1984" y="3453598"/>
            <a:ext cx="4326133" cy="2448122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3C007379-735B-4D39-8B18-3A8F961571F9}"/>
              </a:ext>
            </a:extLst>
          </p:cNvPr>
          <p:cNvSpPr txBox="1"/>
          <p:nvPr/>
        </p:nvSpPr>
        <p:spPr>
          <a:xfrm>
            <a:off x="5261113" y="1590261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 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CBC0D2F3-E41E-45F3-A815-FE8C69D3ED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10123126" y="3529802"/>
            <a:ext cx="959333" cy="93152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C0D3E60-53B6-4639-9FE8-A55B80E413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69578">
            <a:off x="8969163" y="4509215"/>
            <a:ext cx="790931" cy="79093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1D19E6C4-2D8C-438F-B9EB-36FF7C23028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207783">
            <a:off x="7883288" y="4158693"/>
            <a:ext cx="923330" cy="92333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DA34B6AC-4A7B-4CA8-91D8-86F82CEC0B1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69578">
            <a:off x="8254954" y="3529802"/>
            <a:ext cx="923330" cy="92333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556EF333-4837-4381-9444-ED6C807127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69578">
            <a:off x="10158116" y="4486573"/>
            <a:ext cx="790931" cy="790931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2302C381-1676-4CE1-9AD6-2CCBB4E251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10165729" y="3470362"/>
            <a:ext cx="959333" cy="931526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CE4ECA46-F35F-4238-B69C-34A13E7ECA8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9685634" y="4570055"/>
            <a:ext cx="821772" cy="79795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95EB9978-B09E-4C6D-A370-3604C226D9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8453382" y="4238629"/>
            <a:ext cx="821772" cy="797952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8A25017A-99D1-4DD9-B7C8-2D9BD04F709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9685634" y="3915920"/>
            <a:ext cx="821772" cy="79795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C0D533D9-A234-4E4A-B9E4-46F41111A9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10569002" y="3972466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FFA8BE53-42E9-44E9-9CC8-9695B0F5B55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9392021" y="4084087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868593CB-A02B-4CA7-9981-7301F3F9BE4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8231245" y="3372816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5EEBEDB5-4987-4F1A-8B05-CCEC908274B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9578">
            <a:off x="9014492" y="3370147"/>
            <a:ext cx="959333" cy="931526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D82F01-33BD-4100-ACAE-700C0836D0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69578">
            <a:off x="9995127" y="3429952"/>
            <a:ext cx="790931" cy="790931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F5014208-78AE-4E85-909F-B8DCFA97BCE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5862" y="2964061"/>
            <a:ext cx="2873218" cy="3896556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0480687-97A9-488A-87D5-34E37E7C76B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01102" y="3049502"/>
            <a:ext cx="1896006" cy="2781300"/>
          </a:xfrm>
          <a:prstGeom prst="rect">
            <a:avLst/>
          </a:prstGeom>
        </p:spPr>
      </p:pic>
      <p:sp>
        <p:nvSpPr>
          <p:cNvPr id="4" name="Konuşma Balonu: Oval 3">
            <a:extLst>
              <a:ext uri="{FF2B5EF4-FFF2-40B4-BE49-F238E27FC236}">
                <a16:creationId xmlns:a16="http://schemas.microsoft.com/office/drawing/2014/main" xmlns="" id="{4F4DE801-8767-44A2-B394-AE8962F7B35A}"/>
              </a:ext>
            </a:extLst>
          </p:cNvPr>
          <p:cNvSpPr/>
          <p:nvPr/>
        </p:nvSpPr>
        <p:spPr>
          <a:xfrm>
            <a:off x="272955" y="244981"/>
            <a:ext cx="3871847" cy="2231936"/>
          </a:xfrm>
          <a:prstGeom prst="wedgeEllipseCallout">
            <a:avLst>
              <a:gd name="adj1" fmla="val -8169"/>
              <a:gd name="adj2" fmla="val 69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SAKAR ŞİRİN!</a:t>
            </a:r>
          </a:p>
          <a:p>
            <a:pPr algn="ctr"/>
            <a:r>
              <a:rPr lang="tr-TR" sz="2400" dirty="0"/>
              <a:t>EVLADIM ŞU ELMALARI KÖYE GÖTÜRÜR MÜSÜN LÜTFEN </a:t>
            </a:r>
            <a:r>
              <a:rPr lang="tr-TR" dirty="0"/>
              <a:t>?</a:t>
            </a:r>
          </a:p>
        </p:txBody>
      </p:sp>
      <p:sp>
        <p:nvSpPr>
          <p:cNvPr id="32" name="Konuşma Balonu: Oval 31">
            <a:extLst>
              <a:ext uri="{FF2B5EF4-FFF2-40B4-BE49-F238E27FC236}">
                <a16:creationId xmlns:a16="http://schemas.microsoft.com/office/drawing/2014/main" xmlns="" id="{D29ADD7C-9461-40B5-BF31-C0C4D6F6DE93}"/>
              </a:ext>
            </a:extLst>
          </p:cNvPr>
          <p:cNvSpPr/>
          <p:nvPr/>
        </p:nvSpPr>
        <p:spPr>
          <a:xfrm>
            <a:off x="8020355" y="1066644"/>
            <a:ext cx="3084289" cy="1410273"/>
          </a:xfrm>
          <a:prstGeom prst="wedgeEllipseCallout">
            <a:avLst>
              <a:gd name="adj1" fmla="val -80570"/>
              <a:gd name="adj2" fmla="val 8488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TABİKİ ŞİRİN BABA.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HEMEN GÖTÜRÜRÜM.</a:t>
            </a:r>
          </a:p>
        </p:txBody>
      </p:sp>
      <p:sp>
        <p:nvSpPr>
          <p:cNvPr id="34" name="Konuşma Balonu: Oval 33">
            <a:extLst>
              <a:ext uri="{FF2B5EF4-FFF2-40B4-BE49-F238E27FC236}">
                <a16:creationId xmlns:a16="http://schemas.microsoft.com/office/drawing/2014/main" xmlns="" id="{74255BE5-E328-4029-A233-4A5AB15D711C}"/>
              </a:ext>
            </a:extLst>
          </p:cNvPr>
          <p:cNvSpPr/>
          <p:nvPr/>
        </p:nvSpPr>
        <p:spPr>
          <a:xfrm>
            <a:off x="4404109" y="152496"/>
            <a:ext cx="3084289" cy="2573721"/>
          </a:xfrm>
          <a:prstGeom prst="wedgeEllipseCallout">
            <a:avLst>
              <a:gd name="adj1" fmla="val -80570"/>
              <a:gd name="adj2" fmla="val 848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/>
              <a:t>TAM 14 TANE ELMA VAR ORDA  5 TANESİ AĞLAYAN ELMA. DİĞERLERİN MUTLU ELMALAR.</a:t>
            </a:r>
          </a:p>
        </p:txBody>
      </p:sp>
    </p:spTree>
    <p:extLst>
      <p:ext uri="{BB962C8B-B14F-4D97-AF65-F5344CB8AC3E}">
        <p14:creationId xmlns:p14="http://schemas.microsoft.com/office/powerpoint/2010/main" xmlns="" val="373198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onuşma Balonu: Oval 7">
            <a:extLst>
              <a:ext uri="{FF2B5EF4-FFF2-40B4-BE49-F238E27FC236}">
                <a16:creationId xmlns:a16="http://schemas.microsoft.com/office/drawing/2014/main" xmlns="" id="{03B79709-A6E1-4860-BDD7-9C0A6616DAD2}"/>
              </a:ext>
            </a:extLst>
          </p:cNvPr>
          <p:cNvSpPr/>
          <p:nvPr/>
        </p:nvSpPr>
        <p:spPr>
          <a:xfrm>
            <a:off x="5759682" y="500332"/>
            <a:ext cx="3084289" cy="1410273"/>
          </a:xfrm>
          <a:prstGeom prst="wedgeEllipseCallout">
            <a:avLst>
              <a:gd name="adj1" fmla="val -28799"/>
              <a:gd name="adj2" fmla="val 120691"/>
            </a:avLst>
          </a:prstGeom>
          <a:solidFill>
            <a:srgbClr val="FFFF00">
              <a:alpha val="9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tx1"/>
                </a:solidFill>
              </a:rPr>
              <a:t>EYVAHHH!!!!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CEFC3DA3-8FC1-4210-9AB3-3F9099AA978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68543" y="2938733"/>
            <a:ext cx="3714750" cy="3657600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7EB60889-62A1-4CC2-BB1F-3CE8BA2153E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0843" y="3186315"/>
            <a:ext cx="3768005" cy="214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71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6930ED3C-2424-4245-A5D7-72664A8517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8945" y="4396942"/>
            <a:ext cx="3474582" cy="1966236"/>
          </a:xfrm>
          <a:prstGeom prst="rect">
            <a:avLst/>
          </a:prstGeom>
        </p:spPr>
      </p:pic>
      <p:pic>
        <p:nvPicPr>
          <p:cNvPr id="19" name="Resim 18">
            <a:hlinkClick r:id="rId3"/>
            <a:extLst>
              <a:ext uri="{FF2B5EF4-FFF2-40B4-BE49-F238E27FC236}">
                <a16:creationId xmlns:a16="http://schemas.microsoft.com/office/drawing/2014/main" xmlns="" id="{C34FEBD3-E74E-471F-A389-DE5C81F0D88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67488" y="3085314"/>
            <a:ext cx="2026282" cy="2972405"/>
          </a:xfrm>
          <a:prstGeom prst="rect">
            <a:avLst/>
          </a:prstGeom>
        </p:spPr>
      </p:pic>
      <p:sp>
        <p:nvSpPr>
          <p:cNvPr id="20" name="Konuşma Balonu: Oval 19">
            <a:extLst>
              <a:ext uri="{FF2B5EF4-FFF2-40B4-BE49-F238E27FC236}">
                <a16:creationId xmlns:a16="http://schemas.microsoft.com/office/drawing/2014/main" xmlns="" id="{53A8F08F-E12A-4DFC-9F79-AC2E7BB5B963}"/>
              </a:ext>
            </a:extLst>
          </p:cNvPr>
          <p:cNvSpPr/>
          <p:nvPr/>
        </p:nvSpPr>
        <p:spPr>
          <a:xfrm>
            <a:off x="678430" y="968991"/>
            <a:ext cx="4270939" cy="1850973"/>
          </a:xfrm>
          <a:prstGeom prst="wedgeEllipseCallout">
            <a:avLst>
              <a:gd name="adj1" fmla="val 65381"/>
              <a:gd name="adj2" fmla="val 2682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SEPETİ DÜŞÜRECEĞİMİ DÜŞÜNDÜNÜZ.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AMA YANILDINIZ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21" name="Konuşma Balonu: Oval 20">
            <a:extLst>
              <a:ext uri="{FF2B5EF4-FFF2-40B4-BE49-F238E27FC236}">
                <a16:creationId xmlns:a16="http://schemas.microsoft.com/office/drawing/2014/main" xmlns="" id="{C9157D2B-D58D-4144-A86E-D84E18564DBC}"/>
              </a:ext>
            </a:extLst>
          </p:cNvPr>
          <p:cNvSpPr/>
          <p:nvPr/>
        </p:nvSpPr>
        <p:spPr>
          <a:xfrm>
            <a:off x="6369981" y="655845"/>
            <a:ext cx="4895407" cy="2780048"/>
          </a:xfrm>
          <a:prstGeom prst="wedgeEllipseCallout">
            <a:avLst>
              <a:gd name="adj1" fmla="val -69183"/>
              <a:gd name="adj2" fmla="val 502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ÇOCUKLAR ŞİRİN BABA TOPLAM 14 TANE ELMA VAR DEMİŞTİ, 5 TANESİ AĞLAYAN ELMAYMIŞ  .GÜLEN ELMALARIN SAYISI KAÇ  TANE ACEBA?</a:t>
            </a: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BİLGİN ŞİRİN OLSAYDI HEMEN BULURDU.</a:t>
            </a:r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7A113C62-9572-48B9-B8BC-47FCB9B1419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34618" y="4490920"/>
            <a:ext cx="959333" cy="931526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4A177518-7FCB-40FA-9A52-39769477F3B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02622" y="4785517"/>
            <a:ext cx="790931" cy="79093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36B8638F-A11D-4805-8DF4-CF2C7A07CF8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27631" y="4638952"/>
            <a:ext cx="923330" cy="92333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7B08B4AF-70BC-4DB0-9DDA-4A4F95BFD6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85366" y="4571517"/>
            <a:ext cx="790931" cy="79093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5AC34DF0-6A12-4C24-A8F9-F8CDCBAFD43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74384" y="5237138"/>
            <a:ext cx="959333" cy="931526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787BF4D5-5C53-4AF7-9F5A-F256095E60A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62869" y="4510075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F7B16C4-E0F9-401E-8915-022A2B8B25C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55178" y="5149089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466E04B9-8B6E-42EF-9724-69AF758AB98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63550" y="3997966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3CB4FE90-8B8A-4AEB-90C7-D1F2AC084FF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75350" y="4876249"/>
            <a:ext cx="821772" cy="797952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55D361A9-1871-4D19-AF37-92BA4A2FB9D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64464" y="4767407"/>
            <a:ext cx="821772" cy="797952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4FA915B9-6C3D-4226-9440-115504F56CC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22874" y="4249457"/>
            <a:ext cx="959333" cy="931526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5387FDBA-659E-40CC-9F36-34E3B8ED18F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17685" y="4767539"/>
            <a:ext cx="790931" cy="790931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xmlns="" id="{3C38D7E7-5AB6-48F6-BA99-085702524B9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38205">
            <a:off x="7827488" y="4182299"/>
            <a:ext cx="692531" cy="692531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038E1304-F454-4B02-A105-0DD0A61C51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10517" y="5014166"/>
            <a:ext cx="821772" cy="79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006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6930ED3C-2424-4245-A5D7-72664A8517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19208">
            <a:off x="4010208" y="4829000"/>
            <a:ext cx="3474582" cy="1966236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7A113C62-9572-48B9-B8BC-47FCB9B141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6116" y="4869363"/>
            <a:ext cx="959333" cy="931526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4A177518-7FCB-40FA-9A52-39769477F3B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0492" y="4337743"/>
            <a:ext cx="790931" cy="79093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36B8638F-A11D-4805-8DF4-CF2C7A07CF8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6250" y="4980996"/>
            <a:ext cx="923330" cy="92333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7B08B4AF-70BC-4DB0-9DDA-4A4F95BFD69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7601" y="4868056"/>
            <a:ext cx="790931" cy="79093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5AC34DF0-6A12-4C24-A8F9-F8CDCBAFD4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9878" y="5103942"/>
            <a:ext cx="959333" cy="931526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787BF4D5-5C53-4AF7-9F5A-F256095E60A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0487" y="5237516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F7B16C4-E0F9-401E-8915-022A2B8B25C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2940" y="5836186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466E04B9-8B6E-42EF-9724-69AF758AB9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118" y="4996833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3CB4FE90-8B8A-4AEB-90C7-D1F2AC084FF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968" y="5603690"/>
            <a:ext cx="821772" cy="797952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55D361A9-1871-4D19-AF37-92BA4A2FB9D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2082" y="5494848"/>
            <a:ext cx="821772" cy="797952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4FA915B9-6C3D-4226-9440-115504F56C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0492" y="4976898"/>
            <a:ext cx="959333" cy="931526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5387FDBA-659E-40CC-9F36-34E3B8ED18F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3504" y="4918030"/>
            <a:ext cx="790931" cy="790931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xmlns="" id="{3C38D7E7-5AB6-48F6-BA99-085702524B9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38205">
            <a:off x="5729453" y="4799232"/>
            <a:ext cx="923330" cy="923330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038E1304-F454-4B02-A105-0DD0A61C51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8135" y="5741607"/>
            <a:ext cx="821772" cy="797952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F21000E-1F0F-4F38-A52D-70768E67B06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5758"/>
            <a:ext cx="11505063" cy="4276688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730D61E7-62D7-4C79-B251-08534EDD38A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7513" y="3574842"/>
            <a:ext cx="1852826" cy="2717958"/>
          </a:xfrm>
          <a:prstGeom prst="rect">
            <a:avLst/>
          </a:prstGeom>
        </p:spPr>
      </p:pic>
      <p:sp>
        <p:nvSpPr>
          <p:cNvPr id="40" name="Konuşma Balonu: Oval 39">
            <a:extLst>
              <a:ext uri="{FF2B5EF4-FFF2-40B4-BE49-F238E27FC236}">
                <a16:creationId xmlns:a16="http://schemas.microsoft.com/office/drawing/2014/main" xmlns="" id="{F605B061-58FE-45E3-8D95-80C861BD78A2}"/>
              </a:ext>
            </a:extLst>
          </p:cNvPr>
          <p:cNvSpPr/>
          <p:nvPr/>
        </p:nvSpPr>
        <p:spPr>
          <a:xfrm>
            <a:off x="410921" y="1988629"/>
            <a:ext cx="5305036" cy="1410273"/>
          </a:xfrm>
          <a:prstGeom prst="wedgeEllipseCallout">
            <a:avLst>
              <a:gd name="adj1" fmla="val -40096"/>
              <a:gd name="adj2" fmla="val 6843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AAA!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BİLGİN ŞİRİN . MERHABA.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SANA BİR SORUM OLACAK.</a:t>
            </a:r>
          </a:p>
        </p:txBody>
      </p:sp>
      <p:sp>
        <p:nvSpPr>
          <p:cNvPr id="41" name="Konuşma Balonu: Oval 40">
            <a:extLst>
              <a:ext uri="{FF2B5EF4-FFF2-40B4-BE49-F238E27FC236}">
                <a16:creationId xmlns:a16="http://schemas.microsoft.com/office/drawing/2014/main" xmlns="" id="{03FAAD5F-7E85-44EA-A7CC-10542C336100}"/>
              </a:ext>
            </a:extLst>
          </p:cNvPr>
          <p:cNvSpPr/>
          <p:nvPr/>
        </p:nvSpPr>
        <p:spPr>
          <a:xfrm>
            <a:off x="6602004" y="223862"/>
            <a:ext cx="5074249" cy="2151462"/>
          </a:xfrm>
          <a:prstGeom prst="wedgeEllipseCallout">
            <a:avLst>
              <a:gd name="adj1" fmla="val -18980"/>
              <a:gd name="adj2" fmla="val 6746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MERHABA SAKAR ŞİRİN HAYRET! SEPETİ DEVİRMEDEN KÖYE GETİRMİŞSİN.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SOR BAKALIM.</a:t>
            </a:r>
          </a:p>
        </p:txBody>
      </p:sp>
      <p:pic>
        <p:nvPicPr>
          <p:cNvPr id="42" name="Resim 41">
            <a:extLst>
              <a:ext uri="{FF2B5EF4-FFF2-40B4-BE49-F238E27FC236}">
                <a16:creationId xmlns:a16="http://schemas.microsoft.com/office/drawing/2014/main" xmlns="" id="{674E22E7-1C8F-45D5-9699-F9463D6218D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6426" y="2579428"/>
            <a:ext cx="2327340" cy="31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866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6930ED3C-2424-4245-A5D7-72664A8517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19208">
            <a:off x="4010208" y="4829000"/>
            <a:ext cx="3474582" cy="1966236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7A113C62-9572-48B9-B8BC-47FCB9B141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6116" y="4869363"/>
            <a:ext cx="959333" cy="931526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4A177518-7FCB-40FA-9A52-39769477F3B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0492" y="4337743"/>
            <a:ext cx="790931" cy="79093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36B8638F-A11D-4805-8DF4-CF2C7A07CF8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6250" y="4980996"/>
            <a:ext cx="923330" cy="92333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7B08B4AF-70BC-4DB0-9DDA-4A4F95BFD69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7601" y="4868056"/>
            <a:ext cx="790931" cy="79093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5AC34DF0-6A12-4C24-A8F9-F8CDCBAFD4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9878" y="5103942"/>
            <a:ext cx="959333" cy="931526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787BF4D5-5C53-4AF7-9F5A-F256095E60A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0487" y="5237516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F7B16C4-E0F9-401E-8915-022A2B8B25C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2940" y="5836186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466E04B9-8B6E-42EF-9724-69AF758AB9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118" y="4996833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3CB4FE90-8B8A-4AEB-90C7-D1F2AC084FF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968" y="5603690"/>
            <a:ext cx="821772" cy="797952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55D361A9-1871-4D19-AF37-92BA4A2FB9D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2082" y="5494848"/>
            <a:ext cx="821772" cy="797952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4FA915B9-6C3D-4226-9440-115504F56C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0492" y="4976898"/>
            <a:ext cx="959333" cy="931526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5387FDBA-659E-40CC-9F36-34E3B8ED18F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3504" y="4918030"/>
            <a:ext cx="790931" cy="790931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xmlns="" id="{3C38D7E7-5AB6-48F6-BA99-085702524B9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38205">
            <a:off x="5729453" y="4799232"/>
            <a:ext cx="923330" cy="923330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038E1304-F454-4B02-A105-0DD0A61C51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8135" y="5741607"/>
            <a:ext cx="821772" cy="797952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F21000E-1F0F-4F38-A52D-70768E67B06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424" y="25757"/>
            <a:ext cx="11776015" cy="4377407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730D61E7-62D7-4C79-B251-08534EDD38A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7513" y="3574842"/>
            <a:ext cx="1852826" cy="2717958"/>
          </a:xfrm>
          <a:prstGeom prst="rect">
            <a:avLst/>
          </a:prstGeom>
        </p:spPr>
      </p:pic>
      <p:sp>
        <p:nvSpPr>
          <p:cNvPr id="40" name="Konuşma Balonu: Oval 39">
            <a:extLst>
              <a:ext uri="{FF2B5EF4-FFF2-40B4-BE49-F238E27FC236}">
                <a16:creationId xmlns:a16="http://schemas.microsoft.com/office/drawing/2014/main" xmlns="" id="{F605B061-58FE-45E3-8D95-80C861BD78A2}"/>
              </a:ext>
            </a:extLst>
          </p:cNvPr>
          <p:cNvSpPr/>
          <p:nvPr/>
        </p:nvSpPr>
        <p:spPr>
          <a:xfrm>
            <a:off x="1050746" y="618987"/>
            <a:ext cx="5305036" cy="2864663"/>
          </a:xfrm>
          <a:prstGeom prst="wedgeEllipseCallout">
            <a:avLst>
              <a:gd name="adj1" fmla="val -40096"/>
              <a:gd name="adj2" fmla="val 6843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ŞİRİN BABA, SEPETTE  TOPLAM 14 TANE ELMA VAR DEMİŞTİ, 5 TANESİ AĞLAYAN ELMAYMIŞ. GÜLEN ELMALARIN SAYISI KAÇ TANEDİR?</a:t>
            </a:r>
          </a:p>
        </p:txBody>
      </p:sp>
      <p:sp>
        <p:nvSpPr>
          <p:cNvPr id="41" name="Konuşma Balonu: Oval 40">
            <a:extLst>
              <a:ext uri="{FF2B5EF4-FFF2-40B4-BE49-F238E27FC236}">
                <a16:creationId xmlns:a16="http://schemas.microsoft.com/office/drawing/2014/main" xmlns="" id="{03FAAD5F-7E85-44EA-A7CC-10542C336100}"/>
              </a:ext>
            </a:extLst>
          </p:cNvPr>
          <p:cNvSpPr/>
          <p:nvPr/>
        </p:nvSpPr>
        <p:spPr>
          <a:xfrm>
            <a:off x="6602004" y="223862"/>
            <a:ext cx="5074249" cy="2151462"/>
          </a:xfrm>
          <a:prstGeom prst="wedgeEllipseCallout">
            <a:avLst>
              <a:gd name="adj1" fmla="val -18980"/>
              <a:gd name="adj2" fmla="val 6746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 SAKAR ŞİRİN ÖĞRETMENİMİZİ İYİ DİNLESEYDİN SEN DE YAPABİLİRDİN.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ÇOK BASİT.</a:t>
            </a:r>
          </a:p>
        </p:txBody>
      </p:sp>
      <p:pic>
        <p:nvPicPr>
          <p:cNvPr id="42" name="Resim 41">
            <a:hlinkClick r:id="rId8"/>
            <a:extLst>
              <a:ext uri="{FF2B5EF4-FFF2-40B4-BE49-F238E27FC236}">
                <a16:creationId xmlns:a16="http://schemas.microsoft.com/office/drawing/2014/main" xmlns="" id="{674E22E7-1C8F-45D5-9699-F9463D6218D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26426" y="2579428"/>
            <a:ext cx="2327340" cy="31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125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D05BE39-3C0A-4F98-A77D-CFE8EB79C5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0353" y="2970284"/>
            <a:ext cx="4914900" cy="27813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CBC0D2F3-E41E-45F3-A815-FE8C69D3ED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2036" y="3341708"/>
            <a:ext cx="959333" cy="93152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C0D3E60-53B6-4639-9FE8-A55B80E413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8073" y="4321121"/>
            <a:ext cx="790931" cy="79093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1D19E6C4-2D8C-438F-B9EB-36FF7C23028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38205">
            <a:off x="622198" y="3970599"/>
            <a:ext cx="923330" cy="92333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DA34B6AC-4A7B-4CA8-91D8-86F82CEC0B1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3864" y="3341708"/>
            <a:ext cx="923330" cy="92333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556EF333-4837-4381-9444-ED6C807127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7026" y="4298479"/>
            <a:ext cx="790931" cy="790931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2302C381-1676-4CE1-9AD6-2CCBB4E251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4639" y="3282268"/>
            <a:ext cx="959333" cy="931526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CE4ECA46-F35F-4238-B69C-34A13E7ECA8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4544" y="4381961"/>
            <a:ext cx="821772" cy="79795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95EB9978-B09E-4C6D-A370-3604C226D9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2292" y="4050535"/>
            <a:ext cx="821772" cy="797952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8A25017A-99D1-4DD9-B7C8-2D9BD04F709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4544" y="3727826"/>
            <a:ext cx="821772" cy="79795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C0D533D9-A234-4E4A-B9E4-46F41111A9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7912" y="3784372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FFA8BE53-42E9-44E9-9CC8-9695B0F5B55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0931" y="3895993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868593CB-A02B-4CA7-9981-7301F3F9BE4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144" y="3211529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5EEBEDB5-4987-4F1A-8B05-CCEC908274B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7449" y="3299515"/>
            <a:ext cx="959333" cy="931526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D82F01-33BD-4100-ACAE-700C0836D0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34037" y="3241858"/>
            <a:ext cx="790931" cy="790931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541B13B2-056A-47E2-B45D-5F11C7E61E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29964" y="3208205"/>
            <a:ext cx="2084655" cy="3423251"/>
          </a:xfrm>
          <a:prstGeom prst="rect">
            <a:avLst/>
          </a:prstGeom>
        </p:spPr>
      </p:pic>
      <p:sp>
        <p:nvSpPr>
          <p:cNvPr id="37" name="Konuşma Balonu: Oval 36">
            <a:extLst>
              <a:ext uri="{FF2B5EF4-FFF2-40B4-BE49-F238E27FC236}">
                <a16:creationId xmlns:a16="http://schemas.microsoft.com/office/drawing/2014/main" xmlns="" id="{EC4446AF-F6D3-474B-B01C-BAB3408A42E6}"/>
              </a:ext>
            </a:extLst>
          </p:cNvPr>
          <p:cNvSpPr/>
          <p:nvPr/>
        </p:nvSpPr>
        <p:spPr>
          <a:xfrm>
            <a:off x="5445948" y="371194"/>
            <a:ext cx="5305036" cy="2864663"/>
          </a:xfrm>
          <a:prstGeom prst="wedgeEllipseCallout">
            <a:avLst>
              <a:gd name="adj1" fmla="val 25763"/>
              <a:gd name="adj2" fmla="val 6224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SEPETTE TOPLAM 14 TANE ELMA VARSA  AĞLAYAN  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 5 TANE  ELMAYI SEPETTEN ÇIKARIRIZ GERİDE SADECE GÜLEN ELMALAR KALIR.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BU KADAR BASİT.</a:t>
            </a:r>
          </a:p>
        </p:txBody>
      </p:sp>
    </p:spTree>
    <p:extLst>
      <p:ext uri="{BB962C8B-B14F-4D97-AF65-F5344CB8AC3E}">
        <p14:creationId xmlns:p14="http://schemas.microsoft.com/office/powerpoint/2010/main" xmlns="" val="13211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D05BE39-3C0A-4F98-A77D-CFE8EB79C5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592" y="3778812"/>
            <a:ext cx="4914900" cy="27813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CBC0D2F3-E41E-45F3-A815-FE8C69D3ED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61185">
            <a:off x="3250325" y="4269143"/>
            <a:ext cx="959333" cy="93152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C0D3E60-53B6-4639-9FE8-A55B80E413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96347">
            <a:off x="2430573" y="4920020"/>
            <a:ext cx="790931" cy="79093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1D19E6C4-2D8C-438F-B9EB-36FF7C23028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73367">
            <a:off x="2647069" y="4887476"/>
            <a:ext cx="923330" cy="92333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DA34B6AC-4A7B-4CA8-91D8-86F82CEC0B1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96347">
            <a:off x="1716364" y="3940607"/>
            <a:ext cx="923330" cy="923330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556EF333-4837-4381-9444-ED6C807127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61185">
            <a:off x="1457575" y="4240232"/>
            <a:ext cx="790931" cy="790931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2302C381-1676-4CE1-9AD6-2CCBB4E251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61185">
            <a:off x="2584424" y="4126897"/>
            <a:ext cx="959333" cy="931526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CE4ECA46-F35F-4238-B69C-34A13E7ECA8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6347">
            <a:off x="3147044" y="4980860"/>
            <a:ext cx="821772" cy="79795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95EB9978-B09E-4C6D-A370-3604C226D9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6347">
            <a:off x="1914792" y="4649434"/>
            <a:ext cx="821772" cy="797952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8A25017A-99D1-4DD9-B7C8-2D9BD04F709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6347">
            <a:off x="3147044" y="4326725"/>
            <a:ext cx="821772" cy="79795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C0D533D9-A234-4E4A-B9E4-46F41111A9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61185">
            <a:off x="3575362" y="4668305"/>
            <a:ext cx="821772" cy="79795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FFA8BE53-42E9-44E9-9CC8-9695B0F5B55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6347">
            <a:off x="2853431" y="4494892"/>
            <a:ext cx="821772" cy="79795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868593CB-A02B-4CA7-9981-7301F3F9BE4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35162">
            <a:off x="1396733" y="4753513"/>
            <a:ext cx="821772" cy="79795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5EEBEDB5-4987-4F1A-8B05-CCEC908274B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6347">
            <a:off x="2569949" y="3898414"/>
            <a:ext cx="959333" cy="931526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D82F01-33BD-4100-ACAE-700C0836D0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35162">
            <a:off x="3503647" y="3693513"/>
            <a:ext cx="790931" cy="790931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541B13B2-056A-47E2-B45D-5F11C7E61E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25128" y="3136861"/>
            <a:ext cx="2084655" cy="3423251"/>
          </a:xfrm>
          <a:prstGeom prst="rect">
            <a:avLst/>
          </a:prstGeom>
        </p:spPr>
      </p:pic>
      <p:sp>
        <p:nvSpPr>
          <p:cNvPr id="37" name="Konuşma Balonu: Oval 36">
            <a:extLst>
              <a:ext uri="{FF2B5EF4-FFF2-40B4-BE49-F238E27FC236}">
                <a16:creationId xmlns:a16="http://schemas.microsoft.com/office/drawing/2014/main" xmlns="" id="{EC4446AF-F6D3-474B-B01C-BAB3408A42E6}"/>
              </a:ext>
            </a:extLst>
          </p:cNvPr>
          <p:cNvSpPr/>
          <p:nvPr/>
        </p:nvSpPr>
        <p:spPr>
          <a:xfrm>
            <a:off x="3264317" y="177264"/>
            <a:ext cx="6371002" cy="2864663"/>
          </a:xfrm>
          <a:prstGeom prst="wedgeEllipseCallout">
            <a:avLst>
              <a:gd name="adj1" fmla="val 25763"/>
              <a:gd name="adj2" fmla="val 6224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tx1"/>
                </a:solidFill>
              </a:rPr>
              <a:t>     </a:t>
            </a:r>
            <a:r>
              <a:rPr lang="tr-TR" sz="2400" b="1" dirty="0">
                <a:solidFill>
                  <a:srgbClr val="FF0000"/>
                </a:solidFill>
              </a:rPr>
              <a:t>GÜLEN ELMALAR               </a:t>
            </a:r>
            <a:r>
              <a:rPr lang="tr-TR" sz="4000" b="1" dirty="0">
                <a:solidFill>
                  <a:srgbClr val="FF0000"/>
                </a:solidFill>
              </a:rPr>
              <a:t>?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>
                <a:solidFill>
                  <a:schemeClr val="tx1"/>
                </a:solidFill>
              </a:rPr>
              <a:t>     </a:t>
            </a:r>
            <a:r>
              <a:rPr lang="tr-TR" sz="2400" b="1" dirty="0">
                <a:solidFill>
                  <a:srgbClr val="0070C0"/>
                </a:solidFill>
              </a:rPr>
              <a:t>AĞLAYAN ELMALAR       </a:t>
            </a:r>
            <a:r>
              <a:rPr lang="tr-TR" sz="2800" b="1" dirty="0">
                <a:solidFill>
                  <a:srgbClr val="0070C0"/>
                </a:solidFill>
              </a:rPr>
              <a:t>    5</a:t>
            </a:r>
          </a:p>
          <a:p>
            <a:r>
              <a:rPr lang="tr-TR" sz="2400" b="1" dirty="0">
                <a:solidFill>
                  <a:schemeClr val="tx1"/>
                </a:solidFill>
              </a:rPr>
              <a:t>+__________________     +____</a:t>
            </a:r>
          </a:p>
          <a:p>
            <a:r>
              <a:rPr lang="tr-TR" sz="2400" b="1" dirty="0">
                <a:solidFill>
                  <a:schemeClr val="tx1"/>
                </a:solidFill>
              </a:rPr>
              <a:t>   TOPLAM ELMA SAYISI        </a:t>
            </a:r>
            <a:r>
              <a:rPr lang="tr-TR" sz="3200" b="1" dirty="0">
                <a:solidFill>
                  <a:schemeClr val="tx1"/>
                </a:solidFill>
              </a:rPr>
              <a:t>14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04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E2890C9D-B724-4917-B07A-7D41617F7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43610" y="3260897"/>
            <a:ext cx="2084655" cy="3423251"/>
          </a:xfrm>
          <a:prstGeom prst="rect">
            <a:avLst/>
          </a:prstGeom>
          <a:scene3d>
            <a:camera prst="isometricRightUp"/>
            <a:lightRig rig="threePt" dir="t"/>
          </a:scene3d>
        </p:spPr>
      </p:pic>
      <p:sp>
        <p:nvSpPr>
          <p:cNvPr id="5" name="Konuşma Balonu: Oval 4">
            <a:extLst>
              <a:ext uri="{FF2B5EF4-FFF2-40B4-BE49-F238E27FC236}">
                <a16:creationId xmlns:a16="http://schemas.microsoft.com/office/drawing/2014/main" xmlns="" id="{7ADFFA00-F1C1-4AB8-B4CF-EB35F043F9E9}"/>
              </a:ext>
            </a:extLst>
          </p:cNvPr>
          <p:cNvSpPr/>
          <p:nvPr/>
        </p:nvSpPr>
        <p:spPr>
          <a:xfrm>
            <a:off x="5057263" y="212474"/>
            <a:ext cx="6371002" cy="2864663"/>
          </a:xfrm>
          <a:prstGeom prst="wedgeEllipseCallout">
            <a:avLst>
              <a:gd name="adj1" fmla="val 25763"/>
              <a:gd name="adj2" fmla="val 6224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tx1"/>
                </a:solidFill>
              </a:rPr>
              <a:t>     SEPETTEKİ TOPLAM ELMA SAYISINDAN </a:t>
            </a:r>
            <a:r>
              <a:rPr lang="tr-TR" sz="2400" b="1" dirty="0">
                <a:solidFill>
                  <a:srgbClr val="FF0000"/>
                </a:solidFill>
              </a:rPr>
              <a:t>AĞLAYAN ELMALARIN</a:t>
            </a:r>
            <a:r>
              <a:rPr lang="tr-TR" sz="2400" b="1" dirty="0">
                <a:solidFill>
                  <a:schemeClr val="tx1"/>
                </a:solidFill>
              </a:rPr>
              <a:t> SAYISINI ÇIKARIRSAK GERİDE KALAN MUTLU ELMALARIN SAYISI OLACAKTIR.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46C83431-084C-42FC-8A28-BEE96F113095}"/>
              </a:ext>
            </a:extLst>
          </p:cNvPr>
          <p:cNvSpPr txBox="1"/>
          <p:nvPr/>
        </p:nvSpPr>
        <p:spPr>
          <a:xfrm>
            <a:off x="916675" y="3077137"/>
            <a:ext cx="3892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Toplam elma sayısı</a:t>
            </a:r>
            <a:endParaRPr lang="tr-TR" sz="1200" b="1" dirty="0"/>
          </a:p>
        </p:txBody>
      </p:sp>
      <p:cxnSp>
        <p:nvCxnSpPr>
          <p:cNvPr id="8" name="Düz Ok Bağlayıcısı 7">
            <a:extLst>
              <a:ext uri="{FF2B5EF4-FFF2-40B4-BE49-F238E27FC236}">
                <a16:creationId xmlns:a16="http://schemas.microsoft.com/office/drawing/2014/main" xmlns="" id="{C3313B94-B1F9-48A0-9CA3-6E4AAA13FDEA}"/>
              </a:ext>
            </a:extLst>
          </p:cNvPr>
          <p:cNvCxnSpPr>
            <a:cxnSpLocks/>
          </p:cNvCxnSpPr>
          <p:nvPr/>
        </p:nvCxnSpPr>
        <p:spPr>
          <a:xfrm flipV="1">
            <a:off x="5195590" y="3428999"/>
            <a:ext cx="930007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222F3346-B43E-4677-94D5-87F7EC729BF9}"/>
              </a:ext>
            </a:extLst>
          </p:cNvPr>
          <p:cNvSpPr txBox="1"/>
          <p:nvPr/>
        </p:nvSpPr>
        <p:spPr>
          <a:xfrm>
            <a:off x="6571428" y="3105834"/>
            <a:ext cx="756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1 4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9BB5B0A4-2E47-4DDD-8498-53346997FAD4}"/>
              </a:ext>
            </a:extLst>
          </p:cNvPr>
          <p:cNvSpPr txBox="1"/>
          <p:nvPr/>
        </p:nvSpPr>
        <p:spPr>
          <a:xfrm>
            <a:off x="763735" y="3980164"/>
            <a:ext cx="4340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Ağlayan  elmaların sayısı</a:t>
            </a:r>
            <a:endParaRPr lang="tr-TR" sz="1100" b="1" dirty="0">
              <a:solidFill>
                <a:srgbClr val="FF0000"/>
              </a:solidFill>
            </a:endParaRPr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xmlns="" id="{960B0AD2-0A73-404D-A4C5-24EDBDE1ED47}"/>
              </a:ext>
            </a:extLst>
          </p:cNvPr>
          <p:cNvCxnSpPr>
            <a:cxnSpLocks/>
          </p:cNvCxnSpPr>
          <p:nvPr/>
        </p:nvCxnSpPr>
        <p:spPr>
          <a:xfrm flipV="1">
            <a:off x="5079864" y="4335373"/>
            <a:ext cx="930007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1A001942-6990-45C7-BBE2-4E0AA8C8D34F}"/>
              </a:ext>
            </a:extLst>
          </p:cNvPr>
          <p:cNvSpPr txBox="1"/>
          <p:nvPr/>
        </p:nvSpPr>
        <p:spPr>
          <a:xfrm>
            <a:off x="6541333" y="3918608"/>
            <a:ext cx="731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  5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34073DAF-BA3A-4360-A971-39D6D876A8F3}"/>
              </a:ext>
            </a:extLst>
          </p:cNvPr>
          <p:cNvSpPr txBox="1"/>
          <p:nvPr/>
        </p:nvSpPr>
        <p:spPr>
          <a:xfrm>
            <a:off x="5902536" y="4058469"/>
            <a:ext cx="2008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 </a:t>
            </a:r>
            <a:r>
              <a:rPr lang="tr-TR" sz="4800" b="1" dirty="0"/>
              <a:t>-_____</a:t>
            </a:r>
            <a:endParaRPr lang="tr-TR" sz="3600" b="1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9BFC1B62-57DF-4576-A6AF-1B102FBEA2EF}"/>
              </a:ext>
            </a:extLst>
          </p:cNvPr>
          <p:cNvSpPr txBox="1"/>
          <p:nvPr/>
        </p:nvSpPr>
        <p:spPr>
          <a:xfrm>
            <a:off x="916675" y="5301222"/>
            <a:ext cx="3909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chemeClr val="accent1">
                    <a:lumMod val="50000"/>
                  </a:schemeClr>
                </a:solidFill>
              </a:rPr>
              <a:t>Gülen elmaların sayısı</a:t>
            </a:r>
            <a:endParaRPr lang="tr-TR" sz="11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7" name="Düz Ok Bağlayıcısı 16">
            <a:extLst>
              <a:ext uri="{FF2B5EF4-FFF2-40B4-BE49-F238E27FC236}">
                <a16:creationId xmlns:a16="http://schemas.microsoft.com/office/drawing/2014/main" xmlns="" id="{0055C34C-426E-45A7-A664-B54AB2E76066}"/>
              </a:ext>
            </a:extLst>
          </p:cNvPr>
          <p:cNvCxnSpPr>
            <a:cxnSpLocks/>
          </p:cNvCxnSpPr>
          <p:nvPr/>
        </p:nvCxnSpPr>
        <p:spPr>
          <a:xfrm flipV="1">
            <a:off x="5079864" y="5593609"/>
            <a:ext cx="930007" cy="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BD9B3054-2430-4A41-B46C-BA267F32AD13}"/>
              </a:ext>
            </a:extLst>
          </p:cNvPr>
          <p:cNvSpPr txBox="1"/>
          <p:nvPr/>
        </p:nvSpPr>
        <p:spPr>
          <a:xfrm>
            <a:off x="6858366" y="500570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rgbClr val="002060"/>
                </a:solidFill>
              </a:rPr>
              <a:t>9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xmlns="" id="{F7555516-0A77-4061-901A-1A3A4BF9FCB8}"/>
              </a:ext>
            </a:extLst>
          </p:cNvPr>
          <p:cNvSpPr txBox="1"/>
          <p:nvPr/>
        </p:nvSpPr>
        <p:spPr>
          <a:xfrm>
            <a:off x="281933" y="4335373"/>
            <a:ext cx="5070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 </a:t>
            </a:r>
            <a:r>
              <a:rPr lang="tr-TR" sz="4800" b="1" dirty="0"/>
              <a:t>-_______________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9589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  <p:bldP spid="10" grpId="0"/>
      <p:bldP spid="12" grpId="0"/>
      <p:bldP spid="15" grpId="0"/>
      <p:bldP spid="16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289</Words>
  <PresentationFormat>Özel</PresentationFormat>
  <Paragraphs>58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Office Teması</vt:lpstr>
      <vt:lpstr>ŞİRİNLER  İLE  TOPLAMA İŞLEMİNDE VERİLMEYEN TOPLANANI BULMA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2020-11-24T19:32:05Z</dcterms:created>
  <dcterms:modified xsi:type="dcterms:W3CDTF">2020-11-25T10:20:51Z</dcterms:modified>
  <cp:category>https://www.sorubak.com</cp:category>
</cp:coreProperties>
</file>