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27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0AB681-3810-46A1-9244-88D92B4BA2F9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0427C-70CB-4FAA-BA18-1551912557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084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0427C-70CB-4FAA-BA18-1551912557E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1300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0427C-70CB-4FAA-BA18-1551912557E5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4576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0427C-70CB-4FAA-BA18-1551912557E5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0877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0427C-70CB-4FAA-BA18-1551912557E5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6872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0427C-70CB-4FAA-BA18-1551912557E5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8078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pn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sv-SE" b="1" dirty="0" smtClean="0"/>
              <a:t>Uzaktan Eğitim ve Hibrit Model</a:t>
            </a:r>
            <a:br>
              <a:rPr lang="sv-SE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https</a:t>
            </a:r>
            <a:r>
              <a:rPr lang="tr-TR" smtClean="0">
                <a:hlinkClick r:id="rId3"/>
              </a:rPr>
              <a:t>://</a:t>
            </a:r>
            <a:r>
              <a:rPr lang="tr-TR" smtClean="0">
                <a:hlinkClick r:id="rId3"/>
              </a:rPr>
              <a:t>www.sorubak.com</a:t>
            </a:r>
            <a:r>
              <a:rPr lang="tr-TR" smtClean="0"/>
              <a:t>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Rafet URAL</a:t>
            </a:r>
          </a:p>
          <a:p>
            <a:pPr>
              <a:buNone/>
            </a:pPr>
            <a:r>
              <a:rPr lang="tr-TR" dirty="0" smtClean="0"/>
              <a:t>  Eğitimci Yazar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7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PresentationFormat>Ekran Gösterisi (4:3)</PresentationFormat>
  <Paragraphs>14</Paragraphs>
  <Slides>13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 Uzaktan Eğitim ve Hibrit Model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2020-11-17T06:47:25Z</dcterms:modified>
  <cp:category>https://www.sorubak.com</cp:category>
</cp:coreProperties>
</file>