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05" r:id="rId3"/>
    <p:sldId id="306" r:id="rId4"/>
    <p:sldId id="258" r:id="rId5"/>
    <p:sldId id="295" r:id="rId6"/>
    <p:sldId id="259" r:id="rId7"/>
    <p:sldId id="260" r:id="rId8"/>
    <p:sldId id="261" r:id="rId9"/>
    <p:sldId id="262" r:id="rId10"/>
    <p:sldId id="263" r:id="rId11"/>
    <p:sldId id="264" r:id="rId12"/>
    <p:sldId id="265" r:id="rId13"/>
    <p:sldId id="266" r:id="rId14"/>
    <p:sldId id="307" r:id="rId15"/>
    <p:sldId id="267" r:id="rId16"/>
    <p:sldId id="308" r:id="rId17"/>
    <p:sldId id="296" r:id="rId18"/>
    <p:sldId id="268" r:id="rId19"/>
    <p:sldId id="269" r:id="rId20"/>
    <p:sldId id="309" r:id="rId21"/>
    <p:sldId id="310" r:id="rId22"/>
    <p:sldId id="297" r:id="rId23"/>
    <p:sldId id="303" r:id="rId24"/>
    <p:sldId id="304" r:id="rId25"/>
    <p:sldId id="270" r:id="rId26"/>
    <p:sldId id="271" r:id="rId27"/>
    <p:sldId id="298" r:id="rId28"/>
    <p:sldId id="274" r:id="rId29"/>
    <p:sldId id="275" r:id="rId30"/>
    <p:sldId id="276" r:id="rId31"/>
    <p:sldId id="277" r:id="rId32"/>
    <p:sldId id="278" r:id="rId33"/>
    <p:sldId id="279" r:id="rId34"/>
    <p:sldId id="280" r:id="rId35"/>
    <p:sldId id="299" r:id="rId36"/>
    <p:sldId id="281" r:id="rId37"/>
    <p:sldId id="300" r:id="rId38"/>
    <p:sldId id="282" r:id="rId39"/>
    <p:sldId id="311" r:id="rId40"/>
    <p:sldId id="312" r:id="rId41"/>
    <p:sldId id="283" r:id="rId42"/>
    <p:sldId id="284" r:id="rId43"/>
    <p:sldId id="285" r:id="rId44"/>
    <p:sldId id="286" r:id="rId45"/>
    <p:sldId id="287" r:id="rId46"/>
    <p:sldId id="288" r:id="rId47"/>
    <p:sldId id="289" r:id="rId48"/>
    <p:sldId id="301" r:id="rId49"/>
    <p:sldId id="290" r:id="rId50"/>
    <p:sldId id="313" r:id="rId51"/>
    <p:sldId id="291" r:id="rId52"/>
    <p:sldId id="292" r:id="rId53"/>
    <p:sldId id="293" r:id="rId54"/>
    <p:sldId id="302" r:id="rId55"/>
    <p:sldId id="294"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14844"/>
    <a:srgbClr val="0089B1"/>
    <a:srgbClr val="1690AC"/>
    <a:srgbClr val="0092A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74"/>
  </p:normalViewPr>
  <p:slideViewPr>
    <p:cSldViewPr snapToGrid="0" snapToObjects="1">
      <p:cViewPr>
        <p:scale>
          <a:sx n="92" d="100"/>
          <a:sy n="92" d="100"/>
        </p:scale>
        <p:origin x="-534" y="-27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xmlns="" id="{3C5F503E-EA72-7347-9338-AD06708A198F}"/>
              </a:ext>
            </a:extLst>
          </p:cNvPr>
          <p:cNvPicPr>
            <a:picLocks noChangeAspect="1"/>
          </p:cNvPicPr>
          <p:nvPr userDrawn="1"/>
        </p:nvPicPr>
        <p:blipFill>
          <a:blip r:embed="rId2"/>
          <a:stretch>
            <a:fillRect/>
          </a:stretch>
        </p:blipFill>
        <p:spPr>
          <a:xfrm rot="5400000">
            <a:off x="-2840486" y="3420146"/>
            <a:ext cx="6245733" cy="36957"/>
          </a:xfrm>
          <a:prstGeom prst="rect">
            <a:avLst/>
          </a:prstGeom>
        </p:spPr>
      </p:pic>
      <p:pic>
        <p:nvPicPr>
          <p:cNvPr id="9" name="Picture 8">
            <a:extLst>
              <a:ext uri="{FF2B5EF4-FFF2-40B4-BE49-F238E27FC236}">
                <a16:creationId xmlns:a16="http://schemas.microsoft.com/office/drawing/2014/main" xmlns="" id="{FA944505-FA6C-FA43-9CDF-40D4C9CBD715}"/>
              </a:ext>
            </a:extLst>
          </p:cNvPr>
          <p:cNvPicPr>
            <a:picLocks noChangeAspect="1"/>
          </p:cNvPicPr>
          <p:nvPr userDrawn="1"/>
        </p:nvPicPr>
        <p:blipFill>
          <a:blip r:embed="rId3"/>
          <a:stretch>
            <a:fillRect/>
          </a:stretch>
        </p:blipFill>
        <p:spPr>
          <a:xfrm>
            <a:off x="-1" y="276878"/>
            <a:ext cx="7141945" cy="3736854"/>
          </a:xfrm>
          <a:prstGeom prst="rect">
            <a:avLst/>
          </a:prstGeom>
        </p:spPr>
      </p:pic>
      <p:sp>
        <p:nvSpPr>
          <p:cNvPr id="7" name="TextBox 6">
            <a:extLst>
              <a:ext uri="{FF2B5EF4-FFF2-40B4-BE49-F238E27FC236}">
                <a16:creationId xmlns:a16="http://schemas.microsoft.com/office/drawing/2014/main" xmlns="" id="{4F4AE03D-ABDC-9E42-B96E-DB1C2DCB7A33}"/>
              </a:ext>
            </a:extLst>
          </p:cNvPr>
          <p:cNvSpPr txBox="1"/>
          <p:nvPr userDrawn="1"/>
        </p:nvSpPr>
        <p:spPr>
          <a:xfrm>
            <a:off x="546166" y="1546900"/>
            <a:ext cx="7141945" cy="1384995"/>
          </a:xfrm>
          <a:prstGeom prst="rect">
            <a:avLst/>
          </a:prstGeom>
          <a:noFill/>
        </p:spPr>
        <p:txBody>
          <a:bodyPr wrap="square" rtlCol="0">
            <a:spAutoFit/>
          </a:bodyPr>
          <a:lstStyle/>
          <a:p>
            <a:r>
              <a:rPr lang="tr-TR" sz="2800" b="1" dirty="0">
                <a:solidFill>
                  <a:schemeClr val="bg1"/>
                </a:solidFill>
              </a:rPr>
              <a:t>UZAKTAN EĞİTİM YOLUYLA PSİKOSOSYAL DESTEK HİZMETLERİ KAPSAMINDA</a:t>
            </a:r>
            <a:br>
              <a:rPr lang="tr-TR" sz="2800" b="1" dirty="0">
                <a:solidFill>
                  <a:schemeClr val="bg1"/>
                </a:solidFill>
              </a:rPr>
            </a:br>
            <a:r>
              <a:rPr lang="tr-TR" sz="2800" b="1" dirty="0">
                <a:solidFill>
                  <a:schemeClr val="bg1"/>
                </a:solidFill>
              </a:rPr>
              <a:t>PSİKOEĞİTİM PROGRAMI</a:t>
            </a:r>
            <a:endParaRPr lang="tr-TR" sz="2800" dirty="0">
              <a:solidFill>
                <a:schemeClr val="bg1"/>
              </a:solidFill>
            </a:endParaRPr>
          </a:p>
        </p:txBody>
      </p:sp>
      <p:sp>
        <p:nvSpPr>
          <p:cNvPr id="8" name="TextBox 7">
            <a:extLst>
              <a:ext uri="{FF2B5EF4-FFF2-40B4-BE49-F238E27FC236}">
                <a16:creationId xmlns:a16="http://schemas.microsoft.com/office/drawing/2014/main" xmlns="" id="{EBC0EBA5-25C5-1844-8F90-417F509E3800}"/>
              </a:ext>
            </a:extLst>
          </p:cNvPr>
          <p:cNvSpPr txBox="1"/>
          <p:nvPr userDrawn="1"/>
        </p:nvSpPr>
        <p:spPr>
          <a:xfrm>
            <a:off x="546166" y="3108925"/>
            <a:ext cx="7141945" cy="646331"/>
          </a:xfrm>
          <a:prstGeom prst="rect">
            <a:avLst/>
          </a:prstGeom>
          <a:noFill/>
        </p:spPr>
        <p:txBody>
          <a:bodyPr wrap="square" rtlCol="0">
            <a:spAutoFit/>
          </a:bodyPr>
          <a:lstStyle/>
          <a:p>
            <a:r>
              <a:rPr lang="tr-TR" b="0" dirty="0">
                <a:solidFill>
                  <a:schemeClr val="bg1"/>
                </a:solidFill>
              </a:rPr>
              <a:t>ÖĞRENCİ OTURUMLARI</a:t>
            </a:r>
          </a:p>
          <a:p>
            <a:r>
              <a:rPr lang="tr-TR" b="0" dirty="0">
                <a:solidFill>
                  <a:schemeClr val="bg1"/>
                </a:solidFill>
              </a:rPr>
              <a:t>(OKUL ÖNCESİ-İLKOKUL)</a:t>
            </a:r>
          </a:p>
        </p:txBody>
      </p:sp>
      <p:pic>
        <p:nvPicPr>
          <p:cNvPr id="10" name="Picture 9">
            <a:extLst>
              <a:ext uri="{FF2B5EF4-FFF2-40B4-BE49-F238E27FC236}">
                <a16:creationId xmlns:a16="http://schemas.microsoft.com/office/drawing/2014/main" xmlns="" id="{CB6D65E9-222B-F046-B147-CC9D2A8683D1}"/>
              </a:ext>
            </a:extLst>
          </p:cNvPr>
          <p:cNvPicPr>
            <a:picLocks noChangeAspect="1"/>
          </p:cNvPicPr>
          <p:nvPr userDrawn="1"/>
        </p:nvPicPr>
        <p:blipFill>
          <a:blip r:embed="rId4"/>
          <a:stretch>
            <a:fillRect/>
          </a:stretch>
        </p:blipFill>
        <p:spPr>
          <a:xfrm>
            <a:off x="546166" y="552099"/>
            <a:ext cx="1968500" cy="723900"/>
          </a:xfrm>
          <a:prstGeom prst="rect">
            <a:avLst/>
          </a:prstGeom>
        </p:spPr>
      </p:pic>
      <p:pic>
        <p:nvPicPr>
          <p:cNvPr id="16" name="Picture 15">
            <a:extLst>
              <a:ext uri="{FF2B5EF4-FFF2-40B4-BE49-F238E27FC236}">
                <a16:creationId xmlns:a16="http://schemas.microsoft.com/office/drawing/2014/main" xmlns="" id="{D1BDEAC2-DEE0-7249-BB08-B0D3E6BAED6E}"/>
              </a:ext>
            </a:extLst>
          </p:cNvPr>
          <p:cNvPicPr>
            <a:picLocks noChangeAspect="1"/>
          </p:cNvPicPr>
          <p:nvPr userDrawn="1"/>
        </p:nvPicPr>
        <p:blipFill>
          <a:blip r:embed="rId5"/>
          <a:stretch>
            <a:fillRect/>
          </a:stretch>
        </p:blipFill>
        <p:spPr>
          <a:xfrm rot="5400000">
            <a:off x="4534012" y="2389670"/>
            <a:ext cx="35052" cy="8576056"/>
          </a:xfrm>
          <a:prstGeom prst="rect">
            <a:avLst/>
          </a:prstGeom>
        </p:spPr>
      </p:pic>
      <p:pic>
        <p:nvPicPr>
          <p:cNvPr id="18" name="Picture 17">
            <a:extLst>
              <a:ext uri="{FF2B5EF4-FFF2-40B4-BE49-F238E27FC236}">
                <a16:creationId xmlns:a16="http://schemas.microsoft.com/office/drawing/2014/main" xmlns="" id="{EA5F05B8-2790-7B44-ADE1-303A6298D2F1}"/>
              </a:ext>
            </a:extLst>
          </p:cNvPr>
          <p:cNvPicPr>
            <a:picLocks noChangeAspect="1"/>
          </p:cNvPicPr>
          <p:nvPr userDrawn="1"/>
        </p:nvPicPr>
        <p:blipFill>
          <a:blip r:embed="rId6"/>
          <a:stretch>
            <a:fillRect/>
          </a:stretch>
        </p:blipFill>
        <p:spPr>
          <a:xfrm>
            <a:off x="7408158" y="322077"/>
            <a:ext cx="1244600" cy="38100"/>
          </a:xfrm>
          <a:prstGeom prst="rect">
            <a:avLst/>
          </a:prstGeom>
        </p:spPr>
      </p:pic>
      <p:pic>
        <p:nvPicPr>
          <p:cNvPr id="22" name="Picture 21">
            <a:extLst>
              <a:ext uri="{FF2B5EF4-FFF2-40B4-BE49-F238E27FC236}">
                <a16:creationId xmlns:a16="http://schemas.microsoft.com/office/drawing/2014/main" xmlns="" id="{25048D97-2624-FD40-AFAA-D5D8736CC08E}"/>
              </a:ext>
            </a:extLst>
          </p:cNvPr>
          <p:cNvPicPr>
            <a:picLocks noChangeAspect="1"/>
          </p:cNvPicPr>
          <p:nvPr userDrawn="1"/>
        </p:nvPicPr>
        <p:blipFill>
          <a:blip r:embed="rId2"/>
          <a:stretch>
            <a:fillRect/>
          </a:stretch>
        </p:blipFill>
        <p:spPr>
          <a:xfrm rot="5400000">
            <a:off x="5706748" y="3420146"/>
            <a:ext cx="6245733" cy="36957"/>
          </a:xfrm>
          <a:prstGeom prst="rect">
            <a:avLst/>
          </a:prstGeom>
        </p:spPr>
      </p:pic>
      <p:pic>
        <p:nvPicPr>
          <p:cNvPr id="23" name="Picture 22">
            <a:extLst>
              <a:ext uri="{FF2B5EF4-FFF2-40B4-BE49-F238E27FC236}">
                <a16:creationId xmlns:a16="http://schemas.microsoft.com/office/drawing/2014/main" xmlns="" id="{39880101-A2FE-4848-9F0F-344258FBD793}"/>
              </a:ext>
            </a:extLst>
          </p:cNvPr>
          <p:cNvPicPr>
            <a:picLocks noChangeAspect="1"/>
          </p:cNvPicPr>
          <p:nvPr userDrawn="1"/>
        </p:nvPicPr>
        <p:blipFill>
          <a:blip r:embed="rId7"/>
          <a:stretch>
            <a:fillRect/>
          </a:stretch>
        </p:blipFill>
        <p:spPr>
          <a:xfrm>
            <a:off x="4117138" y="2765594"/>
            <a:ext cx="4521200" cy="3683000"/>
          </a:xfrm>
          <a:prstGeom prst="rect">
            <a:avLst/>
          </a:prstGeom>
        </p:spPr>
      </p:pic>
    </p:spTree>
    <p:extLst>
      <p:ext uri="{BB962C8B-B14F-4D97-AF65-F5344CB8AC3E}">
        <p14:creationId xmlns:p14="http://schemas.microsoft.com/office/powerpoint/2010/main" xmlns="" val="2471117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62268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3643980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32D95F50-986B-E146-B241-ABC807B2FC43}"/>
              </a:ext>
            </a:extLst>
          </p:cNvPr>
          <p:cNvPicPr>
            <a:picLocks noChangeAspect="1"/>
          </p:cNvPicPr>
          <p:nvPr userDrawn="1"/>
        </p:nvPicPr>
        <p:blipFill>
          <a:blip r:embed="rId2"/>
          <a:stretch>
            <a:fillRect/>
          </a:stretch>
        </p:blipFill>
        <p:spPr>
          <a:xfrm rot="5400000">
            <a:off x="-2840486" y="3420146"/>
            <a:ext cx="6245733" cy="36957"/>
          </a:xfrm>
          <a:prstGeom prst="rect">
            <a:avLst/>
          </a:prstGeom>
        </p:spPr>
      </p:pic>
      <p:pic>
        <p:nvPicPr>
          <p:cNvPr id="16" name="Picture 15">
            <a:extLst>
              <a:ext uri="{FF2B5EF4-FFF2-40B4-BE49-F238E27FC236}">
                <a16:creationId xmlns:a16="http://schemas.microsoft.com/office/drawing/2014/main" xmlns="" id="{12D992F2-74D9-0749-955F-1183E149ED57}"/>
              </a:ext>
            </a:extLst>
          </p:cNvPr>
          <p:cNvPicPr>
            <a:picLocks noChangeAspect="1"/>
          </p:cNvPicPr>
          <p:nvPr userDrawn="1"/>
        </p:nvPicPr>
        <p:blipFill>
          <a:blip r:embed="rId3"/>
          <a:stretch>
            <a:fillRect/>
          </a:stretch>
        </p:blipFill>
        <p:spPr>
          <a:xfrm rot="5400000">
            <a:off x="4534012" y="2389670"/>
            <a:ext cx="35052" cy="8576056"/>
          </a:xfrm>
          <a:prstGeom prst="rect">
            <a:avLst/>
          </a:prstGeom>
        </p:spPr>
      </p:pic>
      <p:pic>
        <p:nvPicPr>
          <p:cNvPr id="17" name="Picture 16">
            <a:extLst>
              <a:ext uri="{FF2B5EF4-FFF2-40B4-BE49-F238E27FC236}">
                <a16:creationId xmlns:a16="http://schemas.microsoft.com/office/drawing/2014/main" xmlns="" id="{FC6BD21E-74DE-F141-ABA6-DC4B48484B30}"/>
              </a:ext>
            </a:extLst>
          </p:cNvPr>
          <p:cNvPicPr>
            <a:picLocks noChangeAspect="1"/>
          </p:cNvPicPr>
          <p:nvPr userDrawn="1"/>
        </p:nvPicPr>
        <p:blipFill>
          <a:blip r:embed="rId4"/>
          <a:stretch>
            <a:fillRect/>
          </a:stretch>
        </p:blipFill>
        <p:spPr>
          <a:xfrm>
            <a:off x="7408158" y="322077"/>
            <a:ext cx="1244600" cy="38100"/>
          </a:xfrm>
          <a:prstGeom prst="rect">
            <a:avLst/>
          </a:prstGeom>
        </p:spPr>
      </p:pic>
      <p:pic>
        <p:nvPicPr>
          <p:cNvPr id="18" name="Picture 17">
            <a:extLst>
              <a:ext uri="{FF2B5EF4-FFF2-40B4-BE49-F238E27FC236}">
                <a16:creationId xmlns:a16="http://schemas.microsoft.com/office/drawing/2014/main" xmlns="" id="{CD2E772B-8F7E-BA44-B7F9-C11C08CAD2AB}"/>
              </a:ext>
            </a:extLst>
          </p:cNvPr>
          <p:cNvPicPr>
            <a:picLocks noChangeAspect="1"/>
          </p:cNvPicPr>
          <p:nvPr userDrawn="1"/>
        </p:nvPicPr>
        <p:blipFill>
          <a:blip r:embed="rId2"/>
          <a:stretch>
            <a:fillRect/>
          </a:stretch>
        </p:blipFill>
        <p:spPr>
          <a:xfrm rot="5400000">
            <a:off x="5706748" y="3420146"/>
            <a:ext cx="6245733" cy="36957"/>
          </a:xfrm>
          <a:prstGeom prst="rect">
            <a:avLst/>
          </a:prstGeom>
        </p:spPr>
      </p:pic>
      <p:sp>
        <p:nvSpPr>
          <p:cNvPr id="6" name="Slide Number Placeholder 5"/>
          <p:cNvSpPr>
            <a:spLocks noGrp="1"/>
          </p:cNvSpPr>
          <p:nvPr>
            <p:ph type="sldNum" sz="quarter" idx="12"/>
          </p:nvPr>
        </p:nvSpPr>
        <p:spPr>
          <a:xfrm>
            <a:off x="6708207" y="6260101"/>
            <a:ext cx="2057400" cy="365125"/>
          </a:xfrm>
        </p:spPr>
        <p:txBody>
          <a:bodyPr/>
          <a:lstStyle>
            <a:lvl1pPr>
              <a:defRPr sz="1400">
                <a:solidFill>
                  <a:srgbClr val="FF0000"/>
                </a:solidFill>
              </a:defRPr>
            </a:lvl1pPr>
          </a:lstStyle>
          <a:p>
            <a:fld id="{3157C99A-0AD9-1846-A883-F52CEE09E3CA}" type="slidenum">
              <a:rPr lang="tr-TR" smtClean="0"/>
              <a:pPr/>
              <a:t>‹#›</a:t>
            </a:fld>
            <a:endParaRPr lang="tr-TR" dirty="0"/>
          </a:p>
        </p:txBody>
      </p:sp>
    </p:spTree>
    <p:extLst>
      <p:ext uri="{BB962C8B-B14F-4D97-AF65-F5344CB8AC3E}">
        <p14:creationId xmlns:p14="http://schemas.microsoft.com/office/powerpoint/2010/main" xmlns="" val="3999551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60332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3545883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381339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950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31959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56049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BED485-87B6-A747-98FD-7E6E1639F756}" type="datetimeFigureOut">
              <a:rPr lang="tr-TR" smtClean="0"/>
              <a:pPr/>
              <a:t>30/09/2020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1125779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BED485-87B6-A747-98FD-7E6E1639F756}" type="datetimeFigureOut">
              <a:rPr lang="tr-TR" smtClean="0"/>
              <a:pPr/>
              <a:t>30/09/2020</a:t>
            </a:fld>
            <a:endParaRPr lang="tr-T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88081D-5311-9441-BF64-5EC6A2A10365}" type="slidenum">
              <a:rPr lang="tr-TR" smtClean="0"/>
              <a:pPr/>
              <a:t>‹#›</a:t>
            </a:fld>
            <a:endParaRPr lang="tr-TR"/>
          </a:p>
        </p:txBody>
      </p:sp>
    </p:spTree>
    <p:extLst>
      <p:ext uri="{BB962C8B-B14F-4D97-AF65-F5344CB8AC3E}">
        <p14:creationId xmlns:p14="http://schemas.microsoft.com/office/powerpoint/2010/main" xmlns="" val="36123251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emf"/><Relationship Id="rId7"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20.emf"/><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7" Type="http://schemas.openxmlformats.org/officeDocument/2006/relationships/image" Target="../media/image17.em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A3B2607F-EFC0-1842-9B22-C247501209B1}"/>
              </a:ext>
            </a:extLst>
          </p:cNvPr>
          <p:cNvPicPr>
            <a:picLocks noChangeAspect="1"/>
          </p:cNvPicPr>
          <p:nvPr/>
        </p:nvPicPr>
        <p:blipFill>
          <a:blip r:embed="rId2"/>
          <a:stretch>
            <a:fillRect/>
          </a:stretch>
        </p:blipFill>
        <p:spPr>
          <a:xfrm rot="5400000">
            <a:off x="-2840486" y="3420146"/>
            <a:ext cx="6245733" cy="36957"/>
          </a:xfrm>
          <a:prstGeom prst="rect">
            <a:avLst/>
          </a:prstGeom>
        </p:spPr>
      </p:pic>
      <p:pic>
        <p:nvPicPr>
          <p:cNvPr id="7" name="Picture 6">
            <a:extLst>
              <a:ext uri="{FF2B5EF4-FFF2-40B4-BE49-F238E27FC236}">
                <a16:creationId xmlns:a16="http://schemas.microsoft.com/office/drawing/2014/main" xmlns="" id="{B5AA77E9-503B-A742-A06C-9058269422A9}"/>
              </a:ext>
            </a:extLst>
          </p:cNvPr>
          <p:cNvPicPr>
            <a:picLocks noChangeAspect="1"/>
          </p:cNvPicPr>
          <p:nvPr/>
        </p:nvPicPr>
        <p:blipFill>
          <a:blip r:embed="rId3"/>
          <a:stretch>
            <a:fillRect/>
          </a:stretch>
        </p:blipFill>
        <p:spPr>
          <a:xfrm>
            <a:off x="-1" y="276878"/>
            <a:ext cx="7141945" cy="3736854"/>
          </a:xfrm>
          <a:prstGeom prst="rect">
            <a:avLst/>
          </a:prstGeom>
        </p:spPr>
      </p:pic>
      <p:sp>
        <p:nvSpPr>
          <p:cNvPr id="8" name="TextBox 7">
            <a:extLst>
              <a:ext uri="{FF2B5EF4-FFF2-40B4-BE49-F238E27FC236}">
                <a16:creationId xmlns:a16="http://schemas.microsoft.com/office/drawing/2014/main" xmlns="" id="{1E8408EB-6501-6A43-99DE-EB22BE3F89D7}"/>
              </a:ext>
            </a:extLst>
          </p:cNvPr>
          <p:cNvSpPr txBox="1"/>
          <p:nvPr/>
        </p:nvSpPr>
        <p:spPr>
          <a:xfrm>
            <a:off x="546166" y="1546900"/>
            <a:ext cx="7141945" cy="1384995"/>
          </a:xfrm>
          <a:prstGeom prst="rect">
            <a:avLst/>
          </a:prstGeom>
          <a:noFill/>
        </p:spPr>
        <p:txBody>
          <a:bodyPr wrap="square" rtlCol="0">
            <a:spAutoFit/>
          </a:bodyPr>
          <a:lstStyle/>
          <a:p>
            <a:r>
              <a:rPr lang="tr-TR" sz="2800" b="1" dirty="0">
                <a:solidFill>
                  <a:schemeClr val="bg1"/>
                </a:solidFill>
              </a:rPr>
              <a:t>UZAKTAN EĞİTİM YOLUYLA PSİKOSOSYAL DESTEK HİZMETLERİ KAPSAMINDA</a:t>
            </a:r>
            <a:br>
              <a:rPr lang="tr-TR" sz="2800" b="1" dirty="0">
                <a:solidFill>
                  <a:schemeClr val="bg1"/>
                </a:solidFill>
              </a:rPr>
            </a:br>
            <a:r>
              <a:rPr lang="tr-TR" sz="2800" b="1" dirty="0">
                <a:solidFill>
                  <a:schemeClr val="bg1"/>
                </a:solidFill>
              </a:rPr>
              <a:t>PSİKOEĞİTİM PROGRAMI</a:t>
            </a:r>
            <a:endParaRPr lang="tr-TR" sz="2800" dirty="0">
              <a:solidFill>
                <a:schemeClr val="bg1"/>
              </a:solidFill>
            </a:endParaRPr>
          </a:p>
        </p:txBody>
      </p:sp>
      <p:sp>
        <p:nvSpPr>
          <p:cNvPr id="9" name="TextBox 8">
            <a:extLst>
              <a:ext uri="{FF2B5EF4-FFF2-40B4-BE49-F238E27FC236}">
                <a16:creationId xmlns:a16="http://schemas.microsoft.com/office/drawing/2014/main" xmlns="" id="{27DB479C-DD8B-BD4A-971C-1E7813BC36EC}"/>
              </a:ext>
            </a:extLst>
          </p:cNvPr>
          <p:cNvSpPr txBox="1"/>
          <p:nvPr/>
        </p:nvSpPr>
        <p:spPr>
          <a:xfrm>
            <a:off x="546166" y="3108925"/>
            <a:ext cx="7141945" cy="646331"/>
          </a:xfrm>
          <a:prstGeom prst="rect">
            <a:avLst/>
          </a:prstGeom>
          <a:noFill/>
        </p:spPr>
        <p:txBody>
          <a:bodyPr wrap="square" rtlCol="0">
            <a:spAutoFit/>
          </a:bodyPr>
          <a:lstStyle/>
          <a:p>
            <a:r>
              <a:rPr lang="tr-TR" b="0" dirty="0">
                <a:solidFill>
                  <a:schemeClr val="bg1"/>
                </a:solidFill>
              </a:rPr>
              <a:t>ÖĞRENCİ OTURUMLARI</a:t>
            </a:r>
          </a:p>
          <a:p>
            <a:r>
              <a:rPr lang="tr-TR" b="0" dirty="0">
                <a:solidFill>
                  <a:schemeClr val="bg1"/>
                </a:solidFill>
              </a:rPr>
              <a:t>(OKUL ÖNCESİ-İLKOKUL)</a:t>
            </a:r>
          </a:p>
        </p:txBody>
      </p:sp>
      <p:pic>
        <p:nvPicPr>
          <p:cNvPr id="10" name="Picture 9">
            <a:extLst>
              <a:ext uri="{FF2B5EF4-FFF2-40B4-BE49-F238E27FC236}">
                <a16:creationId xmlns:a16="http://schemas.microsoft.com/office/drawing/2014/main" xmlns="" id="{800D43BD-3500-4545-A1B6-809E179A03D4}"/>
              </a:ext>
            </a:extLst>
          </p:cNvPr>
          <p:cNvPicPr>
            <a:picLocks noChangeAspect="1"/>
          </p:cNvPicPr>
          <p:nvPr/>
        </p:nvPicPr>
        <p:blipFill>
          <a:blip r:embed="rId4"/>
          <a:stretch>
            <a:fillRect/>
          </a:stretch>
        </p:blipFill>
        <p:spPr>
          <a:xfrm>
            <a:off x="546166" y="552099"/>
            <a:ext cx="1968500" cy="723900"/>
          </a:xfrm>
          <a:prstGeom prst="rect">
            <a:avLst/>
          </a:prstGeom>
        </p:spPr>
      </p:pic>
      <p:pic>
        <p:nvPicPr>
          <p:cNvPr id="11" name="Picture 10">
            <a:extLst>
              <a:ext uri="{FF2B5EF4-FFF2-40B4-BE49-F238E27FC236}">
                <a16:creationId xmlns:a16="http://schemas.microsoft.com/office/drawing/2014/main" xmlns="" id="{216BFF58-3B15-704D-B6FE-E8AD4E54344C}"/>
              </a:ext>
            </a:extLst>
          </p:cNvPr>
          <p:cNvPicPr>
            <a:picLocks noChangeAspect="1"/>
          </p:cNvPicPr>
          <p:nvPr/>
        </p:nvPicPr>
        <p:blipFill>
          <a:blip r:embed="rId5"/>
          <a:stretch>
            <a:fillRect/>
          </a:stretch>
        </p:blipFill>
        <p:spPr>
          <a:xfrm rot="5400000">
            <a:off x="4534012" y="2389670"/>
            <a:ext cx="35052" cy="8576056"/>
          </a:xfrm>
          <a:prstGeom prst="rect">
            <a:avLst/>
          </a:prstGeom>
        </p:spPr>
      </p:pic>
      <p:pic>
        <p:nvPicPr>
          <p:cNvPr id="12" name="Picture 11">
            <a:extLst>
              <a:ext uri="{FF2B5EF4-FFF2-40B4-BE49-F238E27FC236}">
                <a16:creationId xmlns:a16="http://schemas.microsoft.com/office/drawing/2014/main" xmlns="" id="{1318B1BC-31A7-1146-A33C-B22C54005BEE}"/>
              </a:ext>
            </a:extLst>
          </p:cNvPr>
          <p:cNvPicPr>
            <a:picLocks noChangeAspect="1"/>
          </p:cNvPicPr>
          <p:nvPr/>
        </p:nvPicPr>
        <p:blipFill>
          <a:blip r:embed="rId6"/>
          <a:stretch>
            <a:fillRect/>
          </a:stretch>
        </p:blipFill>
        <p:spPr>
          <a:xfrm>
            <a:off x="7408158" y="322077"/>
            <a:ext cx="1244600" cy="38100"/>
          </a:xfrm>
          <a:prstGeom prst="rect">
            <a:avLst/>
          </a:prstGeom>
        </p:spPr>
      </p:pic>
      <p:pic>
        <p:nvPicPr>
          <p:cNvPr id="13" name="Picture 12">
            <a:extLst>
              <a:ext uri="{FF2B5EF4-FFF2-40B4-BE49-F238E27FC236}">
                <a16:creationId xmlns:a16="http://schemas.microsoft.com/office/drawing/2014/main" xmlns="" id="{56F219CE-FC93-8741-9563-5201E9C5CAC0}"/>
              </a:ext>
            </a:extLst>
          </p:cNvPr>
          <p:cNvPicPr>
            <a:picLocks noChangeAspect="1"/>
          </p:cNvPicPr>
          <p:nvPr/>
        </p:nvPicPr>
        <p:blipFill>
          <a:blip r:embed="rId2"/>
          <a:stretch>
            <a:fillRect/>
          </a:stretch>
        </p:blipFill>
        <p:spPr>
          <a:xfrm rot="5400000">
            <a:off x="5706748" y="3420146"/>
            <a:ext cx="6245733" cy="36957"/>
          </a:xfrm>
          <a:prstGeom prst="rect">
            <a:avLst/>
          </a:prstGeom>
        </p:spPr>
      </p:pic>
      <p:pic>
        <p:nvPicPr>
          <p:cNvPr id="14" name="Picture 13">
            <a:extLst>
              <a:ext uri="{FF2B5EF4-FFF2-40B4-BE49-F238E27FC236}">
                <a16:creationId xmlns:a16="http://schemas.microsoft.com/office/drawing/2014/main" xmlns="" id="{E36470FA-EA53-1441-AE8C-34A78033D996}"/>
              </a:ext>
            </a:extLst>
          </p:cNvPr>
          <p:cNvPicPr>
            <a:picLocks noChangeAspect="1"/>
          </p:cNvPicPr>
          <p:nvPr/>
        </p:nvPicPr>
        <p:blipFill>
          <a:blip r:embed="rId7"/>
          <a:stretch>
            <a:fillRect/>
          </a:stretch>
        </p:blipFill>
        <p:spPr>
          <a:xfrm>
            <a:off x="4117138" y="2765594"/>
            <a:ext cx="4521200" cy="3683000"/>
          </a:xfrm>
          <a:prstGeom prst="rect">
            <a:avLst/>
          </a:prstGeom>
        </p:spPr>
      </p:pic>
      <p:pic>
        <p:nvPicPr>
          <p:cNvPr id="15" name="Picture 14">
            <a:extLst>
              <a:ext uri="{FF2B5EF4-FFF2-40B4-BE49-F238E27FC236}">
                <a16:creationId xmlns:a16="http://schemas.microsoft.com/office/drawing/2014/main" xmlns="" id="{9CC63A30-41E8-B14E-916B-B59315853556}"/>
              </a:ext>
            </a:extLst>
          </p:cNvPr>
          <p:cNvPicPr>
            <a:picLocks noChangeAspect="1"/>
          </p:cNvPicPr>
          <p:nvPr/>
        </p:nvPicPr>
        <p:blipFill>
          <a:blip r:embed="rId8"/>
          <a:stretch>
            <a:fillRect/>
          </a:stretch>
        </p:blipFill>
        <p:spPr>
          <a:xfrm>
            <a:off x="8554922" y="6303128"/>
            <a:ext cx="495300" cy="495300"/>
          </a:xfrm>
          <a:prstGeom prst="rect">
            <a:avLst/>
          </a:prstGeom>
        </p:spPr>
      </p:pic>
      <p:sp>
        <p:nvSpPr>
          <p:cNvPr id="16" name="Slide Number Placeholder 5">
            <a:extLst>
              <a:ext uri="{FF2B5EF4-FFF2-40B4-BE49-F238E27FC236}">
                <a16:creationId xmlns:a16="http://schemas.microsoft.com/office/drawing/2014/main" xmlns="" id="{F21A57AA-9A32-2346-936A-527B2F0C31AB}"/>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a:t>
            </a:fld>
            <a:endParaRPr lang="tr-TR" dirty="0">
              <a:solidFill>
                <a:schemeClr val="bg1"/>
              </a:solidFill>
            </a:endParaRPr>
          </a:p>
        </p:txBody>
      </p:sp>
    </p:spTree>
    <p:extLst>
      <p:ext uri="{BB962C8B-B14F-4D97-AF65-F5344CB8AC3E}">
        <p14:creationId xmlns:p14="http://schemas.microsoft.com/office/powerpoint/2010/main" xmlns="" val="263782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A18D4780-F7F6-5741-8772-D962995254B8}"/>
              </a:ext>
            </a:extLst>
          </p:cNvPr>
          <p:cNvPicPr>
            <a:picLocks noChangeAspect="1"/>
          </p:cNvPicPr>
          <p:nvPr/>
        </p:nvPicPr>
        <p:blipFill>
          <a:blip r:embed="rId2"/>
          <a:stretch>
            <a:fillRect/>
          </a:stretch>
        </p:blipFill>
        <p:spPr>
          <a:xfrm>
            <a:off x="1986615" y="1773046"/>
            <a:ext cx="4745244" cy="3525387"/>
          </a:xfrm>
          <a:prstGeom prst="rect">
            <a:avLst/>
          </a:prstGeom>
        </p:spPr>
      </p:pic>
      <p:pic>
        <p:nvPicPr>
          <p:cNvPr id="2" name="Picture 1">
            <a:extLst>
              <a:ext uri="{FF2B5EF4-FFF2-40B4-BE49-F238E27FC236}">
                <a16:creationId xmlns:a16="http://schemas.microsoft.com/office/drawing/2014/main" xmlns="" id="{B2957903-A3E2-B74E-A7C3-389978015E5F}"/>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7863F411-CC72-B64D-8A19-2EF23F2ABFA0}"/>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10</a:t>
            </a:fld>
            <a:endParaRPr lang="tr-TR" dirty="0">
              <a:solidFill>
                <a:schemeClr val="bg1"/>
              </a:solidFill>
            </a:endParaRPr>
          </a:p>
        </p:txBody>
      </p:sp>
      <p:sp>
        <p:nvSpPr>
          <p:cNvPr id="4" name="TextBox 3">
            <a:extLst>
              <a:ext uri="{FF2B5EF4-FFF2-40B4-BE49-F238E27FC236}">
                <a16:creationId xmlns:a16="http://schemas.microsoft.com/office/drawing/2014/main" xmlns="" id="{7AE8E585-0096-CA44-8502-7190DDA03345}"/>
              </a:ext>
            </a:extLst>
          </p:cNvPr>
          <p:cNvSpPr txBox="1"/>
          <p:nvPr/>
        </p:nvSpPr>
        <p:spPr>
          <a:xfrm>
            <a:off x="1001026" y="4890248"/>
            <a:ext cx="7141945" cy="523220"/>
          </a:xfrm>
          <a:prstGeom prst="rect">
            <a:avLst/>
          </a:prstGeom>
          <a:noFill/>
        </p:spPr>
        <p:txBody>
          <a:bodyPr wrap="square" rtlCol="0">
            <a:spAutoFit/>
          </a:bodyPr>
          <a:lstStyle/>
          <a:p>
            <a:pPr algn="ctr"/>
            <a:r>
              <a:rPr lang="tr-TR" sz="2800" dirty="0">
                <a:solidFill>
                  <a:srgbClr val="0089B1"/>
                </a:solidFill>
              </a:rPr>
              <a:t>Peki, bu dönemde siz neler düşündünüz?</a:t>
            </a:r>
          </a:p>
        </p:txBody>
      </p:sp>
      <p:sp>
        <p:nvSpPr>
          <p:cNvPr id="6" name="6 Dikdörtgen">
            <a:extLst>
              <a:ext uri="{FF2B5EF4-FFF2-40B4-BE49-F238E27FC236}">
                <a16:creationId xmlns:a16="http://schemas.microsoft.com/office/drawing/2014/main" xmlns="" id="{4C654C1D-6A57-E24F-9E51-3C71E6B5B6A8}"/>
              </a:ext>
            </a:extLst>
          </p:cNvPr>
          <p:cNvSpPr/>
          <p:nvPr/>
        </p:nvSpPr>
        <p:spPr>
          <a:xfrm>
            <a:off x="1986615" y="1973358"/>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
        <p:nvSpPr>
          <p:cNvPr id="7" name="6 Dikdörtgen">
            <a:extLst>
              <a:ext uri="{FF2B5EF4-FFF2-40B4-BE49-F238E27FC236}">
                <a16:creationId xmlns:a16="http://schemas.microsoft.com/office/drawing/2014/main" xmlns="" id="{8D028E13-7E7D-154F-8301-20419B4C86E4}"/>
              </a:ext>
            </a:extLst>
          </p:cNvPr>
          <p:cNvSpPr/>
          <p:nvPr/>
        </p:nvSpPr>
        <p:spPr>
          <a:xfrm>
            <a:off x="2463270" y="2343009"/>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
        <p:nvSpPr>
          <p:cNvPr id="8" name="6 Dikdörtgen">
            <a:extLst>
              <a:ext uri="{FF2B5EF4-FFF2-40B4-BE49-F238E27FC236}">
                <a16:creationId xmlns:a16="http://schemas.microsoft.com/office/drawing/2014/main" xmlns="" id="{39B983DB-2363-D148-B091-1C70833D1BB2}"/>
              </a:ext>
            </a:extLst>
          </p:cNvPr>
          <p:cNvSpPr/>
          <p:nvPr/>
        </p:nvSpPr>
        <p:spPr>
          <a:xfrm>
            <a:off x="5554151" y="1973358"/>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
        <p:nvSpPr>
          <p:cNvPr id="9" name="6 Dikdörtgen">
            <a:extLst>
              <a:ext uri="{FF2B5EF4-FFF2-40B4-BE49-F238E27FC236}">
                <a16:creationId xmlns:a16="http://schemas.microsoft.com/office/drawing/2014/main" xmlns="" id="{2FF6AE1A-3A58-D240-B55C-96FE218D0A78}"/>
              </a:ext>
            </a:extLst>
          </p:cNvPr>
          <p:cNvSpPr/>
          <p:nvPr/>
        </p:nvSpPr>
        <p:spPr>
          <a:xfrm>
            <a:off x="6030806" y="2343009"/>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Tree>
    <p:extLst>
      <p:ext uri="{BB962C8B-B14F-4D97-AF65-F5344CB8AC3E}">
        <p14:creationId xmlns:p14="http://schemas.microsoft.com/office/powerpoint/2010/main" xmlns="" val="4195729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9CD2EA7-5CF5-3B48-8EBE-02D594266635}"/>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78517EC3-8A6A-EE49-89DF-9D7C70888393}"/>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11</a:t>
            </a:fld>
            <a:endParaRPr lang="tr-TR" dirty="0">
              <a:solidFill>
                <a:schemeClr val="bg1"/>
              </a:solidFill>
            </a:endParaRPr>
          </a:p>
        </p:txBody>
      </p:sp>
      <p:sp>
        <p:nvSpPr>
          <p:cNvPr id="4" name="TextBox 3">
            <a:extLst>
              <a:ext uri="{FF2B5EF4-FFF2-40B4-BE49-F238E27FC236}">
                <a16:creationId xmlns:a16="http://schemas.microsoft.com/office/drawing/2014/main" xmlns="" id="{CC09441C-D43F-B14A-A57A-E729D5745D1E}"/>
              </a:ext>
            </a:extLst>
          </p:cNvPr>
          <p:cNvSpPr txBox="1"/>
          <p:nvPr/>
        </p:nvSpPr>
        <p:spPr>
          <a:xfrm>
            <a:off x="1001026" y="4890248"/>
            <a:ext cx="7141945" cy="1384995"/>
          </a:xfrm>
          <a:prstGeom prst="rect">
            <a:avLst/>
          </a:prstGeom>
          <a:noFill/>
        </p:spPr>
        <p:txBody>
          <a:bodyPr wrap="square" rtlCol="0">
            <a:spAutoFit/>
          </a:bodyPr>
          <a:lstStyle/>
          <a:p>
            <a:pPr algn="ctr"/>
            <a:r>
              <a:rPr lang="tr-TR" sz="2800" dirty="0">
                <a:solidFill>
                  <a:srgbClr val="0089B1"/>
                </a:solidFill>
              </a:rPr>
              <a:t>Yavru sincap yuvalarında kaldıkları dönemde neler yapmış olabilir?</a:t>
            </a:r>
          </a:p>
          <a:p>
            <a:pPr algn="ctr"/>
            <a:endParaRPr lang="tr-TR" sz="2800" dirty="0">
              <a:solidFill>
                <a:srgbClr val="0089B1"/>
              </a:solidFill>
            </a:endParaRPr>
          </a:p>
        </p:txBody>
      </p:sp>
      <p:pic>
        <p:nvPicPr>
          <p:cNvPr id="6" name="Picture 5">
            <a:extLst>
              <a:ext uri="{FF2B5EF4-FFF2-40B4-BE49-F238E27FC236}">
                <a16:creationId xmlns:a16="http://schemas.microsoft.com/office/drawing/2014/main" xmlns="" id="{F03D48D1-DC6F-7245-8B37-B4FC9C05F1B4}"/>
              </a:ext>
            </a:extLst>
          </p:cNvPr>
          <p:cNvPicPr>
            <a:picLocks noChangeAspect="1"/>
          </p:cNvPicPr>
          <p:nvPr/>
        </p:nvPicPr>
        <p:blipFill>
          <a:blip r:embed="rId3"/>
          <a:stretch>
            <a:fillRect/>
          </a:stretch>
        </p:blipFill>
        <p:spPr>
          <a:xfrm>
            <a:off x="2821864" y="1712326"/>
            <a:ext cx="3856178" cy="2685552"/>
          </a:xfrm>
          <a:prstGeom prst="rect">
            <a:avLst/>
          </a:prstGeom>
        </p:spPr>
      </p:pic>
    </p:spTree>
    <p:extLst>
      <p:ext uri="{BB962C8B-B14F-4D97-AF65-F5344CB8AC3E}">
        <p14:creationId xmlns:p14="http://schemas.microsoft.com/office/powerpoint/2010/main" xmlns="" val="2951431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B77CF462-E139-7041-AB45-1C925B916F97}"/>
              </a:ext>
            </a:extLst>
          </p:cNvPr>
          <p:cNvPicPr>
            <a:picLocks noChangeAspect="1"/>
          </p:cNvPicPr>
          <p:nvPr/>
        </p:nvPicPr>
        <p:blipFill>
          <a:blip r:embed="rId2"/>
          <a:stretch>
            <a:fillRect/>
          </a:stretch>
        </p:blipFill>
        <p:spPr>
          <a:xfrm>
            <a:off x="1530794" y="1444532"/>
            <a:ext cx="5350567" cy="3975100"/>
          </a:xfrm>
          <a:prstGeom prst="rect">
            <a:avLst/>
          </a:prstGeom>
        </p:spPr>
      </p:pic>
      <p:pic>
        <p:nvPicPr>
          <p:cNvPr id="2" name="Picture 1">
            <a:extLst>
              <a:ext uri="{FF2B5EF4-FFF2-40B4-BE49-F238E27FC236}">
                <a16:creationId xmlns:a16="http://schemas.microsoft.com/office/drawing/2014/main" xmlns="" id="{A1FAE081-4C32-094D-AE91-02A9E50DD242}"/>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C768B97E-E744-4447-AF7E-A6D51609A5E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12</a:t>
            </a:fld>
            <a:endParaRPr lang="tr-TR" dirty="0">
              <a:solidFill>
                <a:schemeClr val="bg1"/>
              </a:solidFill>
            </a:endParaRPr>
          </a:p>
        </p:txBody>
      </p:sp>
      <p:sp>
        <p:nvSpPr>
          <p:cNvPr id="4" name="TextBox 3">
            <a:extLst>
              <a:ext uri="{FF2B5EF4-FFF2-40B4-BE49-F238E27FC236}">
                <a16:creationId xmlns:a16="http://schemas.microsoft.com/office/drawing/2014/main" xmlns="" id="{CF61A24F-F136-6041-9B46-2856484F37B2}"/>
              </a:ext>
            </a:extLst>
          </p:cNvPr>
          <p:cNvSpPr txBox="1"/>
          <p:nvPr/>
        </p:nvSpPr>
        <p:spPr>
          <a:xfrm>
            <a:off x="1001026" y="4890248"/>
            <a:ext cx="7141945" cy="523220"/>
          </a:xfrm>
          <a:prstGeom prst="rect">
            <a:avLst/>
          </a:prstGeom>
          <a:noFill/>
        </p:spPr>
        <p:txBody>
          <a:bodyPr wrap="square" rtlCol="0">
            <a:spAutoFit/>
          </a:bodyPr>
          <a:lstStyle/>
          <a:p>
            <a:pPr algn="ctr"/>
            <a:r>
              <a:rPr lang="tr-TR" sz="2800" dirty="0">
                <a:solidFill>
                  <a:srgbClr val="0089B1"/>
                </a:solidFill>
              </a:rPr>
              <a:t>Peki,  bu dönemde siz neler yaptınız?</a:t>
            </a:r>
          </a:p>
        </p:txBody>
      </p:sp>
      <p:pic>
        <p:nvPicPr>
          <p:cNvPr id="6" name="Picture 5">
            <a:extLst>
              <a:ext uri="{FF2B5EF4-FFF2-40B4-BE49-F238E27FC236}">
                <a16:creationId xmlns:a16="http://schemas.microsoft.com/office/drawing/2014/main" xmlns="" id="{EBFA5C8C-F5E9-9E4C-A06D-0D32288C215D}"/>
              </a:ext>
            </a:extLst>
          </p:cNvPr>
          <p:cNvPicPr>
            <a:picLocks noChangeAspect="1"/>
          </p:cNvPicPr>
          <p:nvPr/>
        </p:nvPicPr>
        <p:blipFill>
          <a:blip r:embed="rId4"/>
          <a:stretch>
            <a:fillRect/>
          </a:stretch>
        </p:blipFill>
        <p:spPr>
          <a:xfrm>
            <a:off x="6417811" y="3947260"/>
            <a:ext cx="927100" cy="381000"/>
          </a:xfrm>
          <a:prstGeom prst="rect">
            <a:avLst/>
          </a:prstGeom>
        </p:spPr>
      </p:pic>
      <p:pic>
        <p:nvPicPr>
          <p:cNvPr id="7" name="Picture 6">
            <a:extLst>
              <a:ext uri="{FF2B5EF4-FFF2-40B4-BE49-F238E27FC236}">
                <a16:creationId xmlns:a16="http://schemas.microsoft.com/office/drawing/2014/main" xmlns="" id="{95A51F57-E281-D940-B3BD-9832911E201D}"/>
              </a:ext>
            </a:extLst>
          </p:cNvPr>
          <p:cNvPicPr>
            <a:picLocks noChangeAspect="1"/>
          </p:cNvPicPr>
          <p:nvPr/>
        </p:nvPicPr>
        <p:blipFill>
          <a:blip r:embed="rId5"/>
          <a:stretch>
            <a:fillRect/>
          </a:stretch>
        </p:blipFill>
        <p:spPr>
          <a:xfrm>
            <a:off x="1492251" y="3864710"/>
            <a:ext cx="723900" cy="546100"/>
          </a:xfrm>
          <a:prstGeom prst="rect">
            <a:avLst/>
          </a:prstGeom>
        </p:spPr>
      </p:pic>
    </p:spTree>
    <p:extLst>
      <p:ext uri="{BB962C8B-B14F-4D97-AF65-F5344CB8AC3E}">
        <p14:creationId xmlns:p14="http://schemas.microsoft.com/office/powerpoint/2010/main" xmlns="" val="2948612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BE13002-EF64-1B41-A9EE-57FF72DD6F18}"/>
              </a:ext>
            </a:extLst>
          </p:cNvPr>
          <p:cNvPicPr>
            <a:picLocks noChangeAspect="1"/>
          </p:cNvPicPr>
          <p:nvPr/>
        </p:nvPicPr>
        <p:blipFill>
          <a:blip r:embed="rId2"/>
          <a:stretch>
            <a:fillRect/>
          </a:stretch>
        </p:blipFill>
        <p:spPr>
          <a:xfrm>
            <a:off x="147522" y="633312"/>
            <a:ext cx="8407400" cy="6134100"/>
          </a:xfrm>
          <a:prstGeom prst="rect">
            <a:avLst/>
          </a:prstGeom>
        </p:spPr>
      </p:pic>
      <p:pic>
        <p:nvPicPr>
          <p:cNvPr id="2" name="Picture 1">
            <a:extLst>
              <a:ext uri="{FF2B5EF4-FFF2-40B4-BE49-F238E27FC236}">
                <a16:creationId xmlns:a16="http://schemas.microsoft.com/office/drawing/2014/main" xmlns="" id="{F292E36C-AC1D-8647-B8E2-FCC40D8AD32C}"/>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F40DE0D3-457C-DE4F-AA12-0B8CE91FA79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13</a:t>
            </a:fld>
            <a:endParaRPr lang="tr-TR" dirty="0">
              <a:solidFill>
                <a:schemeClr val="bg1"/>
              </a:solidFill>
            </a:endParaRPr>
          </a:p>
        </p:txBody>
      </p:sp>
      <p:sp>
        <p:nvSpPr>
          <p:cNvPr id="15" name="TextBox 14">
            <a:extLst>
              <a:ext uri="{FF2B5EF4-FFF2-40B4-BE49-F238E27FC236}">
                <a16:creationId xmlns:a16="http://schemas.microsoft.com/office/drawing/2014/main" xmlns="" id="{30CBA61C-EBCE-2444-8B1F-91921DB3CD0C}"/>
              </a:ext>
            </a:extLst>
          </p:cNvPr>
          <p:cNvSpPr txBox="1"/>
          <p:nvPr/>
        </p:nvSpPr>
        <p:spPr>
          <a:xfrm>
            <a:off x="1244215" y="1172827"/>
            <a:ext cx="2111825" cy="400110"/>
          </a:xfrm>
          <a:prstGeom prst="rect">
            <a:avLst/>
          </a:prstGeom>
          <a:noFill/>
        </p:spPr>
        <p:txBody>
          <a:bodyPr wrap="square" rtlCol="0">
            <a:spAutoFit/>
          </a:bodyPr>
          <a:lstStyle/>
          <a:p>
            <a:r>
              <a:rPr lang="tr-TR" sz="2000" dirty="0">
                <a:solidFill>
                  <a:srgbClr val="0089B1"/>
                </a:solidFill>
              </a:rPr>
              <a:t>Endişe</a:t>
            </a:r>
          </a:p>
        </p:txBody>
      </p:sp>
      <p:sp>
        <p:nvSpPr>
          <p:cNvPr id="16" name="TextBox 15">
            <a:extLst>
              <a:ext uri="{FF2B5EF4-FFF2-40B4-BE49-F238E27FC236}">
                <a16:creationId xmlns:a16="http://schemas.microsoft.com/office/drawing/2014/main" xmlns="" id="{61642F3A-6993-9B4F-B612-7747DEFCB867}"/>
              </a:ext>
            </a:extLst>
          </p:cNvPr>
          <p:cNvSpPr txBox="1"/>
          <p:nvPr/>
        </p:nvSpPr>
        <p:spPr>
          <a:xfrm>
            <a:off x="1244215" y="2359601"/>
            <a:ext cx="2111825" cy="400110"/>
          </a:xfrm>
          <a:prstGeom prst="rect">
            <a:avLst/>
          </a:prstGeom>
          <a:noFill/>
        </p:spPr>
        <p:txBody>
          <a:bodyPr wrap="square" rtlCol="0">
            <a:spAutoFit/>
          </a:bodyPr>
          <a:lstStyle/>
          <a:p>
            <a:r>
              <a:rPr lang="tr-TR" sz="2000" dirty="0">
                <a:solidFill>
                  <a:srgbClr val="0089B1"/>
                </a:solidFill>
              </a:rPr>
              <a:t>Üzgün</a:t>
            </a:r>
          </a:p>
        </p:txBody>
      </p:sp>
      <p:sp>
        <p:nvSpPr>
          <p:cNvPr id="17" name="TextBox 16">
            <a:extLst>
              <a:ext uri="{FF2B5EF4-FFF2-40B4-BE49-F238E27FC236}">
                <a16:creationId xmlns:a16="http://schemas.microsoft.com/office/drawing/2014/main" xmlns="" id="{C9369E6E-39F7-374F-AE03-F30100A732E5}"/>
              </a:ext>
            </a:extLst>
          </p:cNvPr>
          <p:cNvSpPr txBox="1"/>
          <p:nvPr/>
        </p:nvSpPr>
        <p:spPr>
          <a:xfrm>
            <a:off x="1244215" y="3546376"/>
            <a:ext cx="2111825" cy="400110"/>
          </a:xfrm>
          <a:prstGeom prst="rect">
            <a:avLst/>
          </a:prstGeom>
          <a:noFill/>
        </p:spPr>
        <p:txBody>
          <a:bodyPr wrap="square" rtlCol="0">
            <a:spAutoFit/>
          </a:bodyPr>
          <a:lstStyle/>
          <a:p>
            <a:r>
              <a:rPr lang="tr-TR" sz="2000" dirty="0">
                <a:solidFill>
                  <a:srgbClr val="0089B1"/>
                </a:solidFill>
              </a:rPr>
              <a:t>Korku</a:t>
            </a:r>
          </a:p>
        </p:txBody>
      </p:sp>
      <p:sp>
        <p:nvSpPr>
          <p:cNvPr id="18" name="TextBox 17">
            <a:extLst>
              <a:ext uri="{FF2B5EF4-FFF2-40B4-BE49-F238E27FC236}">
                <a16:creationId xmlns:a16="http://schemas.microsoft.com/office/drawing/2014/main" xmlns="" id="{3E57F3B4-3BDC-3643-8CF5-62EA5BB3E8BD}"/>
              </a:ext>
            </a:extLst>
          </p:cNvPr>
          <p:cNvSpPr txBox="1"/>
          <p:nvPr/>
        </p:nvSpPr>
        <p:spPr>
          <a:xfrm>
            <a:off x="1244215" y="4733151"/>
            <a:ext cx="2111825" cy="400110"/>
          </a:xfrm>
          <a:prstGeom prst="rect">
            <a:avLst/>
          </a:prstGeom>
          <a:noFill/>
        </p:spPr>
        <p:txBody>
          <a:bodyPr wrap="square" rtlCol="0">
            <a:spAutoFit/>
          </a:bodyPr>
          <a:lstStyle/>
          <a:p>
            <a:r>
              <a:rPr lang="tr-TR" sz="2000" dirty="0">
                <a:solidFill>
                  <a:srgbClr val="0089B1"/>
                </a:solidFill>
              </a:rPr>
              <a:t>Öfke</a:t>
            </a:r>
          </a:p>
        </p:txBody>
      </p:sp>
      <p:sp>
        <p:nvSpPr>
          <p:cNvPr id="19" name="TextBox 18">
            <a:extLst>
              <a:ext uri="{FF2B5EF4-FFF2-40B4-BE49-F238E27FC236}">
                <a16:creationId xmlns:a16="http://schemas.microsoft.com/office/drawing/2014/main" xmlns="" id="{642ADEFA-FA89-844D-B1D5-5E0661E720B5}"/>
              </a:ext>
            </a:extLst>
          </p:cNvPr>
          <p:cNvSpPr txBox="1"/>
          <p:nvPr/>
        </p:nvSpPr>
        <p:spPr>
          <a:xfrm>
            <a:off x="1263671" y="5919925"/>
            <a:ext cx="2111825" cy="400110"/>
          </a:xfrm>
          <a:prstGeom prst="rect">
            <a:avLst/>
          </a:prstGeom>
          <a:noFill/>
        </p:spPr>
        <p:txBody>
          <a:bodyPr wrap="square" rtlCol="0">
            <a:spAutoFit/>
          </a:bodyPr>
          <a:lstStyle/>
          <a:p>
            <a:r>
              <a:rPr lang="tr-TR" sz="2000" dirty="0">
                <a:solidFill>
                  <a:srgbClr val="0089B1"/>
                </a:solidFill>
              </a:rPr>
              <a:t>İğrenme</a:t>
            </a:r>
          </a:p>
        </p:txBody>
      </p:sp>
      <p:sp>
        <p:nvSpPr>
          <p:cNvPr id="20" name="TextBox 19">
            <a:extLst>
              <a:ext uri="{FF2B5EF4-FFF2-40B4-BE49-F238E27FC236}">
                <a16:creationId xmlns:a16="http://schemas.microsoft.com/office/drawing/2014/main" xmlns="" id="{BE0A992E-847F-B54C-90B7-121B454E020F}"/>
              </a:ext>
            </a:extLst>
          </p:cNvPr>
          <p:cNvSpPr txBox="1"/>
          <p:nvPr/>
        </p:nvSpPr>
        <p:spPr>
          <a:xfrm>
            <a:off x="470709" y="236634"/>
            <a:ext cx="1795837" cy="461665"/>
          </a:xfrm>
          <a:prstGeom prst="rect">
            <a:avLst/>
          </a:prstGeom>
          <a:noFill/>
        </p:spPr>
        <p:txBody>
          <a:bodyPr wrap="square" rtlCol="0">
            <a:spAutoFit/>
          </a:bodyPr>
          <a:lstStyle/>
          <a:p>
            <a:r>
              <a:rPr lang="tr-TR" sz="2400" b="1" dirty="0">
                <a:solidFill>
                  <a:srgbClr val="C14844"/>
                </a:solidFill>
              </a:rPr>
              <a:t>Duygu</a:t>
            </a:r>
          </a:p>
        </p:txBody>
      </p:sp>
      <p:sp>
        <p:nvSpPr>
          <p:cNvPr id="21" name="TextBox 20">
            <a:extLst>
              <a:ext uri="{FF2B5EF4-FFF2-40B4-BE49-F238E27FC236}">
                <a16:creationId xmlns:a16="http://schemas.microsoft.com/office/drawing/2014/main" xmlns="" id="{4E2343F4-5F59-FB4F-9FFE-DAD1897C75AE}"/>
              </a:ext>
            </a:extLst>
          </p:cNvPr>
          <p:cNvSpPr txBox="1"/>
          <p:nvPr/>
        </p:nvSpPr>
        <p:spPr>
          <a:xfrm>
            <a:off x="3193944" y="224280"/>
            <a:ext cx="1465094" cy="461665"/>
          </a:xfrm>
          <a:prstGeom prst="rect">
            <a:avLst/>
          </a:prstGeom>
          <a:noFill/>
        </p:spPr>
        <p:txBody>
          <a:bodyPr wrap="square" rtlCol="0">
            <a:spAutoFit/>
          </a:bodyPr>
          <a:lstStyle/>
          <a:p>
            <a:r>
              <a:rPr lang="tr-TR" sz="2400" b="1" dirty="0">
                <a:solidFill>
                  <a:srgbClr val="C14844"/>
                </a:solidFill>
              </a:rPr>
              <a:t>Düşünce</a:t>
            </a:r>
          </a:p>
        </p:txBody>
      </p:sp>
      <p:sp>
        <p:nvSpPr>
          <p:cNvPr id="22" name="TextBox 21">
            <a:extLst>
              <a:ext uri="{FF2B5EF4-FFF2-40B4-BE49-F238E27FC236}">
                <a16:creationId xmlns:a16="http://schemas.microsoft.com/office/drawing/2014/main" xmlns="" id="{FF35CE52-6D66-3949-BA05-9DECA0B90409}"/>
              </a:ext>
            </a:extLst>
          </p:cNvPr>
          <p:cNvSpPr txBox="1"/>
          <p:nvPr/>
        </p:nvSpPr>
        <p:spPr>
          <a:xfrm>
            <a:off x="6066128" y="224279"/>
            <a:ext cx="1319179" cy="461665"/>
          </a:xfrm>
          <a:prstGeom prst="rect">
            <a:avLst/>
          </a:prstGeom>
          <a:noFill/>
        </p:spPr>
        <p:txBody>
          <a:bodyPr wrap="square" rtlCol="0">
            <a:spAutoFit/>
          </a:bodyPr>
          <a:lstStyle/>
          <a:p>
            <a:r>
              <a:rPr lang="tr-TR" sz="2400" b="1" dirty="0">
                <a:solidFill>
                  <a:srgbClr val="C14844"/>
                </a:solidFill>
              </a:rPr>
              <a:t>Davranış</a:t>
            </a:r>
          </a:p>
        </p:txBody>
      </p:sp>
      <p:sp>
        <p:nvSpPr>
          <p:cNvPr id="31" name="TextBox 30">
            <a:extLst>
              <a:ext uri="{FF2B5EF4-FFF2-40B4-BE49-F238E27FC236}">
                <a16:creationId xmlns:a16="http://schemas.microsoft.com/office/drawing/2014/main" xmlns="" id="{872AD662-F645-B043-B350-65744BF538F7}"/>
              </a:ext>
            </a:extLst>
          </p:cNvPr>
          <p:cNvSpPr txBox="1"/>
          <p:nvPr/>
        </p:nvSpPr>
        <p:spPr>
          <a:xfrm>
            <a:off x="2450439" y="1133915"/>
            <a:ext cx="1768798" cy="4770537"/>
          </a:xfrm>
          <a:prstGeom prst="rect">
            <a:avLst/>
          </a:prstGeom>
          <a:noFill/>
        </p:spPr>
        <p:txBody>
          <a:bodyPr wrap="square" rtlCol="0">
            <a:spAutoFit/>
          </a:bodyPr>
          <a:lstStyle/>
          <a:p>
            <a:r>
              <a:rPr lang="tr-TR" sz="1600" dirty="0">
                <a:solidFill>
                  <a:srgbClr val="C14844"/>
                </a:solidFill>
              </a:rPr>
              <a:t>Hastalanacak </a:t>
            </a:r>
          </a:p>
          <a:p>
            <a:r>
              <a:rPr lang="tr-TR" sz="1600" dirty="0">
                <a:solidFill>
                  <a:srgbClr val="C14844"/>
                </a:solidFill>
              </a:rPr>
              <a:t>mıyım?</a:t>
            </a:r>
          </a:p>
          <a:p>
            <a:endParaRPr lang="tr-TR" sz="1600" dirty="0">
              <a:solidFill>
                <a:srgbClr val="C14844"/>
              </a:solidFill>
            </a:endParaRPr>
          </a:p>
          <a:p>
            <a:endParaRPr lang="tr-TR" sz="1600" dirty="0">
              <a:solidFill>
                <a:srgbClr val="C14844"/>
              </a:solidFill>
            </a:endParaRPr>
          </a:p>
          <a:p>
            <a:r>
              <a:rPr lang="tr-TR" sz="1600" dirty="0">
                <a:solidFill>
                  <a:srgbClr val="C14844"/>
                </a:solidFill>
              </a:rPr>
              <a:t>Okula </a:t>
            </a:r>
            <a:br>
              <a:rPr lang="tr-TR" sz="1600" dirty="0">
                <a:solidFill>
                  <a:srgbClr val="C14844"/>
                </a:solidFill>
              </a:rPr>
            </a:br>
            <a:r>
              <a:rPr lang="tr-TR" sz="1600" dirty="0">
                <a:solidFill>
                  <a:srgbClr val="C14844"/>
                </a:solidFill>
              </a:rPr>
              <a:t>gidebilecek </a:t>
            </a:r>
          </a:p>
          <a:p>
            <a:r>
              <a:rPr lang="tr-TR" sz="1600" dirty="0">
                <a:solidFill>
                  <a:srgbClr val="C14844"/>
                </a:solidFill>
              </a:rPr>
              <a:t>miyim?</a:t>
            </a:r>
          </a:p>
          <a:p>
            <a:endParaRPr lang="tr-TR" sz="1600" dirty="0">
              <a:solidFill>
                <a:srgbClr val="C14844"/>
              </a:solidFill>
            </a:endParaRPr>
          </a:p>
          <a:p>
            <a:endParaRPr lang="tr-TR" sz="1600" dirty="0">
              <a:solidFill>
                <a:srgbClr val="C14844"/>
              </a:solidFill>
            </a:endParaRPr>
          </a:p>
          <a:p>
            <a:r>
              <a:rPr lang="tr-TR" sz="1600" dirty="0">
                <a:solidFill>
                  <a:srgbClr val="C14844"/>
                </a:solidFill>
              </a:rPr>
              <a:t>Arkadaşlarımla</a:t>
            </a:r>
          </a:p>
          <a:p>
            <a:r>
              <a:rPr lang="tr-TR" sz="1600" dirty="0">
                <a:solidFill>
                  <a:srgbClr val="C14844"/>
                </a:solidFill>
              </a:rPr>
              <a:t>dışarıda oyun </a:t>
            </a:r>
          </a:p>
          <a:p>
            <a:r>
              <a:rPr lang="tr-TR" sz="1600" dirty="0">
                <a:solidFill>
                  <a:srgbClr val="C14844"/>
                </a:solidFill>
              </a:rPr>
              <a:t>oynayabilecek </a:t>
            </a:r>
          </a:p>
          <a:p>
            <a:r>
              <a:rPr lang="tr-TR" sz="1600" dirty="0">
                <a:solidFill>
                  <a:srgbClr val="C14844"/>
                </a:solidFill>
              </a:rPr>
              <a:t>miyim?</a:t>
            </a:r>
          </a:p>
          <a:p>
            <a:endParaRPr lang="tr-TR" sz="1600" dirty="0">
              <a:solidFill>
                <a:srgbClr val="C14844"/>
              </a:solidFill>
            </a:endParaRPr>
          </a:p>
          <a:p>
            <a:endParaRPr lang="tr-TR" sz="1600" dirty="0">
              <a:solidFill>
                <a:srgbClr val="C14844"/>
              </a:solidFill>
            </a:endParaRPr>
          </a:p>
          <a:p>
            <a:r>
              <a:rPr lang="tr-TR" sz="1600" dirty="0">
                <a:solidFill>
                  <a:srgbClr val="C14844"/>
                </a:solidFill>
              </a:rPr>
              <a:t>Ailem de </a:t>
            </a:r>
          </a:p>
          <a:p>
            <a:r>
              <a:rPr lang="tr-TR" sz="1600" dirty="0">
                <a:solidFill>
                  <a:srgbClr val="C14844"/>
                </a:solidFill>
              </a:rPr>
              <a:t>hastalanacak mı?</a:t>
            </a:r>
          </a:p>
          <a:p>
            <a:endParaRPr lang="tr-TR" sz="1600" dirty="0">
              <a:solidFill>
                <a:srgbClr val="C14844"/>
              </a:solidFill>
            </a:endParaRPr>
          </a:p>
          <a:p>
            <a:endParaRPr lang="tr-TR" sz="1600" dirty="0">
              <a:solidFill>
                <a:srgbClr val="0089B1"/>
              </a:solidFill>
            </a:endParaRPr>
          </a:p>
        </p:txBody>
      </p:sp>
      <p:sp>
        <p:nvSpPr>
          <p:cNvPr id="36" name="TextBox 35">
            <a:extLst>
              <a:ext uri="{FF2B5EF4-FFF2-40B4-BE49-F238E27FC236}">
                <a16:creationId xmlns:a16="http://schemas.microsoft.com/office/drawing/2014/main" xmlns="" id="{CCF2A4D9-DD42-3D41-BC21-9DB64C89DA60}"/>
              </a:ext>
            </a:extLst>
          </p:cNvPr>
          <p:cNvSpPr txBox="1"/>
          <p:nvPr/>
        </p:nvSpPr>
        <p:spPr>
          <a:xfrm>
            <a:off x="5797430" y="1100909"/>
            <a:ext cx="1768798" cy="4524315"/>
          </a:xfrm>
          <a:prstGeom prst="rect">
            <a:avLst/>
          </a:prstGeom>
          <a:noFill/>
        </p:spPr>
        <p:txBody>
          <a:bodyPr wrap="square" rtlCol="0">
            <a:spAutoFit/>
          </a:bodyPr>
          <a:lstStyle/>
          <a:p>
            <a:r>
              <a:rPr lang="tr-TR" sz="1600" dirty="0">
                <a:solidFill>
                  <a:srgbClr val="C14844"/>
                </a:solidFill>
              </a:rPr>
              <a:t>Anneme ve babama yardım ettim</a:t>
            </a:r>
          </a:p>
          <a:p>
            <a:endParaRPr lang="tr-TR" sz="1600" dirty="0">
              <a:solidFill>
                <a:srgbClr val="C14844"/>
              </a:solidFill>
            </a:endParaRPr>
          </a:p>
          <a:p>
            <a:endParaRPr lang="tr-TR" sz="1600" dirty="0">
              <a:solidFill>
                <a:srgbClr val="C14844"/>
              </a:solidFill>
            </a:endParaRPr>
          </a:p>
          <a:p>
            <a:r>
              <a:rPr lang="tr-TR" sz="1600" dirty="0">
                <a:solidFill>
                  <a:srgbClr val="C14844"/>
                </a:solidFill>
              </a:rPr>
              <a:t>Oyuncaklarımla  oynadım</a:t>
            </a:r>
          </a:p>
          <a:p>
            <a:endParaRPr lang="tr-TR" sz="1600" dirty="0">
              <a:solidFill>
                <a:srgbClr val="C14844"/>
              </a:solidFill>
            </a:endParaRPr>
          </a:p>
          <a:p>
            <a:endParaRPr lang="tr-TR" sz="1600" dirty="0">
              <a:solidFill>
                <a:srgbClr val="C14844"/>
              </a:solidFill>
            </a:endParaRPr>
          </a:p>
          <a:p>
            <a:endParaRPr lang="tr-TR" sz="1600" dirty="0">
              <a:solidFill>
                <a:srgbClr val="C14844"/>
              </a:solidFill>
            </a:endParaRPr>
          </a:p>
          <a:p>
            <a:endParaRPr lang="tr-TR" sz="1600" dirty="0">
              <a:solidFill>
                <a:srgbClr val="C14844"/>
              </a:solidFill>
            </a:endParaRPr>
          </a:p>
          <a:p>
            <a:r>
              <a:rPr lang="tr-TR" sz="1600" dirty="0">
                <a:solidFill>
                  <a:srgbClr val="C14844"/>
                </a:solidFill>
              </a:rPr>
              <a:t>Resim yaptım</a:t>
            </a:r>
          </a:p>
          <a:p>
            <a:endParaRPr lang="tr-TR" sz="1600" dirty="0">
              <a:solidFill>
                <a:srgbClr val="C14844"/>
              </a:solidFill>
            </a:endParaRPr>
          </a:p>
          <a:p>
            <a:endParaRPr lang="tr-TR" sz="1600" dirty="0">
              <a:solidFill>
                <a:srgbClr val="C14844"/>
              </a:solidFill>
            </a:endParaRPr>
          </a:p>
          <a:p>
            <a:endParaRPr lang="tr-TR" sz="1600" dirty="0">
              <a:solidFill>
                <a:srgbClr val="C14844"/>
              </a:solidFill>
            </a:endParaRPr>
          </a:p>
          <a:p>
            <a:endParaRPr lang="tr-TR" sz="1600" dirty="0">
              <a:solidFill>
                <a:srgbClr val="C14844"/>
              </a:solidFill>
            </a:endParaRPr>
          </a:p>
          <a:p>
            <a:r>
              <a:rPr lang="tr-TR" sz="1600" dirty="0">
                <a:solidFill>
                  <a:srgbClr val="C14844"/>
                </a:solidFill>
              </a:rPr>
              <a:t>Kitap okudum</a:t>
            </a:r>
          </a:p>
          <a:p>
            <a:endParaRPr lang="tr-TR" sz="1600" dirty="0">
              <a:solidFill>
                <a:srgbClr val="C14844"/>
              </a:solidFill>
            </a:endParaRPr>
          </a:p>
        </p:txBody>
      </p:sp>
    </p:spTree>
    <p:extLst>
      <p:ext uri="{BB962C8B-B14F-4D97-AF65-F5344CB8AC3E}">
        <p14:creationId xmlns:p14="http://schemas.microsoft.com/office/powerpoint/2010/main" xmlns="" val="770361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685108" y="561703"/>
            <a:ext cx="6518365" cy="6186309"/>
          </a:xfrm>
          <a:prstGeom prst="rect">
            <a:avLst/>
          </a:prstGeom>
        </p:spPr>
        <p:txBody>
          <a:bodyPr wrap="square">
            <a:spAutoFit/>
          </a:bodyPr>
          <a:lstStyle/>
          <a:p>
            <a:r>
              <a:rPr lang="tr-TR" sz="3600" dirty="0" smtClean="0"/>
              <a:t>“Evet çocuklar, sizlerin de paylaştığı ve ekranda gördüğünüz gibi farklı duygular hissetmiş, farklı şeyler düşünmüş veya çeşitli davranışlar sergilemiş olabilirsiniz. Tüm bunlar anormal bir olaya verilen normal tepkilerdir. İster çocuk ister yetişkin olalım böyle dönemlerde hepimiz benzer tepkiler gösterebiliriz.” “Hepinize teşekkür ediyorum”. </a:t>
            </a:r>
            <a:endParaRPr lang="tr-TR"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969838FF-C82D-D445-BC52-EE97D22D0879}"/>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F53682D5-BED9-7E48-9040-A842448A446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15</a:t>
            </a:fld>
            <a:endParaRPr lang="tr-TR" dirty="0">
              <a:solidFill>
                <a:schemeClr val="bg1"/>
              </a:solidFill>
            </a:endParaRPr>
          </a:p>
        </p:txBody>
      </p:sp>
      <p:sp>
        <p:nvSpPr>
          <p:cNvPr id="4" name="TextBox 3">
            <a:extLst>
              <a:ext uri="{FF2B5EF4-FFF2-40B4-BE49-F238E27FC236}">
                <a16:creationId xmlns:a16="http://schemas.microsoft.com/office/drawing/2014/main" xmlns="" id="{C8011D78-C066-524C-96AD-81653257D215}"/>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1. OTURUM</a:t>
            </a:r>
            <a:endParaRPr lang="tr-TR" sz="2800" dirty="0">
              <a:solidFill>
                <a:srgbClr val="0089B1"/>
              </a:solidFill>
            </a:endParaRPr>
          </a:p>
        </p:txBody>
      </p:sp>
      <p:pic>
        <p:nvPicPr>
          <p:cNvPr id="5" name="Picture 4">
            <a:extLst>
              <a:ext uri="{FF2B5EF4-FFF2-40B4-BE49-F238E27FC236}">
                <a16:creationId xmlns:a16="http://schemas.microsoft.com/office/drawing/2014/main" xmlns="" id="{84982CA4-B8C1-104D-B870-6DA5FC867850}"/>
              </a:ext>
            </a:extLst>
          </p:cNvPr>
          <p:cNvPicPr>
            <a:picLocks noChangeAspect="1"/>
          </p:cNvPicPr>
          <p:nvPr/>
        </p:nvPicPr>
        <p:blipFill>
          <a:blip r:embed="rId3"/>
          <a:stretch>
            <a:fillRect/>
          </a:stretch>
        </p:blipFill>
        <p:spPr>
          <a:xfrm>
            <a:off x="3422649" y="1489434"/>
            <a:ext cx="2298700" cy="101600"/>
          </a:xfrm>
          <a:prstGeom prst="rect">
            <a:avLst/>
          </a:prstGeom>
        </p:spPr>
      </p:pic>
      <p:pic>
        <p:nvPicPr>
          <p:cNvPr id="6" name="Picture 5">
            <a:extLst>
              <a:ext uri="{FF2B5EF4-FFF2-40B4-BE49-F238E27FC236}">
                <a16:creationId xmlns:a16="http://schemas.microsoft.com/office/drawing/2014/main" xmlns="" id="{8036E621-1AC5-5D41-AE73-7B469D46C73D}"/>
              </a:ext>
            </a:extLst>
          </p:cNvPr>
          <p:cNvPicPr>
            <a:picLocks noChangeAspect="1"/>
          </p:cNvPicPr>
          <p:nvPr/>
        </p:nvPicPr>
        <p:blipFill>
          <a:blip r:embed="rId4"/>
          <a:stretch>
            <a:fillRect/>
          </a:stretch>
        </p:blipFill>
        <p:spPr>
          <a:xfrm>
            <a:off x="1757742" y="2466526"/>
            <a:ext cx="5854574" cy="1400007"/>
          </a:xfrm>
          <a:prstGeom prst="rect">
            <a:avLst/>
          </a:prstGeom>
        </p:spPr>
      </p:pic>
      <p:sp>
        <p:nvSpPr>
          <p:cNvPr id="7" name="TextBox 6">
            <a:extLst>
              <a:ext uri="{FF2B5EF4-FFF2-40B4-BE49-F238E27FC236}">
                <a16:creationId xmlns:a16="http://schemas.microsoft.com/office/drawing/2014/main" xmlns="" id="{79984156-5E20-DC4C-A9A5-7E9C206743EC}"/>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2</a:t>
            </a:r>
          </a:p>
        </p:txBody>
      </p:sp>
      <p:sp>
        <p:nvSpPr>
          <p:cNvPr id="8" name="TextBox 7">
            <a:extLst>
              <a:ext uri="{FF2B5EF4-FFF2-40B4-BE49-F238E27FC236}">
                <a16:creationId xmlns:a16="http://schemas.microsoft.com/office/drawing/2014/main" xmlns="" id="{FB929D43-8130-C94B-9F9C-877E875BCC2B}"/>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NEFES EGZERSİZİ-GÜVENDEYİM</a:t>
            </a:r>
          </a:p>
        </p:txBody>
      </p:sp>
    </p:spTree>
    <p:extLst>
      <p:ext uri="{BB962C8B-B14F-4D97-AF65-F5344CB8AC3E}">
        <p14:creationId xmlns:p14="http://schemas.microsoft.com/office/powerpoint/2010/main" xmlns="" val="1779685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685108" y="862149"/>
            <a:ext cx="6518365" cy="4154984"/>
          </a:xfrm>
          <a:prstGeom prst="rect">
            <a:avLst/>
          </a:prstGeom>
        </p:spPr>
        <p:txBody>
          <a:bodyPr wrap="square">
            <a:spAutoFit/>
          </a:bodyPr>
          <a:lstStyle/>
          <a:p>
            <a:r>
              <a:rPr lang="tr-TR" sz="4400" dirty="0" smtClean="0"/>
              <a:t>“Sevgili çocuklar, şimdi sizlerle rahatlama yöntemlerini öğrenmeniz için nefes egzersizi ve güvendeyim isimli etkinlikleri yapacağız.” </a:t>
            </a:r>
            <a:endParaRPr lang="tr-TR" sz="4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75211" y="574766"/>
            <a:ext cx="7458892" cy="5632311"/>
          </a:xfrm>
          <a:prstGeom prst="rect">
            <a:avLst/>
          </a:prstGeom>
        </p:spPr>
        <p:txBody>
          <a:bodyPr wrap="square">
            <a:spAutoFit/>
          </a:bodyPr>
          <a:lstStyle/>
          <a:p>
            <a:r>
              <a:rPr lang="tr-TR" sz="3600" dirty="0" smtClean="0"/>
              <a:t>“Kendimizi; korkmuş, üzgün hissettiğimiz zamanlarda doğru şekilde nefes alıp verirsek bedenimizin ve zihnimizin rahatlamasına yardımcı olabiliriz. Şimdi sizlerle böyle zamanlarda nasıl nefes alıp vereceğimizle ilgili bir uygulama yapacağız. Burnumuzdan derin derin nefes alıp aldığımız nefesi ağzımızdan yavaş yavaş vereceğiz.” </a:t>
            </a:r>
            <a:endParaRPr lang="tr-TR"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5773018-09CA-FB47-A5B7-0EA2FB2CA554}"/>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5AC21F93-38ED-D140-BA38-4358B43C8E38}"/>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18</a:t>
            </a:fld>
            <a:endParaRPr lang="tr-TR" dirty="0">
              <a:solidFill>
                <a:schemeClr val="bg1"/>
              </a:solidFill>
            </a:endParaRPr>
          </a:p>
        </p:txBody>
      </p:sp>
      <p:pic>
        <p:nvPicPr>
          <p:cNvPr id="5" name="Picture 4">
            <a:extLst>
              <a:ext uri="{FF2B5EF4-FFF2-40B4-BE49-F238E27FC236}">
                <a16:creationId xmlns:a16="http://schemas.microsoft.com/office/drawing/2014/main" xmlns="" id="{060B3CC7-7B84-F14D-91B6-4B44FF95BAAB}"/>
              </a:ext>
            </a:extLst>
          </p:cNvPr>
          <p:cNvPicPr>
            <a:picLocks noChangeAspect="1"/>
          </p:cNvPicPr>
          <p:nvPr/>
        </p:nvPicPr>
        <p:blipFill>
          <a:blip r:embed="rId3"/>
          <a:stretch>
            <a:fillRect/>
          </a:stretch>
        </p:blipFill>
        <p:spPr>
          <a:xfrm>
            <a:off x="685800" y="1286002"/>
            <a:ext cx="7772400" cy="3851563"/>
          </a:xfrm>
          <a:prstGeom prst="rect">
            <a:avLst/>
          </a:prstGeom>
        </p:spPr>
      </p:pic>
      <p:sp>
        <p:nvSpPr>
          <p:cNvPr id="7" name="6 Dikdörtgen"/>
          <p:cNvSpPr/>
          <p:nvPr/>
        </p:nvSpPr>
        <p:spPr>
          <a:xfrm>
            <a:off x="888274" y="418011"/>
            <a:ext cx="6178732" cy="1569660"/>
          </a:xfrm>
          <a:prstGeom prst="rect">
            <a:avLst/>
          </a:prstGeom>
        </p:spPr>
        <p:txBody>
          <a:bodyPr wrap="square">
            <a:spAutoFit/>
          </a:bodyPr>
          <a:lstStyle/>
          <a:p>
            <a:r>
              <a:rPr lang="tr-TR" sz="2400" dirty="0" smtClean="0"/>
              <a:t>“Elinizde, güzel kokulu bir çiçek olduğunu hayal edin… (3-4 saniye beklenir.) Güzel kokulu çiçekleri burnunuza yaklaştırdığınızı hayal edin, yavaş yavaş koklayarak derin bir nefes alın… </a:t>
            </a:r>
            <a:endParaRPr lang="tr-TR" sz="2400" dirty="0"/>
          </a:p>
        </p:txBody>
      </p:sp>
    </p:spTree>
    <p:extLst>
      <p:ext uri="{BB962C8B-B14F-4D97-AF65-F5344CB8AC3E}">
        <p14:creationId xmlns:p14="http://schemas.microsoft.com/office/powerpoint/2010/main" xmlns="" val="3484407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AE4F6CF0-B10F-5946-80ED-BC9BB3DB2C4C}"/>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56B16931-EC90-FD49-B58E-68AA489F2077}"/>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19</a:t>
            </a:fld>
            <a:endParaRPr lang="tr-TR" dirty="0">
              <a:solidFill>
                <a:schemeClr val="bg1"/>
              </a:solidFill>
            </a:endParaRPr>
          </a:p>
        </p:txBody>
      </p:sp>
      <p:pic>
        <p:nvPicPr>
          <p:cNvPr id="5" name="Picture 4">
            <a:extLst>
              <a:ext uri="{FF2B5EF4-FFF2-40B4-BE49-F238E27FC236}">
                <a16:creationId xmlns:a16="http://schemas.microsoft.com/office/drawing/2014/main" xmlns="" id="{FEA2DEDE-EB5E-B744-8010-AC600B2CB1D6}"/>
              </a:ext>
            </a:extLst>
          </p:cNvPr>
          <p:cNvPicPr>
            <a:picLocks noChangeAspect="1"/>
          </p:cNvPicPr>
          <p:nvPr/>
        </p:nvPicPr>
        <p:blipFill>
          <a:blip r:embed="rId3"/>
          <a:stretch>
            <a:fillRect/>
          </a:stretch>
        </p:blipFill>
        <p:spPr>
          <a:xfrm>
            <a:off x="910198" y="1466388"/>
            <a:ext cx="7323604" cy="2965021"/>
          </a:xfrm>
          <a:prstGeom prst="rect">
            <a:avLst/>
          </a:prstGeom>
        </p:spPr>
      </p:pic>
      <p:sp>
        <p:nvSpPr>
          <p:cNvPr id="6" name="5 Dikdörtgen"/>
          <p:cNvSpPr/>
          <p:nvPr/>
        </p:nvSpPr>
        <p:spPr>
          <a:xfrm>
            <a:off x="1162595" y="3785078"/>
            <a:ext cx="7071207" cy="1815882"/>
          </a:xfrm>
          <a:prstGeom prst="rect">
            <a:avLst/>
          </a:prstGeom>
        </p:spPr>
        <p:txBody>
          <a:bodyPr wrap="square">
            <a:spAutoFit/>
          </a:bodyPr>
          <a:lstStyle/>
          <a:p>
            <a:r>
              <a:rPr lang="tr-TR" dirty="0" smtClean="0"/>
              <a:t>“</a:t>
            </a:r>
            <a:r>
              <a:rPr lang="tr-TR" sz="2800" dirty="0" smtClean="0"/>
              <a:t>Şimdi de önünüzde üzerinde mumların yandığı bir pasta olduğunu hayal edin. Yavaş yavaş üfleyerek pastanın üzerindeki bütün mumları söndürün. </a:t>
            </a:r>
            <a:endParaRPr lang="tr-TR" dirty="0"/>
          </a:p>
        </p:txBody>
      </p:sp>
    </p:spTree>
    <p:extLst>
      <p:ext uri="{BB962C8B-B14F-4D97-AF65-F5344CB8AC3E}">
        <p14:creationId xmlns:p14="http://schemas.microsoft.com/office/powerpoint/2010/main" xmlns="" val="885529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31074" y="627017"/>
            <a:ext cx="8164286" cy="6186309"/>
          </a:xfrm>
          <a:prstGeom prst="rect">
            <a:avLst/>
          </a:prstGeom>
        </p:spPr>
        <p:txBody>
          <a:bodyPr wrap="square">
            <a:spAutoFit/>
          </a:bodyPr>
          <a:lstStyle/>
          <a:p>
            <a:r>
              <a:rPr lang="tr-TR" dirty="0" smtClean="0"/>
              <a:t>“</a:t>
            </a:r>
            <a:r>
              <a:rPr lang="tr-TR" sz="2200" dirty="0" smtClean="0"/>
              <a:t>Merhaba sevgili öğrenciler, hepimizin bildiği gibi dünyanın her yerinde insanlar salgın hastalıkla mücadele etti ve etmeye devam ediyor. Bizler de bazı kurallara uyarak önlemler almak zorundayız. Bu önlemlerden biri de sizlerin ve sevdiklerinizin sağlığını korumak için eğitim öğretim faaliyetlerinin uzaktan eğitim yoluyla sürdürülmesidir. Bu dönemde uyum sürecimize katkı sağlamak için </a:t>
            </a:r>
            <a:r>
              <a:rPr lang="tr-TR" sz="2200" dirty="0" err="1" smtClean="0"/>
              <a:t>psikoeğitim</a:t>
            </a:r>
            <a:r>
              <a:rPr lang="tr-TR" sz="2200" dirty="0" smtClean="0"/>
              <a:t> adında bir çalışma gerçekleştireceğiz. Program çerçevesinde sizlerle üç oturumdan oluşan etkinlikler yapacağız. Bunları yaparken bazı kurallara uymaya özen göstereceğiz. Hep birlikte duygu ve düşüncelerimizi paylaşacağız. Günlük yaşam düzenimizi ve alışkanlıklarımızı değiştiren salgın hastalık sırasında her birimiz farklı şeyler düşünmüş, hissetmiş veya yaşamış olabiliriz. Grup içinde bazen özel şeyler paylaşabiliriz, bu özel paylaşımlar grup dışına aktarılmamalıdır. Uygulama sürecinde herkesin duygu ve düşüncelerine saygı göstermeliyiz. Burada bulunan herkes bizim için değerli ve paylaşımlarınız bizim için anlamlıdır. Etkinlik sırasında veya sonrasında yaşadıklarınızla ilgili desteğe ihtiyaç duyarsanız bunu bana veya psikolojik danışman/rehber öğretmeninize söyleyebilirsiniz.</a:t>
            </a:r>
            <a:endParaRPr lang="tr-TR" sz="2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37359" y="627017"/>
            <a:ext cx="6348549" cy="5509200"/>
          </a:xfrm>
          <a:prstGeom prst="rect">
            <a:avLst/>
          </a:prstGeom>
        </p:spPr>
        <p:txBody>
          <a:bodyPr wrap="square">
            <a:spAutoFit/>
          </a:bodyPr>
          <a:lstStyle/>
          <a:p>
            <a:r>
              <a:rPr lang="tr-TR" dirty="0" smtClean="0"/>
              <a:t>“</a:t>
            </a:r>
            <a:r>
              <a:rPr lang="tr-TR" sz="4400" dirty="0" smtClean="0"/>
              <a:t>Aferin çocuklar, kendimizi iyi hissetmek istediğimiz zamanlarda derin derin burnumuzdan aldığımız nefesi ağzımızdan daha yavaş verdiğimizde bedenimiz ve zihnimiz rahatlar.” </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05395" y="770709"/>
            <a:ext cx="7929154" cy="4154984"/>
          </a:xfrm>
          <a:prstGeom prst="rect">
            <a:avLst/>
          </a:prstGeom>
        </p:spPr>
        <p:txBody>
          <a:bodyPr wrap="square">
            <a:spAutoFit/>
          </a:bodyPr>
          <a:lstStyle/>
          <a:p>
            <a:r>
              <a:rPr lang="tr-TR" sz="4400" dirty="0" smtClean="0"/>
              <a:t>“Bedenimizi ve zihnimizi rahatlamanın bir başka yolu da kendimizi güvende ve mutlu hissettiğiniz bir yer hayal etmektir. Şimdi bununla ilgili bir etkinlik yapalım.”</a:t>
            </a:r>
            <a:endParaRPr lang="tr-TR" sz="4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83771" y="156754"/>
            <a:ext cx="7798526" cy="5262979"/>
          </a:xfrm>
          <a:prstGeom prst="rect">
            <a:avLst/>
          </a:prstGeom>
        </p:spPr>
        <p:txBody>
          <a:bodyPr wrap="square">
            <a:spAutoFit/>
          </a:bodyPr>
          <a:lstStyle/>
          <a:p>
            <a:r>
              <a:rPr lang="tr-TR" sz="2800" dirty="0" smtClean="0"/>
              <a:t>“Rahat bir şekilde oturun, gözlerinizi kapatın. Kendinizi güvende, rahat ve mutlu hissettiğiniz bir yer hayal edin. (3-4 saniye beklenir) “Burası sizin güvenli yeriniz ve orada olmasını istediğiniz </a:t>
            </a:r>
            <a:r>
              <a:rPr lang="tr-TR" sz="2800" dirty="0" err="1" smtClean="0"/>
              <a:t>herşeyi</a:t>
            </a:r>
            <a:r>
              <a:rPr lang="tr-TR" sz="2800" dirty="0" smtClean="0"/>
              <a:t> hayal edebilirsiniz.” (3-4 saniye beklenir) “Hayalinizde çevrenize iyice bakın. Etrafınızda neler olduğunu </a:t>
            </a:r>
            <a:r>
              <a:rPr lang="tr-TR" sz="2800" dirty="0" err="1" smtClean="0"/>
              <a:t>farkedin</a:t>
            </a:r>
            <a:r>
              <a:rPr lang="tr-TR" sz="2800" dirty="0" smtClean="0"/>
              <a:t>.” (3-4 saniye beklenir) “Güvenli yerinizde istediğiniz </a:t>
            </a:r>
            <a:r>
              <a:rPr lang="tr-TR" sz="2800" dirty="0" err="1" smtClean="0"/>
              <a:t>herşeyi</a:t>
            </a:r>
            <a:r>
              <a:rPr lang="tr-TR" sz="2800" dirty="0" smtClean="0"/>
              <a:t> görebilirsiniz; gördüklerinize dokunduğunuzu, onları kokladığınızı ve hoş sesler duyduğunuzu hayal edin. Orada olduğunuzda kendinizi rahat, mutlu ve güvende hissediyorsunuz.” (3-4 saniye beklenir))</a:t>
            </a:r>
            <a:endParaRPr lang="tr-TR"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96389" y="1443841"/>
            <a:ext cx="7772400" cy="4154984"/>
          </a:xfrm>
          <a:prstGeom prst="rect">
            <a:avLst/>
          </a:prstGeom>
        </p:spPr>
        <p:txBody>
          <a:bodyPr wrap="square">
            <a:spAutoFit/>
          </a:bodyPr>
          <a:lstStyle/>
          <a:p>
            <a:r>
              <a:rPr lang="tr-TR" dirty="0" smtClean="0"/>
              <a:t>“</a:t>
            </a:r>
            <a:r>
              <a:rPr lang="tr-TR" sz="2400" dirty="0" smtClean="0"/>
              <a:t>Şimdi de, güvendiğiniz, sevdiğiniz birinin güvenli yerinizde sizinle birlikte olduğunu hayal edin. Bu kişi sevdiğiniz bir arkadaşınız, ailenizden birileri veya hayali bir kahramanınız olabilir. Bu kişi sadece size yardım etmek için orada. O yanınızdayken kendinizi rahat, mutlu ve güvende hissediyorsunuz.” (3-4 saniye beklenir) “Hayalinizde etrafınıza bir kez daha iyice bakın. (3-4 saniye beklenir) Buranın sizin güvenli yeriniz olduğunu, kendinizi sakin, güvende ve mutlu hissetmek istediğiniz zaman orada olduğunuzu hayal edebilirsiniz. Sevdiğiniz kişi orada olmasını istediğiniz her an yanınızda olacak.” (3-4 saniye beklenir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49086" y="1720840"/>
            <a:ext cx="7589520" cy="4401205"/>
          </a:xfrm>
          <a:prstGeom prst="rect">
            <a:avLst/>
          </a:prstGeom>
        </p:spPr>
        <p:txBody>
          <a:bodyPr wrap="square">
            <a:spAutoFit/>
          </a:bodyPr>
          <a:lstStyle/>
          <a:p>
            <a:r>
              <a:rPr lang="tr-TR" sz="2800" dirty="0" smtClean="0"/>
              <a:t>“Artık güvenli yerinizden ayrılma vakti geldi. Unutmayın istediğiniz zaman kendinizi güvenli yerinizde hayal edebilirsiniz. Gözlerinizi açtığınızda kendinizi rahat, sakin ve mutlu hissedeceksiniz.” (3-4 saniye beklenir) “Hazır olduğunuzda gözlerinizi açabilirsiniz.” • “Güvenli yerini bizimle paylaşmak isteyen var mı?” diye sorularak gönüllü öğrencilerden paylaşımlar alınır. İsterseniz güvenli yerinizin resmini çizerek arkadaşlarınızla, sevdiğiniz birisiyle ya da ailenizle paylaşabilirsiniz. </a:t>
            </a:r>
            <a:endParaRPr lang="tr-TR"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2130004-4D24-EB41-8207-20FC586CB13D}"/>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1DF8C89B-0257-9041-9FE4-5B9D161EE54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25</a:t>
            </a:fld>
            <a:endParaRPr lang="tr-TR" dirty="0">
              <a:solidFill>
                <a:schemeClr val="bg1"/>
              </a:solidFill>
            </a:endParaRPr>
          </a:p>
        </p:txBody>
      </p:sp>
      <p:pic>
        <p:nvPicPr>
          <p:cNvPr id="10" name="Picture 9">
            <a:extLst>
              <a:ext uri="{FF2B5EF4-FFF2-40B4-BE49-F238E27FC236}">
                <a16:creationId xmlns:a16="http://schemas.microsoft.com/office/drawing/2014/main" xmlns="" id="{A82BE9C1-F85D-AD44-9E2C-83B9722FD682}"/>
              </a:ext>
            </a:extLst>
          </p:cNvPr>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3161067" y="2972490"/>
            <a:ext cx="2703452" cy="2703452"/>
          </a:xfrm>
          <a:prstGeom prst="rect">
            <a:avLst/>
          </a:prstGeom>
        </p:spPr>
      </p:pic>
      <p:grpSp>
        <p:nvGrpSpPr>
          <p:cNvPr id="13" name="Group 12">
            <a:extLst>
              <a:ext uri="{FF2B5EF4-FFF2-40B4-BE49-F238E27FC236}">
                <a16:creationId xmlns:a16="http://schemas.microsoft.com/office/drawing/2014/main" xmlns="" id="{C40EC29B-FC24-474A-8B63-B6E636CF7A54}"/>
              </a:ext>
            </a:extLst>
          </p:cNvPr>
          <p:cNvGrpSpPr/>
          <p:nvPr/>
        </p:nvGrpSpPr>
        <p:grpSpPr>
          <a:xfrm>
            <a:off x="350195" y="1329814"/>
            <a:ext cx="2703452" cy="1878899"/>
            <a:chOff x="3151760" y="1331230"/>
            <a:chExt cx="2703452" cy="1878899"/>
          </a:xfrm>
        </p:grpSpPr>
        <p:sp>
          <p:nvSpPr>
            <p:cNvPr id="12" name="Rectangle 11">
              <a:extLst>
                <a:ext uri="{FF2B5EF4-FFF2-40B4-BE49-F238E27FC236}">
                  <a16:creationId xmlns:a16="http://schemas.microsoft.com/office/drawing/2014/main" xmlns="" id="{A432C8A3-177E-CF4A-846D-26416C35E534}"/>
                </a:ext>
              </a:extLst>
            </p:cNvPr>
            <p:cNvSpPr/>
            <p:nvPr/>
          </p:nvSpPr>
          <p:spPr>
            <a:xfrm>
              <a:off x="3151760" y="1331230"/>
              <a:ext cx="2703452" cy="18788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n>
                  <a:solidFill>
                    <a:schemeClr val="accent2">
                      <a:lumMod val="20000"/>
                      <a:lumOff val="80000"/>
                    </a:schemeClr>
                  </a:solidFill>
                </a:ln>
                <a:solidFill>
                  <a:schemeClr val="accent4">
                    <a:lumMod val="20000"/>
                    <a:lumOff val="80000"/>
                  </a:schemeClr>
                </a:solidFill>
              </a:endParaRPr>
            </a:p>
          </p:txBody>
        </p:sp>
        <p:pic>
          <p:nvPicPr>
            <p:cNvPr id="11" name="Picture 10">
              <a:extLst>
                <a:ext uri="{FF2B5EF4-FFF2-40B4-BE49-F238E27FC236}">
                  <a16:creationId xmlns:a16="http://schemas.microsoft.com/office/drawing/2014/main" xmlns="" id="{75846BDE-BBC9-AB45-9E0D-50145032853D}"/>
                </a:ext>
              </a:extLst>
            </p:cNvPr>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3230012" y="1608164"/>
              <a:ext cx="2625200" cy="1365742"/>
            </a:xfrm>
            <a:prstGeom prst="rect">
              <a:avLst/>
            </a:prstGeom>
          </p:spPr>
        </p:pic>
      </p:grpSp>
      <p:pic>
        <p:nvPicPr>
          <p:cNvPr id="17" name="Picture 16">
            <a:extLst>
              <a:ext uri="{FF2B5EF4-FFF2-40B4-BE49-F238E27FC236}">
                <a16:creationId xmlns:a16="http://schemas.microsoft.com/office/drawing/2014/main" xmlns="" id="{00A70FF7-AF25-D44E-A81F-211697A0F18C}"/>
              </a:ext>
            </a:extLst>
          </p:cNvPr>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350195" y="3286489"/>
            <a:ext cx="2728738" cy="1929133"/>
          </a:xfrm>
          <a:prstGeom prst="rect">
            <a:avLst/>
          </a:prstGeom>
        </p:spPr>
      </p:pic>
      <p:pic>
        <p:nvPicPr>
          <p:cNvPr id="18" name="Picture 17">
            <a:extLst>
              <a:ext uri="{FF2B5EF4-FFF2-40B4-BE49-F238E27FC236}">
                <a16:creationId xmlns:a16="http://schemas.microsoft.com/office/drawing/2014/main" xmlns="" id="{9A13F522-52CB-5D41-8BB9-A00F7E467F46}"/>
              </a:ext>
            </a:extLst>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5928039" y="3336723"/>
            <a:ext cx="2749805" cy="1878899"/>
          </a:xfrm>
          <a:prstGeom prst="rect">
            <a:avLst/>
          </a:prstGeom>
        </p:spPr>
      </p:pic>
      <p:pic>
        <p:nvPicPr>
          <p:cNvPr id="19" name="Picture 18">
            <a:extLst>
              <a:ext uri="{FF2B5EF4-FFF2-40B4-BE49-F238E27FC236}">
                <a16:creationId xmlns:a16="http://schemas.microsoft.com/office/drawing/2014/main" xmlns="" id="{FA588680-D641-444E-9789-7C4DCBBDF403}"/>
              </a:ext>
            </a:extLst>
          </p:cNvPr>
          <p:cNvPicPr>
            <a:picLocks noChangeAspect="1"/>
          </p:cNvPicPr>
          <p:nvPr/>
        </p:nvPicPr>
        <p:blipFill>
          <a:blip r:embed="rId7" cstate="email">
            <a:extLst>
              <a:ext uri="{28A0092B-C50C-407E-A947-70E740481C1C}">
                <a14:useLocalDpi xmlns:a14="http://schemas.microsoft.com/office/drawing/2010/main" xmlns=""/>
              </a:ext>
            </a:extLst>
          </a:blip>
          <a:stretch>
            <a:fillRect/>
          </a:stretch>
        </p:blipFill>
        <p:spPr>
          <a:xfrm>
            <a:off x="5953325" y="1335407"/>
            <a:ext cx="2703452" cy="1911256"/>
          </a:xfrm>
          <a:prstGeom prst="rect">
            <a:avLst/>
          </a:prstGeom>
        </p:spPr>
      </p:pic>
      <p:pic>
        <p:nvPicPr>
          <p:cNvPr id="20" name="Picture 19">
            <a:extLst>
              <a:ext uri="{FF2B5EF4-FFF2-40B4-BE49-F238E27FC236}">
                <a16:creationId xmlns:a16="http://schemas.microsoft.com/office/drawing/2014/main" xmlns="" id="{89B4C595-7725-5641-8427-BEFC40E4350E}"/>
              </a:ext>
            </a:extLst>
          </p:cNvPr>
          <p:cNvPicPr>
            <a:picLocks noChangeAspect="1"/>
          </p:cNvPicPr>
          <p:nvPr/>
        </p:nvPicPr>
        <p:blipFill>
          <a:blip r:embed="rId8" cstate="email">
            <a:extLst>
              <a:ext uri="{28A0092B-C50C-407E-A947-70E740481C1C}">
                <a14:useLocalDpi xmlns:a14="http://schemas.microsoft.com/office/drawing/2010/main" xmlns=""/>
              </a:ext>
            </a:extLst>
          </a:blip>
          <a:stretch>
            <a:fillRect/>
          </a:stretch>
        </p:blipFill>
        <p:spPr>
          <a:xfrm>
            <a:off x="3161067" y="1329814"/>
            <a:ext cx="2703452" cy="1520692"/>
          </a:xfrm>
          <a:prstGeom prst="rect">
            <a:avLst/>
          </a:prstGeom>
        </p:spPr>
      </p:pic>
    </p:spTree>
    <p:extLst>
      <p:ext uri="{BB962C8B-B14F-4D97-AF65-F5344CB8AC3E}">
        <p14:creationId xmlns:p14="http://schemas.microsoft.com/office/powerpoint/2010/main" xmlns="" val="1267199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BCCF8531-7BF5-8A48-909E-E92A54EFDCE7}"/>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5100261B-CF9E-8B40-878F-64A19D4CC842}"/>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26</a:t>
            </a:fld>
            <a:endParaRPr lang="tr-TR" dirty="0">
              <a:solidFill>
                <a:schemeClr val="bg1"/>
              </a:solidFill>
            </a:endParaRPr>
          </a:p>
        </p:txBody>
      </p:sp>
      <p:sp>
        <p:nvSpPr>
          <p:cNvPr id="4" name="TextBox 3">
            <a:extLst>
              <a:ext uri="{FF2B5EF4-FFF2-40B4-BE49-F238E27FC236}">
                <a16:creationId xmlns:a16="http://schemas.microsoft.com/office/drawing/2014/main" xmlns="" id="{2DB3BED1-7905-FC40-9FD7-B7C7D61EF404}"/>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2. OTURUM</a:t>
            </a:r>
            <a:endParaRPr lang="tr-TR" sz="2800" dirty="0">
              <a:solidFill>
                <a:srgbClr val="0089B1"/>
              </a:solidFill>
            </a:endParaRPr>
          </a:p>
        </p:txBody>
      </p:sp>
      <p:pic>
        <p:nvPicPr>
          <p:cNvPr id="5" name="Picture 4">
            <a:extLst>
              <a:ext uri="{FF2B5EF4-FFF2-40B4-BE49-F238E27FC236}">
                <a16:creationId xmlns:a16="http://schemas.microsoft.com/office/drawing/2014/main" xmlns="" id="{9A93BFA2-B5EB-1F48-A621-CC2377559544}"/>
              </a:ext>
            </a:extLst>
          </p:cNvPr>
          <p:cNvPicPr>
            <a:picLocks noChangeAspect="1"/>
          </p:cNvPicPr>
          <p:nvPr/>
        </p:nvPicPr>
        <p:blipFill>
          <a:blip r:embed="rId3"/>
          <a:stretch>
            <a:fillRect/>
          </a:stretch>
        </p:blipFill>
        <p:spPr>
          <a:xfrm>
            <a:off x="3422649" y="1489434"/>
            <a:ext cx="2298700" cy="101600"/>
          </a:xfrm>
          <a:prstGeom prst="rect">
            <a:avLst/>
          </a:prstGeom>
        </p:spPr>
      </p:pic>
      <p:pic>
        <p:nvPicPr>
          <p:cNvPr id="6" name="Picture 5">
            <a:extLst>
              <a:ext uri="{FF2B5EF4-FFF2-40B4-BE49-F238E27FC236}">
                <a16:creationId xmlns:a16="http://schemas.microsoft.com/office/drawing/2014/main" xmlns="" id="{132F6D01-8D57-C448-ACA8-3F16B8DEB199}"/>
              </a:ext>
            </a:extLst>
          </p:cNvPr>
          <p:cNvPicPr>
            <a:picLocks noChangeAspect="1"/>
          </p:cNvPicPr>
          <p:nvPr/>
        </p:nvPicPr>
        <p:blipFill>
          <a:blip r:embed="rId4"/>
          <a:stretch>
            <a:fillRect/>
          </a:stretch>
        </p:blipFill>
        <p:spPr>
          <a:xfrm>
            <a:off x="1757742" y="2466526"/>
            <a:ext cx="5854574" cy="1400007"/>
          </a:xfrm>
          <a:prstGeom prst="rect">
            <a:avLst/>
          </a:prstGeom>
        </p:spPr>
      </p:pic>
      <p:sp>
        <p:nvSpPr>
          <p:cNvPr id="7" name="TextBox 6">
            <a:extLst>
              <a:ext uri="{FF2B5EF4-FFF2-40B4-BE49-F238E27FC236}">
                <a16:creationId xmlns:a16="http://schemas.microsoft.com/office/drawing/2014/main" xmlns="" id="{14F39924-2CDF-054F-8A98-FBD315029D1E}"/>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1</a:t>
            </a:r>
          </a:p>
        </p:txBody>
      </p:sp>
      <p:sp>
        <p:nvSpPr>
          <p:cNvPr id="8" name="TextBox 7">
            <a:extLst>
              <a:ext uri="{FF2B5EF4-FFF2-40B4-BE49-F238E27FC236}">
                <a16:creationId xmlns:a16="http://schemas.microsoft.com/office/drawing/2014/main" xmlns="" id="{5F08AB42-B5D8-7447-B2E5-9072ADD19DA9}"/>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BİRLİKTE ÖNLÜYORUZ</a:t>
            </a:r>
          </a:p>
        </p:txBody>
      </p:sp>
    </p:spTree>
    <p:extLst>
      <p:ext uri="{BB962C8B-B14F-4D97-AF65-F5344CB8AC3E}">
        <p14:creationId xmlns:p14="http://schemas.microsoft.com/office/powerpoint/2010/main" xmlns="" val="4089755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14399" y="1166843"/>
            <a:ext cx="7824651" cy="4524315"/>
          </a:xfrm>
          <a:prstGeom prst="rect">
            <a:avLst/>
          </a:prstGeom>
        </p:spPr>
        <p:txBody>
          <a:bodyPr wrap="square">
            <a:spAutoFit/>
          </a:bodyPr>
          <a:lstStyle/>
          <a:p>
            <a:r>
              <a:rPr lang="tr-TR" sz="2400" dirty="0" smtClean="0"/>
              <a:t>“Merhaba sevgili öğrenciler, bugün sizlerle </a:t>
            </a:r>
            <a:r>
              <a:rPr lang="tr-TR" sz="2400" dirty="0" err="1" smtClean="0"/>
              <a:t>psikoeğitim</a:t>
            </a:r>
            <a:r>
              <a:rPr lang="tr-TR" sz="2400" dirty="0" smtClean="0"/>
              <a:t> çalışmasının 2. oturumunu gerçekleştireceğiz. Bir önceki oturumda duygularımız, düşüncelerimiz ve davranışlarımızla ilgili bir etkinlik yaptık. Ayrıca nefes egzersizi ve güvendeyim etkinlikleri ile bedensel ve zihinsel rahatlama yollarını öğrendik.” • “Bir önceki çalışmamızla ilgili aklınızda neler kaldı?” (Öğretmen salgın hastalık sürecinde ortaya çıkan tepkilerin anormal bir duruma verilen normal tepkiler olduğunu hatırlatarak öğrencilerin yanıtlarını bu çerçevede değerlendirir.) “Haydi gelin şimdi de salgın hastalıktan korunmak için almamız gereken önlemleri hatırlamaya yönelik bir etkinlik yapalım” </a:t>
            </a:r>
            <a:endParaRPr lang="tr-TR"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4E58193B-1D46-F946-B307-509EFA3507E3}"/>
              </a:ext>
            </a:extLst>
          </p:cNvPr>
          <p:cNvPicPr>
            <a:picLocks noChangeAspect="1"/>
          </p:cNvPicPr>
          <p:nvPr/>
        </p:nvPicPr>
        <p:blipFill>
          <a:blip r:embed="rId2"/>
          <a:stretch>
            <a:fillRect/>
          </a:stretch>
        </p:blipFill>
        <p:spPr>
          <a:xfrm>
            <a:off x="1808343" y="540704"/>
            <a:ext cx="5143500" cy="5143500"/>
          </a:xfrm>
          <a:prstGeom prst="rect">
            <a:avLst/>
          </a:prstGeom>
        </p:spPr>
      </p:pic>
      <p:pic>
        <p:nvPicPr>
          <p:cNvPr id="2" name="Picture 1">
            <a:extLst>
              <a:ext uri="{FF2B5EF4-FFF2-40B4-BE49-F238E27FC236}">
                <a16:creationId xmlns:a16="http://schemas.microsoft.com/office/drawing/2014/main" xmlns="" id="{E3904E57-FDAF-F148-A1D3-BDAC77C6B19E}"/>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7C6DAB9C-72F2-8943-9F5B-4BE1BE6926C0}"/>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28</a:t>
            </a:fld>
            <a:endParaRPr lang="tr-TR" dirty="0">
              <a:solidFill>
                <a:schemeClr val="bg1"/>
              </a:solidFill>
            </a:endParaRPr>
          </a:p>
        </p:txBody>
      </p:sp>
      <p:sp>
        <p:nvSpPr>
          <p:cNvPr id="5" name="4 Dikdörtgen"/>
          <p:cNvSpPr/>
          <p:nvPr/>
        </p:nvSpPr>
        <p:spPr>
          <a:xfrm>
            <a:off x="809898" y="3745211"/>
            <a:ext cx="7093130" cy="2246769"/>
          </a:xfrm>
          <a:prstGeom prst="rect">
            <a:avLst/>
          </a:prstGeom>
        </p:spPr>
        <p:txBody>
          <a:bodyPr wrap="square">
            <a:spAutoFit/>
          </a:bodyPr>
          <a:lstStyle/>
          <a:p>
            <a:r>
              <a:rPr lang="tr-TR" dirty="0" smtClean="0"/>
              <a:t>“</a:t>
            </a:r>
            <a:r>
              <a:rPr lang="tr-TR" sz="2800" dirty="0" smtClean="0"/>
              <a:t>Sevgili çocuklar, salgın hastalıklara gözle görülmeyecek kadar küçük virüsler sebep olur. Virüsün bulaşmasını önleyecek tedbirler alarak hastalık riskini de azaltabiliriz. Şimdi bu önlemleri tekrar hatırlayalım</a:t>
            </a:r>
            <a:endParaRPr lang="tr-TR" dirty="0"/>
          </a:p>
        </p:txBody>
      </p:sp>
    </p:spTree>
    <p:extLst>
      <p:ext uri="{BB962C8B-B14F-4D97-AF65-F5344CB8AC3E}">
        <p14:creationId xmlns:p14="http://schemas.microsoft.com/office/powerpoint/2010/main" xmlns="" val="2168968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94103538-22B9-D74D-9CFD-045C9C5A1B34}"/>
              </a:ext>
            </a:extLst>
          </p:cNvPr>
          <p:cNvPicPr>
            <a:picLocks noChangeAspect="1"/>
          </p:cNvPicPr>
          <p:nvPr/>
        </p:nvPicPr>
        <p:blipFill>
          <a:blip r:embed="rId2"/>
          <a:stretch>
            <a:fillRect/>
          </a:stretch>
        </p:blipFill>
        <p:spPr>
          <a:xfrm>
            <a:off x="1800723" y="-29643"/>
            <a:ext cx="5156200" cy="6680200"/>
          </a:xfrm>
          <a:prstGeom prst="rect">
            <a:avLst/>
          </a:prstGeom>
        </p:spPr>
      </p:pic>
      <p:pic>
        <p:nvPicPr>
          <p:cNvPr id="2" name="Picture 1">
            <a:extLst>
              <a:ext uri="{FF2B5EF4-FFF2-40B4-BE49-F238E27FC236}">
                <a16:creationId xmlns:a16="http://schemas.microsoft.com/office/drawing/2014/main" xmlns="" id="{F777217F-8720-C24B-A50B-A79D12E91B0E}"/>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85CA2FCC-2B28-9F46-924E-FEAEB5F2DEE8}"/>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29</a:t>
            </a:fld>
            <a:endParaRPr lang="tr-TR" dirty="0">
              <a:solidFill>
                <a:schemeClr val="bg1"/>
              </a:solidFill>
            </a:endParaRPr>
          </a:p>
        </p:txBody>
      </p:sp>
      <p:sp>
        <p:nvSpPr>
          <p:cNvPr id="6" name="5 Dikdörtgen"/>
          <p:cNvSpPr/>
          <p:nvPr/>
        </p:nvSpPr>
        <p:spPr>
          <a:xfrm>
            <a:off x="1240971" y="3069771"/>
            <a:ext cx="7313951" cy="2246769"/>
          </a:xfrm>
          <a:prstGeom prst="rect">
            <a:avLst/>
          </a:prstGeom>
        </p:spPr>
        <p:txBody>
          <a:bodyPr wrap="square">
            <a:spAutoFit/>
          </a:bodyPr>
          <a:lstStyle/>
          <a:p>
            <a:r>
              <a:rPr lang="tr-TR" dirty="0" smtClean="0"/>
              <a:t>“</a:t>
            </a:r>
            <a:r>
              <a:rPr lang="tr-TR" sz="2800" dirty="0" smtClean="0"/>
              <a:t>Resimde gördüğünüz gibi gerekli önlemleri alarak virüsten korunmak elimizde. Ancak önlemlerimizi almadığımızda virüslerin bizlere bulaşma riski artabilir. O yüzden ekranda gördüğünüz önlemler bizler için önemlidir.” </a:t>
            </a:r>
            <a:endParaRPr lang="tr-TR" dirty="0"/>
          </a:p>
        </p:txBody>
      </p:sp>
    </p:spTree>
    <p:extLst>
      <p:ext uri="{BB962C8B-B14F-4D97-AF65-F5344CB8AC3E}">
        <p14:creationId xmlns:p14="http://schemas.microsoft.com/office/powerpoint/2010/main" xmlns="" val="1727314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88721" y="522514"/>
            <a:ext cx="6283234" cy="2800767"/>
          </a:xfrm>
          <a:prstGeom prst="rect">
            <a:avLst/>
          </a:prstGeom>
        </p:spPr>
        <p:txBody>
          <a:bodyPr wrap="square">
            <a:spAutoFit/>
          </a:bodyPr>
          <a:lstStyle/>
          <a:p>
            <a:r>
              <a:rPr lang="tr-TR" dirty="0" smtClean="0"/>
              <a:t>“</a:t>
            </a:r>
            <a:r>
              <a:rPr lang="tr-TR" sz="4400" dirty="0" smtClean="0"/>
              <a:t>Şimdi, ilk oturumumuzda sizlerle “Sincap Ailesi” ve “Güvendeyim” adında etkinlikler yapacağız.”</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ECEF859D-ECB1-5449-BED3-5D7344C00D8D}"/>
              </a:ext>
            </a:extLst>
          </p:cNvPr>
          <p:cNvPicPr>
            <a:picLocks noChangeAspect="1"/>
          </p:cNvPicPr>
          <p:nvPr/>
        </p:nvPicPr>
        <p:blipFill>
          <a:blip r:embed="rId2"/>
          <a:stretch>
            <a:fillRect/>
          </a:stretch>
        </p:blipFill>
        <p:spPr>
          <a:xfrm>
            <a:off x="1780240" y="-21628"/>
            <a:ext cx="5181600" cy="6680200"/>
          </a:xfrm>
          <a:prstGeom prst="rect">
            <a:avLst/>
          </a:prstGeom>
        </p:spPr>
      </p:pic>
      <p:pic>
        <p:nvPicPr>
          <p:cNvPr id="2" name="Picture 1">
            <a:extLst>
              <a:ext uri="{FF2B5EF4-FFF2-40B4-BE49-F238E27FC236}">
                <a16:creationId xmlns:a16="http://schemas.microsoft.com/office/drawing/2014/main" xmlns="" id="{F529EB00-D236-2F4E-84F8-B2D8A6450FF7}"/>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A61547CB-AAA9-324F-A65F-0D42FFEDE19F}"/>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30</a:t>
            </a:fld>
            <a:endParaRPr lang="tr-TR" dirty="0">
              <a:solidFill>
                <a:schemeClr val="bg1"/>
              </a:solidFill>
            </a:endParaRPr>
          </a:p>
        </p:txBody>
      </p:sp>
    </p:spTree>
    <p:extLst>
      <p:ext uri="{BB962C8B-B14F-4D97-AF65-F5344CB8AC3E}">
        <p14:creationId xmlns:p14="http://schemas.microsoft.com/office/powerpoint/2010/main" xmlns="" val="426460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AF9C8003-45B7-6341-96B5-D62AF7B9F26C}"/>
              </a:ext>
            </a:extLst>
          </p:cNvPr>
          <p:cNvPicPr>
            <a:picLocks noChangeAspect="1"/>
          </p:cNvPicPr>
          <p:nvPr/>
        </p:nvPicPr>
        <p:blipFill>
          <a:blip r:embed="rId2"/>
          <a:stretch>
            <a:fillRect/>
          </a:stretch>
        </p:blipFill>
        <p:spPr>
          <a:xfrm>
            <a:off x="1783530" y="-19813"/>
            <a:ext cx="5181600" cy="6680200"/>
          </a:xfrm>
          <a:prstGeom prst="rect">
            <a:avLst/>
          </a:prstGeom>
        </p:spPr>
      </p:pic>
      <p:pic>
        <p:nvPicPr>
          <p:cNvPr id="2" name="Picture 1">
            <a:extLst>
              <a:ext uri="{FF2B5EF4-FFF2-40B4-BE49-F238E27FC236}">
                <a16:creationId xmlns:a16="http://schemas.microsoft.com/office/drawing/2014/main" xmlns="" id="{690A9FB5-C39B-C543-BB05-F8E94A7E39B0}"/>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DC44C527-E56D-1B4D-AE7E-C40F5445D37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31</a:t>
            </a:fld>
            <a:endParaRPr lang="tr-TR" dirty="0">
              <a:solidFill>
                <a:schemeClr val="bg1"/>
              </a:solidFill>
            </a:endParaRPr>
          </a:p>
        </p:txBody>
      </p:sp>
    </p:spTree>
    <p:extLst>
      <p:ext uri="{BB962C8B-B14F-4D97-AF65-F5344CB8AC3E}">
        <p14:creationId xmlns:p14="http://schemas.microsoft.com/office/powerpoint/2010/main" xmlns="" val="39704593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531ECFE3-EB87-8643-8530-35CA6028235A}"/>
              </a:ext>
            </a:extLst>
          </p:cNvPr>
          <p:cNvPicPr>
            <a:picLocks noChangeAspect="1"/>
          </p:cNvPicPr>
          <p:nvPr/>
        </p:nvPicPr>
        <p:blipFill>
          <a:blip r:embed="rId2"/>
          <a:stretch>
            <a:fillRect/>
          </a:stretch>
        </p:blipFill>
        <p:spPr>
          <a:xfrm>
            <a:off x="1778053" y="-9814"/>
            <a:ext cx="5143500" cy="6680200"/>
          </a:xfrm>
          <a:prstGeom prst="rect">
            <a:avLst/>
          </a:prstGeom>
        </p:spPr>
      </p:pic>
      <p:pic>
        <p:nvPicPr>
          <p:cNvPr id="2" name="Picture 1">
            <a:extLst>
              <a:ext uri="{FF2B5EF4-FFF2-40B4-BE49-F238E27FC236}">
                <a16:creationId xmlns:a16="http://schemas.microsoft.com/office/drawing/2014/main" xmlns="" id="{BA28F41E-52B6-B948-ABB6-84658C3951AC}"/>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B018EA64-A7C3-E949-BB8D-8AEC471863E8}"/>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32</a:t>
            </a:fld>
            <a:endParaRPr lang="tr-TR" dirty="0">
              <a:solidFill>
                <a:schemeClr val="bg1"/>
              </a:solidFill>
            </a:endParaRPr>
          </a:p>
        </p:txBody>
      </p:sp>
    </p:spTree>
    <p:extLst>
      <p:ext uri="{BB962C8B-B14F-4D97-AF65-F5344CB8AC3E}">
        <p14:creationId xmlns:p14="http://schemas.microsoft.com/office/powerpoint/2010/main" xmlns="" val="17309948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4DFB1F74-E5DB-C74B-A7BA-C21A6D275A4A}"/>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A65E0E4A-F8C6-0B44-BCE7-F1ACA1B77B86}"/>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33</a:t>
            </a:fld>
            <a:endParaRPr lang="tr-TR" dirty="0">
              <a:solidFill>
                <a:schemeClr val="bg1"/>
              </a:solidFill>
            </a:endParaRPr>
          </a:p>
        </p:txBody>
      </p:sp>
      <p:sp>
        <p:nvSpPr>
          <p:cNvPr id="4" name="TextBox 3">
            <a:extLst>
              <a:ext uri="{FF2B5EF4-FFF2-40B4-BE49-F238E27FC236}">
                <a16:creationId xmlns:a16="http://schemas.microsoft.com/office/drawing/2014/main" xmlns="" id="{C13C0FE1-7009-814B-959F-A394D6548B16}"/>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2. OTURUM</a:t>
            </a:r>
            <a:endParaRPr lang="tr-TR" sz="2800" dirty="0">
              <a:solidFill>
                <a:srgbClr val="0089B1"/>
              </a:solidFill>
            </a:endParaRPr>
          </a:p>
        </p:txBody>
      </p:sp>
      <p:pic>
        <p:nvPicPr>
          <p:cNvPr id="5" name="Picture 4">
            <a:extLst>
              <a:ext uri="{FF2B5EF4-FFF2-40B4-BE49-F238E27FC236}">
                <a16:creationId xmlns:a16="http://schemas.microsoft.com/office/drawing/2014/main" xmlns="" id="{B6D93A6A-A53E-0D45-B1FB-530CF010BC11}"/>
              </a:ext>
            </a:extLst>
          </p:cNvPr>
          <p:cNvPicPr>
            <a:picLocks noChangeAspect="1"/>
          </p:cNvPicPr>
          <p:nvPr/>
        </p:nvPicPr>
        <p:blipFill>
          <a:blip r:embed="rId3"/>
          <a:stretch>
            <a:fillRect/>
          </a:stretch>
        </p:blipFill>
        <p:spPr>
          <a:xfrm>
            <a:off x="3422649" y="1489434"/>
            <a:ext cx="2298700" cy="101600"/>
          </a:xfrm>
          <a:prstGeom prst="rect">
            <a:avLst/>
          </a:prstGeom>
        </p:spPr>
      </p:pic>
      <p:pic>
        <p:nvPicPr>
          <p:cNvPr id="6" name="Picture 5">
            <a:extLst>
              <a:ext uri="{FF2B5EF4-FFF2-40B4-BE49-F238E27FC236}">
                <a16:creationId xmlns:a16="http://schemas.microsoft.com/office/drawing/2014/main" xmlns="" id="{B7AABB2A-1AA8-D947-81B6-C58211E185EF}"/>
              </a:ext>
            </a:extLst>
          </p:cNvPr>
          <p:cNvPicPr>
            <a:picLocks noChangeAspect="1"/>
          </p:cNvPicPr>
          <p:nvPr/>
        </p:nvPicPr>
        <p:blipFill>
          <a:blip r:embed="rId4"/>
          <a:stretch>
            <a:fillRect/>
          </a:stretch>
        </p:blipFill>
        <p:spPr>
          <a:xfrm>
            <a:off x="1757742" y="2466526"/>
            <a:ext cx="5854574" cy="1400007"/>
          </a:xfrm>
          <a:prstGeom prst="rect">
            <a:avLst/>
          </a:prstGeom>
        </p:spPr>
      </p:pic>
      <p:sp>
        <p:nvSpPr>
          <p:cNvPr id="7" name="TextBox 6">
            <a:extLst>
              <a:ext uri="{FF2B5EF4-FFF2-40B4-BE49-F238E27FC236}">
                <a16:creationId xmlns:a16="http://schemas.microsoft.com/office/drawing/2014/main" xmlns="" id="{C69FCCDF-6ECF-4240-A925-C14703CCC8A6}"/>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2</a:t>
            </a:r>
          </a:p>
        </p:txBody>
      </p:sp>
      <p:sp>
        <p:nvSpPr>
          <p:cNvPr id="8" name="TextBox 7">
            <a:extLst>
              <a:ext uri="{FF2B5EF4-FFF2-40B4-BE49-F238E27FC236}">
                <a16:creationId xmlns:a16="http://schemas.microsoft.com/office/drawing/2014/main" xmlns="" id="{846BEFC2-D453-2B4A-8BE1-D1BDEA8BCBFC}"/>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KENDİ BAŞIMA YAPABİLDİKLERİM </a:t>
            </a:r>
          </a:p>
        </p:txBody>
      </p:sp>
    </p:spTree>
    <p:extLst>
      <p:ext uri="{BB962C8B-B14F-4D97-AF65-F5344CB8AC3E}">
        <p14:creationId xmlns:p14="http://schemas.microsoft.com/office/powerpoint/2010/main" xmlns="" val="2506440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B3B371DB-6627-974D-97EC-F2FCEE78C582}"/>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B4923851-726C-9041-B162-2B8AC0473822}"/>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34</a:t>
            </a:fld>
            <a:endParaRPr lang="tr-TR" dirty="0">
              <a:solidFill>
                <a:schemeClr val="bg1"/>
              </a:solidFill>
            </a:endParaRPr>
          </a:p>
        </p:txBody>
      </p:sp>
      <p:pic>
        <p:nvPicPr>
          <p:cNvPr id="4" name="Picture 3">
            <a:extLst>
              <a:ext uri="{FF2B5EF4-FFF2-40B4-BE49-F238E27FC236}">
                <a16:creationId xmlns:a16="http://schemas.microsoft.com/office/drawing/2014/main" xmlns="" id="{EF62D01A-FCA5-E548-A31E-D2D5A2B1AA54}"/>
              </a:ext>
            </a:extLst>
          </p:cNvPr>
          <p:cNvPicPr>
            <a:picLocks noChangeAspect="1"/>
          </p:cNvPicPr>
          <p:nvPr/>
        </p:nvPicPr>
        <p:blipFill>
          <a:blip r:embed="rId3"/>
          <a:stretch>
            <a:fillRect/>
          </a:stretch>
        </p:blipFill>
        <p:spPr>
          <a:xfrm>
            <a:off x="1632448" y="1650792"/>
            <a:ext cx="5205259" cy="3867146"/>
          </a:xfrm>
          <a:prstGeom prst="rect">
            <a:avLst/>
          </a:prstGeom>
        </p:spPr>
      </p:pic>
      <p:sp>
        <p:nvSpPr>
          <p:cNvPr id="5" name="TextBox 4">
            <a:extLst>
              <a:ext uri="{FF2B5EF4-FFF2-40B4-BE49-F238E27FC236}">
                <a16:creationId xmlns:a16="http://schemas.microsoft.com/office/drawing/2014/main" xmlns="" id="{5B33CEDB-44D2-2645-BD6B-B37CEE00F5AE}"/>
              </a:ext>
            </a:extLst>
          </p:cNvPr>
          <p:cNvSpPr txBox="1"/>
          <p:nvPr/>
        </p:nvSpPr>
        <p:spPr>
          <a:xfrm>
            <a:off x="1001026" y="4890248"/>
            <a:ext cx="7141945" cy="954107"/>
          </a:xfrm>
          <a:prstGeom prst="rect">
            <a:avLst/>
          </a:prstGeom>
          <a:noFill/>
        </p:spPr>
        <p:txBody>
          <a:bodyPr wrap="square" rtlCol="0">
            <a:spAutoFit/>
          </a:bodyPr>
          <a:lstStyle/>
          <a:p>
            <a:pPr algn="ctr"/>
            <a:r>
              <a:rPr lang="tr-TR" sz="2800" dirty="0">
                <a:solidFill>
                  <a:srgbClr val="0089B1"/>
                </a:solidFill>
              </a:rPr>
              <a:t>Sizlerden, kendi başınıza yapabildiğiniz şeyleri düşünmenizi istiyorum.</a:t>
            </a:r>
          </a:p>
        </p:txBody>
      </p:sp>
      <p:sp>
        <p:nvSpPr>
          <p:cNvPr id="6" name="6 Bulut Belirtme Çizgisi">
            <a:extLst>
              <a:ext uri="{FF2B5EF4-FFF2-40B4-BE49-F238E27FC236}">
                <a16:creationId xmlns:a16="http://schemas.microsoft.com/office/drawing/2014/main" xmlns="" id="{5006E4F0-95B9-8041-B5A0-419DE7746436}"/>
              </a:ext>
            </a:extLst>
          </p:cNvPr>
          <p:cNvSpPr/>
          <p:nvPr/>
        </p:nvSpPr>
        <p:spPr>
          <a:xfrm flipH="1">
            <a:off x="1632448" y="1451337"/>
            <a:ext cx="1785950" cy="1143008"/>
          </a:xfrm>
          <a:prstGeom prst="cloudCallou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tr-TR"/>
          </a:p>
        </p:txBody>
      </p:sp>
      <p:sp>
        <p:nvSpPr>
          <p:cNvPr id="7" name="7 Bulut Belirtme Çizgisi">
            <a:extLst>
              <a:ext uri="{FF2B5EF4-FFF2-40B4-BE49-F238E27FC236}">
                <a16:creationId xmlns:a16="http://schemas.microsoft.com/office/drawing/2014/main" xmlns="" id="{811BD5F6-B318-AA44-94F7-F594920973E6}"/>
              </a:ext>
            </a:extLst>
          </p:cNvPr>
          <p:cNvSpPr/>
          <p:nvPr/>
        </p:nvSpPr>
        <p:spPr>
          <a:xfrm flipH="1">
            <a:off x="5319249" y="1520163"/>
            <a:ext cx="1714512" cy="1143008"/>
          </a:xfrm>
          <a:prstGeom prst="cloudCallout">
            <a:avLst>
              <a:gd name="adj1" fmla="val 33086"/>
              <a:gd name="adj2" fmla="val 56856"/>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tr-TR"/>
          </a:p>
        </p:txBody>
      </p:sp>
      <p:sp>
        <p:nvSpPr>
          <p:cNvPr id="8" name="7 Dikdörtgen"/>
          <p:cNvSpPr/>
          <p:nvPr/>
        </p:nvSpPr>
        <p:spPr>
          <a:xfrm>
            <a:off x="1001027" y="528007"/>
            <a:ext cx="6692996" cy="1384995"/>
          </a:xfrm>
          <a:prstGeom prst="rect">
            <a:avLst/>
          </a:prstGeom>
        </p:spPr>
        <p:txBody>
          <a:bodyPr wrap="square">
            <a:spAutoFit/>
          </a:bodyPr>
          <a:lstStyle/>
          <a:p>
            <a:r>
              <a:rPr lang="tr-TR" sz="2800" dirty="0" smtClean="0"/>
              <a:t>Sizlerden kendi başınıza yapabildiğiniz şeyleri düşünmenizi istiyorum. Haydi birkaç arkadaşınızdan örnek alalım</a:t>
            </a:r>
            <a:endParaRPr lang="tr-TR" sz="2800" dirty="0"/>
          </a:p>
        </p:txBody>
      </p:sp>
    </p:spTree>
    <p:extLst>
      <p:ext uri="{BB962C8B-B14F-4D97-AF65-F5344CB8AC3E}">
        <p14:creationId xmlns:p14="http://schemas.microsoft.com/office/powerpoint/2010/main" xmlns="" val="3557069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79714" y="888274"/>
            <a:ext cx="7040880" cy="5632311"/>
          </a:xfrm>
          <a:prstGeom prst="rect">
            <a:avLst/>
          </a:prstGeom>
        </p:spPr>
        <p:txBody>
          <a:bodyPr wrap="square">
            <a:spAutoFit/>
          </a:bodyPr>
          <a:lstStyle/>
          <a:p>
            <a:r>
              <a:rPr lang="tr-TR" sz="2000" dirty="0" smtClean="0"/>
              <a:t>“</a:t>
            </a:r>
            <a:r>
              <a:rPr lang="tr-TR" sz="3600" dirty="0" smtClean="0"/>
              <a:t>Şimdi oyunumuzu anlatayım: İsmini söylediğim arkadaşınız kendi başına yapabildiği şeyi söyleyecek. Daha sonra başka bir arkadaşının ismini söyleyecek ve o da kendi başına yapabildiği şeyi söyleyecek. Bu şekilde herkesin kendi başına yapabildiği şeyleri öğrenmiş olacağız. Evet çocuklar haydi herkes düşünsün.” </a:t>
            </a:r>
            <a:endParaRPr lang="tr-TR" sz="2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xmlns="" id="{EDA7F75A-C99B-B441-A566-A7096EA0C058}"/>
              </a:ext>
            </a:extLst>
          </p:cNvPr>
          <p:cNvPicPr>
            <a:picLocks noChangeAspect="1"/>
          </p:cNvPicPr>
          <p:nvPr/>
        </p:nvPicPr>
        <p:blipFill>
          <a:blip r:embed="rId2"/>
          <a:stretch>
            <a:fillRect/>
          </a:stretch>
        </p:blipFill>
        <p:spPr>
          <a:xfrm>
            <a:off x="422176" y="138958"/>
            <a:ext cx="8255000" cy="6121400"/>
          </a:xfrm>
          <a:prstGeom prst="rect">
            <a:avLst/>
          </a:prstGeom>
        </p:spPr>
      </p:pic>
      <p:pic>
        <p:nvPicPr>
          <p:cNvPr id="2" name="Picture 1">
            <a:extLst>
              <a:ext uri="{FF2B5EF4-FFF2-40B4-BE49-F238E27FC236}">
                <a16:creationId xmlns:a16="http://schemas.microsoft.com/office/drawing/2014/main" xmlns="" id="{7766F34A-3775-B743-ADAB-F17B415D8DAF}"/>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C36DF3DB-36B4-FF42-ADDF-8DD4197460E8}"/>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36</a:t>
            </a:fld>
            <a:endParaRPr lang="tr-TR" dirty="0">
              <a:solidFill>
                <a:schemeClr val="bg1"/>
              </a:solidFill>
            </a:endParaRPr>
          </a:p>
        </p:txBody>
      </p:sp>
      <p:sp>
        <p:nvSpPr>
          <p:cNvPr id="38" name="TextBox 37">
            <a:extLst>
              <a:ext uri="{FF2B5EF4-FFF2-40B4-BE49-F238E27FC236}">
                <a16:creationId xmlns:a16="http://schemas.microsoft.com/office/drawing/2014/main" xmlns="" id="{96D15C6D-A04A-0A4A-BD74-1B2A44FB2764}"/>
              </a:ext>
            </a:extLst>
          </p:cNvPr>
          <p:cNvSpPr txBox="1"/>
          <p:nvPr/>
        </p:nvSpPr>
        <p:spPr>
          <a:xfrm>
            <a:off x="709927" y="1461460"/>
            <a:ext cx="1541328" cy="305953"/>
          </a:xfrm>
          <a:prstGeom prst="rect">
            <a:avLst/>
          </a:prstGeom>
          <a:noFill/>
        </p:spPr>
        <p:txBody>
          <a:bodyPr wrap="square" rtlCol="0">
            <a:spAutoFit/>
          </a:bodyPr>
          <a:lstStyle/>
          <a:p>
            <a:pPr algn="ctr"/>
            <a:r>
              <a:rPr lang="tr-TR" sz="1400" b="1" dirty="0">
                <a:solidFill>
                  <a:srgbClr val="0089B1"/>
                </a:solidFill>
              </a:rPr>
              <a:t>DİŞ FIRÇALAMAK</a:t>
            </a:r>
          </a:p>
        </p:txBody>
      </p:sp>
      <p:sp>
        <p:nvSpPr>
          <p:cNvPr id="39" name="TextBox 38">
            <a:extLst>
              <a:ext uri="{FF2B5EF4-FFF2-40B4-BE49-F238E27FC236}">
                <a16:creationId xmlns:a16="http://schemas.microsoft.com/office/drawing/2014/main" xmlns="" id="{0F96C1D3-63C8-F74D-90C2-EEFCDDE07983}"/>
              </a:ext>
            </a:extLst>
          </p:cNvPr>
          <p:cNvSpPr txBox="1"/>
          <p:nvPr/>
        </p:nvSpPr>
        <p:spPr>
          <a:xfrm>
            <a:off x="3064018" y="1461460"/>
            <a:ext cx="1541328" cy="305953"/>
          </a:xfrm>
          <a:prstGeom prst="rect">
            <a:avLst/>
          </a:prstGeom>
          <a:noFill/>
        </p:spPr>
        <p:txBody>
          <a:bodyPr wrap="square" rtlCol="0">
            <a:spAutoFit/>
          </a:bodyPr>
          <a:lstStyle/>
          <a:p>
            <a:pPr algn="ctr"/>
            <a:r>
              <a:rPr lang="tr-TR" sz="1400" b="1" dirty="0">
                <a:solidFill>
                  <a:srgbClr val="0089B1"/>
                </a:solidFill>
              </a:rPr>
              <a:t>DERS ÇALIŞMAK</a:t>
            </a:r>
          </a:p>
        </p:txBody>
      </p:sp>
      <p:sp>
        <p:nvSpPr>
          <p:cNvPr id="40" name="TextBox 39">
            <a:extLst>
              <a:ext uri="{FF2B5EF4-FFF2-40B4-BE49-F238E27FC236}">
                <a16:creationId xmlns:a16="http://schemas.microsoft.com/office/drawing/2014/main" xmlns="" id="{67C443D5-E3C7-144F-8966-2EDCAD1B48CD}"/>
              </a:ext>
            </a:extLst>
          </p:cNvPr>
          <p:cNvSpPr txBox="1"/>
          <p:nvPr/>
        </p:nvSpPr>
        <p:spPr>
          <a:xfrm>
            <a:off x="5301383" y="1461460"/>
            <a:ext cx="1541328" cy="305953"/>
          </a:xfrm>
          <a:prstGeom prst="rect">
            <a:avLst/>
          </a:prstGeom>
          <a:noFill/>
        </p:spPr>
        <p:txBody>
          <a:bodyPr wrap="square" rtlCol="0">
            <a:spAutoFit/>
          </a:bodyPr>
          <a:lstStyle/>
          <a:p>
            <a:pPr algn="ctr"/>
            <a:r>
              <a:rPr lang="tr-TR" sz="1400" b="1" dirty="0">
                <a:solidFill>
                  <a:srgbClr val="0089B1"/>
                </a:solidFill>
              </a:rPr>
              <a:t>ELLERİ YIKAMAK</a:t>
            </a:r>
          </a:p>
        </p:txBody>
      </p:sp>
      <p:sp>
        <p:nvSpPr>
          <p:cNvPr id="41" name="TextBox 40">
            <a:extLst>
              <a:ext uri="{FF2B5EF4-FFF2-40B4-BE49-F238E27FC236}">
                <a16:creationId xmlns:a16="http://schemas.microsoft.com/office/drawing/2014/main" xmlns="" id="{C821415E-FC38-E145-BC3B-FADFA1B88CCB}"/>
              </a:ext>
            </a:extLst>
          </p:cNvPr>
          <p:cNvSpPr txBox="1"/>
          <p:nvPr/>
        </p:nvSpPr>
        <p:spPr>
          <a:xfrm>
            <a:off x="2324719" y="3105431"/>
            <a:ext cx="1541328" cy="305953"/>
          </a:xfrm>
          <a:prstGeom prst="rect">
            <a:avLst/>
          </a:prstGeom>
          <a:noFill/>
        </p:spPr>
        <p:txBody>
          <a:bodyPr wrap="square" rtlCol="0">
            <a:spAutoFit/>
          </a:bodyPr>
          <a:lstStyle/>
          <a:p>
            <a:pPr algn="ctr"/>
            <a:r>
              <a:rPr lang="tr-TR" sz="1400" b="1" dirty="0">
                <a:solidFill>
                  <a:srgbClr val="0089B1"/>
                </a:solidFill>
              </a:rPr>
              <a:t>BİSİKLETE BİNMEK</a:t>
            </a:r>
          </a:p>
        </p:txBody>
      </p:sp>
      <p:sp>
        <p:nvSpPr>
          <p:cNvPr id="42" name="TextBox 41">
            <a:extLst>
              <a:ext uri="{FF2B5EF4-FFF2-40B4-BE49-F238E27FC236}">
                <a16:creationId xmlns:a16="http://schemas.microsoft.com/office/drawing/2014/main" xmlns="" id="{E3CC2908-937A-0E4E-B66A-71A87440695E}"/>
              </a:ext>
            </a:extLst>
          </p:cNvPr>
          <p:cNvSpPr txBox="1"/>
          <p:nvPr/>
        </p:nvSpPr>
        <p:spPr>
          <a:xfrm>
            <a:off x="4610715" y="3105431"/>
            <a:ext cx="1541328" cy="305953"/>
          </a:xfrm>
          <a:prstGeom prst="rect">
            <a:avLst/>
          </a:prstGeom>
          <a:noFill/>
        </p:spPr>
        <p:txBody>
          <a:bodyPr wrap="square" rtlCol="0">
            <a:spAutoFit/>
          </a:bodyPr>
          <a:lstStyle/>
          <a:p>
            <a:pPr algn="ctr"/>
            <a:r>
              <a:rPr lang="tr-TR" sz="1400" b="1" dirty="0">
                <a:solidFill>
                  <a:srgbClr val="0089B1"/>
                </a:solidFill>
              </a:rPr>
              <a:t>MÜZİK DİNLEMEK</a:t>
            </a:r>
          </a:p>
        </p:txBody>
      </p:sp>
      <p:sp>
        <p:nvSpPr>
          <p:cNvPr id="43" name="TextBox 42">
            <a:extLst>
              <a:ext uri="{FF2B5EF4-FFF2-40B4-BE49-F238E27FC236}">
                <a16:creationId xmlns:a16="http://schemas.microsoft.com/office/drawing/2014/main" xmlns="" id="{B26B5754-0459-B149-BC02-6B4A63EFB0C4}"/>
              </a:ext>
            </a:extLst>
          </p:cNvPr>
          <p:cNvSpPr txBox="1"/>
          <p:nvPr/>
        </p:nvSpPr>
        <p:spPr>
          <a:xfrm>
            <a:off x="6886989" y="3105431"/>
            <a:ext cx="1541328" cy="305953"/>
          </a:xfrm>
          <a:prstGeom prst="rect">
            <a:avLst/>
          </a:prstGeom>
          <a:noFill/>
        </p:spPr>
        <p:txBody>
          <a:bodyPr wrap="square" rtlCol="0">
            <a:spAutoFit/>
          </a:bodyPr>
          <a:lstStyle/>
          <a:p>
            <a:pPr algn="ctr"/>
            <a:r>
              <a:rPr lang="tr-TR" sz="1400" b="1" dirty="0">
                <a:solidFill>
                  <a:srgbClr val="0089B1"/>
                </a:solidFill>
              </a:rPr>
              <a:t>YALNIZ UYUMAK</a:t>
            </a:r>
          </a:p>
        </p:txBody>
      </p:sp>
      <p:sp>
        <p:nvSpPr>
          <p:cNvPr id="44" name="TextBox 43">
            <a:extLst>
              <a:ext uri="{FF2B5EF4-FFF2-40B4-BE49-F238E27FC236}">
                <a16:creationId xmlns:a16="http://schemas.microsoft.com/office/drawing/2014/main" xmlns="" id="{21155D3D-0E46-7A40-96B7-CF8B3DBFDF2A}"/>
              </a:ext>
            </a:extLst>
          </p:cNvPr>
          <p:cNvSpPr txBox="1"/>
          <p:nvPr/>
        </p:nvSpPr>
        <p:spPr>
          <a:xfrm>
            <a:off x="612649" y="4778593"/>
            <a:ext cx="1835332" cy="523220"/>
          </a:xfrm>
          <a:prstGeom prst="rect">
            <a:avLst/>
          </a:prstGeom>
          <a:noFill/>
        </p:spPr>
        <p:txBody>
          <a:bodyPr wrap="square" rtlCol="0">
            <a:spAutoFit/>
          </a:bodyPr>
          <a:lstStyle/>
          <a:p>
            <a:pPr algn="ctr"/>
            <a:r>
              <a:rPr lang="tr-TR" sz="1400" b="1" dirty="0">
                <a:solidFill>
                  <a:srgbClr val="0089B1"/>
                </a:solidFill>
              </a:rPr>
              <a:t>KIYAFETLERİMİZİ GİYMEK / ÇIKARMAK</a:t>
            </a:r>
          </a:p>
        </p:txBody>
      </p:sp>
      <p:sp>
        <p:nvSpPr>
          <p:cNvPr id="45" name="TextBox 44">
            <a:extLst>
              <a:ext uri="{FF2B5EF4-FFF2-40B4-BE49-F238E27FC236}">
                <a16:creationId xmlns:a16="http://schemas.microsoft.com/office/drawing/2014/main" xmlns="" id="{79460523-DA5D-8444-AFBC-C91724EE5339}"/>
              </a:ext>
            </a:extLst>
          </p:cNvPr>
          <p:cNvSpPr txBox="1"/>
          <p:nvPr/>
        </p:nvSpPr>
        <p:spPr>
          <a:xfrm>
            <a:off x="2645727" y="4778593"/>
            <a:ext cx="2092069" cy="307777"/>
          </a:xfrm>
          <a:prstGeom prst="rect">
            <a:avLst/>
          </a:prstGeom>
          <a:noFill/>
        </p:spPr>
        <p:txBody>
          <a:bodyPr wrap="square" rtlCol="0">
            <a:spAutoFit/>
          </a:bodyPr>
          <a:lstStyle/>
          <a:p>
            <a:pPr algn="ctr"/>
            <a:r>
              <a:rPr lang="tr-TR" sz="1400" b="1" dirty="0">
                <a:solidFill>
                  <a:srgbClr val="0089B1"/>
                </a:solidFill>
              </a:rPr>
              <a:t>AİLEME YARDIM ETMEK</a:t>
            </a:r>
          </a:p>
        </p:txBody>
      </p:sp>
      <p:sp>
        <p:nvSpPr>
          <p:cNvPr id="46" name="TextBox 45">
            <a:extLst>
              <a:ext uri="{FF2B5EF4-FFF2-40B4-BE49-F238E27FC236}">
                <a16:creationId xmlns:a16="http://schemas.microsoft.com/office/drawing/2014/main" xmlns="" id="{62469A74-C4B4-2D46-9DDA-34A197151A38}"/>
              </a:ext>
            </a:extLst>
          </p:cNvPr>
          <p:cNvSpPr txBox="1"/>
          <p:nvPr/>
        </p:nvSpPr>
        <p:spPr>
          <a:xfrm>
            <a:off x="5055129" y="4823640"/>
            <a:ext cx="1541328" cy="523220"/>
          </a:xfrm>
          <a:prstGeom prst="rect">
            <a:avLst/>
          </a:prstGeom>
          <a:noFill/>
        </p:spPr>
        <p:txBody>
          <a:bodyPr wrap="square" rtlCol="0">
            <a:spAutoFit/>
          </a:bodyPr>
          <a:lstStyle/>
          <a:p>
            <a:pPr algn="ctr"/>
            <a:r>
              <a:rPr lang="tr-TR" sz="1400" b="1" dirty="0">
                <a:solidFill>
                  <a:srgbClr val="0089B1"/>
                </a:solidFill>
              </a:rPr>
              <a:t>YARDIM ETMEK</a:t>
            </a:r>
          </a:p>
          <a:p>
            <a:pPr algn="ctr"/>
            <a:r>
              <a:rPr lang="tr-TR" sz="1400" b="1" dirty="0">
                <a:solidFill>
                  <a:srgbClr val="0089B1"/>
                </a:solidFill>
              </a:rPr>
              <a:t>YARDIM İSTEMEK</a:t>
            </a:r>
          </a:p>
        </p:txBody>
      </p:sp>
      <p:sp>
        <p:nvSpPr>
          <p:cNvPr id="47" name="TextBox 46">
            <a:extLst>
              <a:ext uri="{FF2B5EF4-FFF2-40B4-BE49-F238E27FC236}">
                <a16:creationId xmlns:a16="http://schemas.microsoft.com/office/drawing/2014/main" xmlns="" id="{994D8266-A1EC-F945-9854-303F98BE0D28}"/>
              </a:ext>
            </a:extLst>
          </p:cNvPr>
          <p:cNvSpPr txBox="1"/>
          <p:nvPr/>
        </p:nvSpPr>
        <p:spPr>
          <a:xfrm>
            <a:off x="6595155" y="6266926"/>
            <a:ext cx="2092069" cy="307777"/>
          </a:xfrm>
          <a:prstGeom prst="rect">
            <a:avLst/>
          </a:prstGeom>
          <a:noFill/>
        </p:spPr>
        <p:txBody>
          <a:bodyPr wrap="square" rtlCol="0">
            <a:spAutoFit/>
          </a:bodyPr>
          <a:lstStyle/>
          <a:p>
            <a:pPr algn="ctr"/>
            <a:r>
              <a:rPr lang="tr-TR" sz="1400" b="1" dirty="0">
                <a:solidFill>
                  <a:srgbClr val="0089B1"/>
                </a:solidFill>
              </a:rPr>
              <a:t>EŞYALARIMI TOPLAMAK</a:t>
            </a:r>
          </a:p>
        </p:txBody>
      </p:sp>
    </p:spTree>
    <p:extLst>
      <p:ext uri="{BB962C8B-B14F-4D97-AF65-F5344CB8AC3E}">
        <p14:creationId xmlns:p14="http://schemas.microsoft.com/office/powerpoint/2010/main" xmlns="" val="1349119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40525" y="1201783"/>
            <a:ext cx="7615645" cy="5016758"/>
          </a:xfrm>
          <a:prstGeom prst="rect">
            <a:avLst/>
          </a:prstGeom>
        </p:spPr>
        <p:txBody>
          <a:bodyPr wrap="square">
            <a:spAutoFit/>
          </a:bodyPr>
          <a:lstStyle/>
          <a:p>
            <a:r>
              <a:rPr lang="tr-TR" sz="4000" dirty="0" smtClean="0"/>
              <a:t>“Aferin çocuklar görüyorum ki kendi başınıza yapabildiğiniz pek çok şey var. Kendi başımıza yapabildiğimiz şeyler bizim becerilerimizdir. Bu becerilerimiz hayatımızı kolaylaştırmak için önemlidir. Bunlar bizi mutlu edebilir ve kendimizi iyi hissettirebilir.” </a:t>
            </a:r>
            <a:endParaRPr lang="tr-TR" sz="4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E479748-989F-EE4F-A5FF-C00C35107F81}"/>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D9C3AF72-8502-1242-BCFD-BD2E979705FD}"/>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38</a:t>
            </a:fld>
            <a:endParaRPr lang="tr-TR" dirty="0">
              <a:solidFill>
                <a:schemeClr val="bg1"/>
              </a:solidFill>
            </a:endParaRPr>
          </a:p>
        </p:txBody>
      </p:sp>
      <p:pic>
        <p:nvPicPr>
          <p:cNvPr id="4" name="Picture 3">
            <a:extLst>
              <a:ext uri="{FF2B5EF4-FFF2-40B4-BE49-F238E27FC236}">
                <a16:creationId xmlns:a16="http://schemas.microsoft.com/office/drawing/2014/main" xmlns="" id="{336E01F5-A1FE-E545-8614-104F0444F0B4}"/>
              </a:ext>
            </a:extLst>
          </p:cNvPr>
          <p:cNvPicPr>
            <a:picLocks noChangeAspect="1"/>
          </p:cNvPicPr>
          <p:nvPr/>
        </p:nvPicPr>
        <p:blipFill>
          <a:blip r:embed="rId2"/>
          <a:stretch>
            <a:fillRect/>
          </a:stretch>
        </p:blipFill>
        <p:spPr>
          <a:xfrm>
            <a:off x="8554922" y="6303128"/>
            <a:ext cx="495300" cy="495300"/>
          </a:xfrm>
          <a:prstGeom prst="rect">
            <a:avLst/>
          </a:prstGeom>
        </p:spPr>
      </p:pic>
      <p:sp>
        <p:nvSpPr>
          <p:cNvPr id="5" name="Slide Number Placeholder 5">
            <a:extLst>
              <a:ext uri="{FF2B5EF4-FFF2-40B4-BE49-F238E27FC236}">
                <a16:creationId xmlns:a16="http://schemas.microsoft.com/office/drawing/2014/main" xmlns="" id="{C08C328E-6F47-6A4D-9334-B7C0294EAFAB}"/>
              </a:ext>
            </a:extLst>
          </p:cNvPr>
          <p:cNvSpPr txBox="1">
            <a:spLocks/>
          </p:cNvSpPr>
          <p:nvPr/>
        </p:nvSpPr>
        <p:spPr>
          <a:xfrm>
            <a:off x="6881361" y="6356456"/>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rgbClr val="FF0000"/>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DEB4039-B4F9-1A4E-9F34-911C602DABDF}" type="slidenum">
              <a:rPr lang="tr-TR" smtClean="0">
                <a:solidFill>
                  <a:schemeClr val="bg1"/>
                </a:solidFill>
              </a:rPr>
              <a:pPr/>
              <a:t>38</a:t>
            </a:fld>
            <a:endParaRPr lang="tr-TR" dirty="0">
              <a:solidFill>
                <a:schemeClr val="bg1"/>
              </a:solidFill>
            </a:endParaRPr>
          </a:p>
        </p:txBody>
      </p:sp>
      <p:sp>
        <p:nvSpPr>
          <p:cNvPr id="6" name="TextBox 5">
            <a:extLst>
              <a:ext uri="{FF2B5EF4-FFF2-40B4-BE49-F238E27FC236}">
                <a16:creationId xmlns:a16="http://schemas.microsoft.com/office/drawing/2014/main" xmlns="" id="{5E8B1BBE-DC91-674D-BB35-BF2320EB5FBB}"/>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3. OTURUM</a:t>
            </a:r>
            <a:endParaRPr lang="tr-TR" sz="2800" dirty="0">
              <a:solidFill>
                <a:srgbClr val="0089B1"/>
              </a:solidFill>
            </a:endParaRPr>
          </a:p>
        </p:txBody>
      </p:sp>
      <p:pic>
        <p:nvPicPr>
          <p:cNvPr id="7" name="Picture 6">
            <a:extLst>
              <a:ext uri="{FF2B5EF4-FFF2-40B4-BE49-F238E27FC236}">
                <a16:creationId xmlns:a16="http://schemas.microsoft.com/office/drawing/2014/main" xmlns="" id="{8ED54AE6-271D-1541-BE9D-A192DE7E7DDD}"/>
              </a:ext>
            </a:extLst>
          </p:cNvPr>
          <p:cNvPicPr>
            <a:picLocks noChangeAspect="1"/>
          </p:cNvPicPr>
          <p:nvPr/>
        </p:nvPicPr>
        <p:blipFill>
          <a:blip r:embed="rId3"/>
          <a:stretch>
            <a:fillRect/>
          </a:stretch>
        </p:blipFill>
        <p:spPr>
          <a:xfrm>
            <a:off x="3422649" y="1489434"/>
            <a:ext cx="2298700" cy="101600"/>
          </a:xfrm>
          <a:prstGeom prst="rect">
            <a:avLst/>
          </a:prstGeom>
        </p:spPr>
      </p:pic>
      <p:pic>
        <p:nvPicPr>
          <p:cNvPr id="8" name="Picture 7">
            <a:extLst>
              <a:ext uri="{FF2B5EF4-FFF2-40B4-BE49-F238E27FC236}">
                <a16:creationId xmlns:a16="http://schemas.microsoft.com/office/drawing/2014/main" xmlns="" id="{D80E0EFA-6332-3F4D-B3F0-140FC63A43A7}"/>
              </a:ext>
            </a:extLst>
          </p:cNvPr>
          <p:cNvPicPr>
            <a:picLocks noChangeAspect="1"/>
          </p:cNvPicPr>
          <p:nvPr/>
        </p:nvPicPr>
        <p:blipFill>
          <a:blip r:embed="rId4"/>
          <a:stretch>
            <a:fillRect/>
          </a:stretch>
        </p:blipFill>
        <p:spPr>
          <a:xfrm>
            <a:off x="1757742" y="2466526"/>
            <a:ext cx="5854574" cy="1400007"/>
          </a:xfrm>
          <a:prstGeom prst="rect">
            <a:avLst/>
          </a:prstGeom>
        </p:spPr>
      </p:pic>
      <p:sp>
        <p:nvSpPr>
          <p:cNvPr id="9" name="TextBox 8">
            <a:extLst>
              <a:ext uri="{FF2B5EF4-FFF2-40B4-BE49-F238E27FC236}">
                <a16:creationId xmlns:a16="http://schemas.microsoft.com/office/drawing/2014/main" xmlns="" id="{506E9C31-450B-8847-BCEA-E4FCDAB2EFB6}"/>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1</a:t>
            </a:r>
          </a:p>
        </p:txBody>
      </p:sp>
      <p:sp>
        <p:nvSpPr>
          <p:cNvPr id="10" name="TextBox 9">
            <a:extLst>
              <a:ext uri="{FF2B5EF4-FFF2-40B4-BE49-F238E27FC236}">
                <a16:creationId xmlns:a16="http://schemas.microsoft.com/office/drawing/2014/main" xmlns="" id="{B30D932D-814D-2A42-B78F-30DC64263268}"/>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PAPATYA</a:t>
            </a:r>
          </a:p>
        </p:txBody>
      </p:sp>
    </p:spTree>
    <p:extLst>
      <p:ext uri="{BB962C8B-B14F-4D97-AF65-F5344CB8AC3E}">
        <p14:creationId xmlns:p14="http://schemas.microsoft.com/office/powerpoint/2010/main" xmlns="" val="9761537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92777" y="966651"/>
            <a:ext cx="5865223" cy="5632311"/>
          </a:xfrm>
          <a:prstGeom prst="rect">
            <a:avLst/>
          </a:prstGeom>
        </p:spPr>
        <p:txBody>
          <a:bodyPr wrap="square">
            <a:spAutoFit/>
          </a:bodyPr>
          <a:lstStyle/>
          <a:p>
            <a:r>
              <a:rPr lang="tr-TR" sz="3600" dirty="0" smtClean="0"/>
              <a:t>“Merhaba sevgili öğrenciler, bugün sizlerle </a:t>
            </a:r>
            <a:r>
              <a:rPr lang="tr-TR" sz="3600" dirty="0" err="1" smtClean="0"/>
              <a:t>psikoeğitim</a:t>
            </a:r>
            <a:r>
              <a:rPr lang="tr-TR" sz="3600" dirty="0" smtClean="0"/>
              <a:t> çalışmasının 3. ve son oturumunu gerçekleştireceğiz. Daha önceki oturumda virüsten korunmak için salgın hastalık döneminde almamız gereken önlemleri ve kendi başımıza yapabildiklerimizi paylaştık.” </a:t>
            </a:r>
            <a:endParaRPr lang="tr-TR"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996A4B22-F416-FB42-895C-B6EA351A139A}"/>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1. OTURUM</a:t>
            </a:r>
            <a:endParaRPr lang="tr-TR" sz="2800" dirty="0">
              <a:solidFill>
                <a:srgbClr val="0089B1"/>
              </a:solidFill>
            </a:endParaRPr>
          </a:p>
        </p:txBody>
      </p:sp>
      <p:pic>
        <p:nvPicPr>
          <p:cNvPr id="7" name="Picture 6">
            <a:extLst>
              <a:ext uri="{FF2B5EF4-FFF2-40B4-BE49-F238E27FC236}">
                <a16:creationId xmlns:a16="http://schemas.microsoft.com/office/drawing/2014/main" xmlns="" id="{F30B4CD9-C2FF-5B41-98A8-E88FBC45E0FA}"/>
              </a:ext>
            </a:extLst>
          </p:cNvPr>
          <p:cNvPicPr>
            <a:picLocks noChangeAspect="1"/>
          </p:cNvPicPr>
          <p:nvPr/>
        </p:nvPicPr>
        <p:blipFill>
          <a:blip r:embed="rId2"/>
          <a:stretch>
            <a:fillRect/>
          </a:stretch>
        </p:blipFill>
        <p:spPr>
          <a:xfrm>
            <a:off x="3422649" y="1489434"/>
            <a:ext cx="2298700" cy="101600"/>
          </a:xfrm>
          <a:prstGeom prst="rect">
            <a:avLst/>
          </a:prstGeom>
        </p:spPr>
      </p:pic>
      <p:pic>
        <p:nvPicPr>
          <p:cNvPr id="8" name="Picture 7">
            <a:extLst>
              <a:ext uri="{FF2B5EF4-FFF2-40B4-BE49-F238E27FC236}">
                <a16:creationId xmlns:a16="http://schemas.microsoft.com/office/drawing/2014/main" xmlns="" id="{D98D3415-9A1C-7743-AEED-279828772E1C}"/>
              </a:ext>
            </a:extLst>
          </p:cNvPr>
          <p:cNvPicPr>
            <a:picLocks noChangeAspect="1"/>
          </p:cNvPicPr>
          <p:nvPr/>
        </p:nvPicPr>
        <p:blipFill>
          <a:blip r:embed="rId3"/>
          <a:stretch>
            <a:fillRect/>
          </a:stretch>
        </p:blipFill>
        <p:spPr>
          <a:xfrm>
            <a:off x="1757742" y="2466526"/>
            <a:ext cx="5854574" cy="1400007"/>
          </a:xfrm>
          <a:prstGeom prst="rect">
            <a:avLst/>
          </a:prstGeom>
        </p:spPr>
      </p:pic>
      <p:sp>
        <p:nvSpPr>
          <p:cNvPr id="9" name="TextBox 8">
            <a:extLst>
              <a:ext uri="{FF2B5EF4-FFF2-40B4-BE49-F238E27FC236}">
                <a16:creationId xmlns:a16="http://schemas.microsoft.com/office/drawing/2014/main" xmlns="" id="{6F526F90-A886-A845-AB17-2060EC457435}"/>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1</a:t>
            </a:r>
          </a:p>
        </p:txBody>
      </p:sp>
      <p:sp>
        <p:nvSpPr>
          <p:cNvPr id="10" name="TextBox 9">
            <a:extLst>
              <a:ext uri="{FF2B5EF4-FFF2-40B4-BE49-F238E27FC236}">
                <a16:creationId xmlns:a16="http://schemas.microsoft.com/office/drawing/2014/main" xmlns="" id="{2856AC63-2386-804C-9448-BA5D99CEE032}"/>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SİNCAP AİLESİ</a:t>
            </a:r>
          </a:p>
        </p:txBody>
      </p:sp>
      <p:pic>
        <p:nvPicPr>
          <p:cNvPr id="14" name="Picture 13">
            <a:extLst>
              <a:ext uri="{FF2B5EF4-FFF2-40B4-BE49-F238E27FC236}">
                <a16:creationId xmlns:a16="http://schemas.microsoft.com/office/drawing/2014/main" xmlns="" id="{D71FF34F-169A-1B4B-B335-79031F4B648C}"/>
              </a:ext>
            </a:extLst>
          </p:cNvPr>
          <p:cNvPicPr>
            <a:picLocks noChangeAspect="1"/>
          </p:cNvPicPr>
          <p:nvPr/>
        </p:nvPicPr>
        <p:blipFill>
          <a:blip r:embed="rId4"/>
          <a:stretch>
            <a:fillRect/>
          </a:stretch>
        </p:blipFill>
        <p:spPr>
          <a:xfrm>
            <a:off x="8554922" y="6303128"/>
            <a:ext cx="495300" cy="495300"/>
          </a:xfrm>
          <a:prstGeom prst="rect">
            <a:avLst/>
          </a:prstGeom>
        </p:spPr>
      </p:pic>
      <p:sp>
        <p:nvSpPr>
          <p:cNvPr id="13" name="Slide Number Placeholder 5">
            <a:extLst>
              <a:ext uri="{FF2B5EF4-FFF2-40B4-BE49-F238E27FC236}">
                <a16:creationId xmlns:a16="http://schemas.microsoft.com/office/drawing/2014/main" xmlns="" id="{E4068909-C787-5F44-A604-A2E297475AD1}"/>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a:t>
            </a:fld>
            <a:endParaRPr lang="tr-TR" dirty="0">
              <a:solidFill>
                <a:schemeClr val="bg1"/>
              </a:solidFill>
            </a:endParaRPr>
          </a:p>
        </p:txBody>
      </p:sp>
    </p:spTree>
    <p:extLst>
      <p:ext uri="{BB962C8B-B14F-4D97-AF65-F5344CB8AC3E}">
        <p14:creationId xmlns:p14="http://schemas.microsoft.com/office/powerpoint/2010/main" xmlns="" val="20515997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63485" y="862149"/>
            <a:ext cx="6753497" cy="5509200"/>
          </a:xfrm>
          <a:prstGeom prst="rect">
            <a:avLst/>
          </a:prstGeom>
        </p:spPr>
        <p:txBody>
          <a:bodyPr wrap="square">
            <a:spAutoFit/>
          </a:bodyPr>
          <a:lstStyle/>
          <a:p>
            <a:r>
              <a:rPr lang="tr-TR" dirty="0" smtClean="0"/>
              <a:t>“</a:t>
            </a:r>
            <a:r>
              <a:rPr lang="tr-TR" sz="4400" dirty="0" smtClean="0"/>
              <a:t>Çocuklar, salgın hastalık dönemlerinde kendimizi korkmuş, üzgün, endişeli hissedebiliriz. Böyle zamanlarda bize nelerin iyi geleceğini bulmak için Papatya adında bir etkinlik yapalım” </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3F3A729-2326-5343-B7F9-D8E2315617F0}"/>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EF38E830-16E1-8645-81BD-04FAD0F59CD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41</a:t>
            </a:fld>
            <a:endParaRPr lang="tr-TR" dirty="0">
              <a:solidFill>
                <a:schemeClr val="bg1"/>
              </a:solidFill>
            </a:endParaRPr>
          </a:p>
        </p:txBody>
      </p:sp>
      <p:pic>
        <p:nvPicPr>
          <p:cNvPr id="4" name="Picture 3">
            <a:extLst>
              <a:ext uri="{FF2B5EF4-FFF2-40B4-BE49-F238E27FC236}">
                <a16:creationId xmlns:a16="http://schemas.microsoft.com/office/drawing/2014/main" xmlns="" id="{6A188E2F-4CE0-C148-A671-28D73ABC1C50}"/>
              </a:ext>
            </a:extLst>
          </p:cNvPr>
          <p:cNvPicPr>
            <a:picLocks noChangeAspect="1"/>
          </p:cNvPicPr>
          <p:nvPr/>
        </p:nvPicPr>
        <p:blipFill>
          <a:blip r:embed="rId3"/>
          <a:stretch>
            <a:fillRect/>
          </a:stretch>
        </p:blipFill>
        <p:spPr>
          <a:xfrm>
            <a:off x="2435122" y="231382"/>
            <a:ext cx="4273755" cy="6626617"/>
          </a:xfrm>
          <a:prstGeom prst="rect">
            <a:avLst/>
          </a:prstGeom>
        </p:spPr>
      </p:pic>
      <p:sp>
        <p:nvSpPr>
          <p:cNvPr id="5" name="4 Dikdörtgen"/>
          <p:cNvSpPr/>
          <p:nvPr/>
        </p:nvSpPr>
        <p:spPr>
          <a:xfrm>
            <a:off x="561704" y="231382"/>
            <a:ext cx="6871062" cy="1200329"/>
          </a:xfrm>
          <a:prstGeom prst="rect">
            <a:avLst/>
          </a:prstGeom>
        </p:spPr>
        <p:txBody>
          <a:bodyPr wrap="square">
            <a:spAutoFit/>
          </a:bodyPr>
          <a:lstStyle/>
          <a:p>
            <a:r>
              <a:rPr lang="tr-TR" dirty="0" smtClean="0"/>
              <a:t>“</a:t>
            </a:r>
            <a:r>
              <a:rPr lang="tr-TR" sz="2400" dirty="0" smtClean="0"/>
              <a:t>Gördüğünüz gibi boş bir papatya resmimiz var. Şimdi sizlere soracağım sorularla bu papatyanın yapraklarını dolduracağız, haydi başlayalım” </a:t>
            </a:r>
            <a:endParaRPr lang="tr-TR" dirty="0"/>
          </a:p>
        </p:txBody>
      </p:sp>
    </p:spTree>
    <p:extLst>
      <p:ext uri="{BB962C8B-B14F-4D97-AF65-F5344CB8AC3E}">
        <p14:creationId xmlns:p14="http://schemas.microsoft.com/office/powerpoint/2010/main" xmlns="" val="1785252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07BB22B-71E3-F240-A9F0-772454562167}"/>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D7F497CE-A982-194B-AFF4-C918587CC64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42</a:t>
            </a:fld>
            <a:endParaRPr lang="tr-TR" dirty="0">
              <a:solidFill>
                <a:schemeClr val="bg1"/>
              </a:solidFill>
            </a:endParaRPr>
          </a:p>
        </p:txBody>
      </p:sp>
      <p:pic>
        <p:nvPicPr>
          <p:cNvPr id="4" name="Picture 3">
            <a:extLst>
              <a:ext uri="{FF2B5EF4-FFF2-40B4-BE49-F238E27FC236}">
                <a16:creationId xmlns:a16="http://schemas.microsoft.com/office/drawing/2014/main" xmlns="" id="{0797806C-D93D-8B49-ADC9-DD50B4473CC8}"/>
              </a:ext>
            </a:extLst>
          </p:cNvPr>
          <p:cNvPicPr>
            <a:picLocks noChangeAspect="1"/>
          </p:cNvPicPr>
          <p:nvPr/>
        </p:nvPicPr>
        <p:blipFill>
          <a:blip r:embed="rId3"/>
          <a:stretch>
            <a:fillRect/>
          </a:stretch>
        </p:blipFill>
        <p:spPr>
          <a:xfrm>
            <a:off x="2444748" y="813548"/>
            <a:ext cx="4254500" cy="4076700"/>
          </a:xfrm>
          <a:prstGeom prst="rect">
            <a:avLst/>
          </a:prstGeom>
        </p:spPr>
      </p:pic>
      <p:sp>
        <p:nvSpPr>
          <p:cNvPr id="6" name="TextBox 5">
            <a:extLst>
              <a:ext uri="{FF2B5EF4-FFF2-40B4-BE49-F238E27FC236}">
                <a16:creationId xmlns:a16="http://schemas.microsoft.com/office/drawing/2014/main" xmlns="" id="{1E4FBEC8-50C7-6C4D-8FD0-465E2790ECAE}"/>
              </a:ext>
            </a:extLst>
          </p:cNvPr>
          <p:cNvSpPr txBox="1"/>
          <p:nvPr/>
        </p:nvSpPr>
        <p:spPr>
          <a:xfrm>
            <a:off x="1001025" y="4898632"/>
            <a:ext cx="7141945" cy="954107"/>
          </a:xfrm>
          <a:prstGeom prst="rect">
            <a:avLst/>
          </a:prstGeom>
          <a:noFill/>
        </p:spPr>
        <p:txBody>
          <a:bodyPr wrap="square" rtlCol="0">
            <a:spAutoFit/>
          </a:bodyPr>
          <a:lstStyle/>
          <a:p>
            <a:pPr algn="ctr"/>
            <a:r>
              <a:rPr lang="tr-TR" sz="2800" dirty="0">
                <a:solidFill>
                  <a:srgbClr val="0089B1"/>
                </a:solidFill>
              </a:rPr>
              <a:t>Kendinizi üzgün hissettiğinizde </a:t>
            </a:r>
            <a:br>
              <a:rPr lang="tr-TR" sz="2800" dirty="0">
                <a:solidFill>
                  <a:srgbClr val="0089B1"/>
                </a:solidFill>
              </a:rPr>
            </a:br>
            <a:r>
              <a:rPr lang="tr-TR" sz="2800" dirty="0">
                <a:solidFill>
                  <a:srgbClr val="0089B1"/>
                </a:solidFill>
              </a:rPr>
              <a:t>ne yapmak size iyi gelir? </a:t>
            </a:r>
          </a:p>
        </p:txBody>
      </p:sp>
      <p:sp>
        <p:nvSpPr>
          <p:cNvPr id="7" name="6 Dikdörtgen"/>
          <p:cNvSpPr/>
          <p:nvPr/>
        </p:nvSpPr>
        <p:spPr>
          <a:xfrm>
            <a:off x="1001024" y="431074"/>
            <a:ext cx="7141945" cy="1815882"/>
          </a:xfrm>
          <a:prstGeom prst="rect">
            <a:avLst/>
          </a:prstGeom>
        </p:spPr>
        <p:txBody>
          <a:bodyPr wrap="square">
            <a:spAutoFit/>
          </a:bodyPr>
          <a:lstStyle/>
          <a:p>
            <a:r>
              <a:rPr lang="tr-TR" sz="2800" dirty="0" smtClean="0"/>
              <a:t>• “Kendinizi üzgün hissettiğinizde ne yapmak size iyi gelir? Örneğin; kendimi üzgün hissettiğimde arkadaşımla konuşmak bana iyi gelir.”</a:t>
            </a:r>
            <a:endParaRPr lang="tr-TR" sz="2800" dirty="0"/>
          </a:p>
        </p:txBody>
      </p:sp>
    </p:spTree>
    <p:extLst>
      <p:ext uri="{BB962C8B-B14F-4D97-AF65-F5344CB8AC3E}">
        <p14:creationId xmlns:p14="http://schemas.microsoft.com/office/powerpoint/2010/main" xmlns="" val="17237123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B3D011FB-F71B-E04C-89F9-3010EA368A24}"/>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8F2EB2EE-C3E6-D949-AAC8-DADEDD31B9EB}"/>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43</a:t>
            </a:fld>
            <a:endParaRPr lang="tr-TR" dirty="0">
              <a:solidFill>
                <a:schemeClr val="bg1"/>
              </a:solidFill>
            </a:endParaRPr>
          </a:p>
        </p:txBody>
      </p:sp>
      <p:pic>
        <p:nvPicPr>
          <p:cNvPr id="4" name="Picture 3">
            <a:extLst>
              <a:ext uri="{FF2B5EF4-FFF2-40B4-BE49-F238E27FC236}">
                <a16:creationId xmlns:a16="http://schemas.microsoft.com/office/drawing/2014/main" xmlns="" id="{8E47ACBF-F14E-B341-A9C5-828FCBF0B02D}"/>
              </a:ext>
            </a:extLst>
          </p:cNvPr>
          <p:cNvPicPr>
            <a:picLocks noChangeAspect="1"/>
          </p:cNvPicPr>
          <p:nvPr/>
        </p:nvPicPr>
        <p:blipFill>
          <a:blip r:embed="rId3"/>
          <a:stretch>
            <a:fillRect/>
          </a:stretch>
        </p:blipFill>
        <p:spPr>
          <a:xfrm>
            <a:off x="1497496" y="1143854"/>
            <a:ext cx="6149008" cy="5412144"/>
          </a:xfrm>
          <a:prstGeom prst="rect">
            <a:avLst/>
          </a:prstGeom>
        </p:spPr>
      </p:pic>
      <p:sp>
        <p:nvSpPr>
          <p:cNvPr id="5" name="TextBox 4">
            <a:extLst>
              <a:ext uri="{FF2B5EF4-FFF2-40B4-BE49-F238E27FC236}">
                <a16:creationId xmlns:a16="http://schemas.microsoft.com/office/drawing/2014/main" xmlns="" id="{411AA5BE-BE90-B345-9FE5-A5C22A027CCE}"/>
              </a:ext>
            </a:extLst>
          </p:cNvPr>
          <p:cNvSpPr txBox="1"/>
          <p:nvPr/>
        </p:nvSpPr>
        <p:spPr>
          <a:xfrm>
            <a:off x="1108029" y="136419"/>
            <a:ext cx="7141945" cy="954107"/>
          </a:xfrm>
          <a:prstGeom prst="rect">
            <a:avLst/>
          </a:prstGeom>
          <a:noFill/>
        </p:spPr>
        <p:txBody>
          <a:bodyPr wrap="square" rtlCol="0">
            <a:spAutoFit/>
          </a:bodyPr>
          <a:lstStyle/>
          <a:p>
            <a:pPr algn="ctr"/>
            <a:r>
              <a:rPr lang="tr-TR" sz="2800" dirty="0">
                <a:solidFill>
                  <a:srgbClr val="0089B1"/>
                </a:solidFill>
              </a:rPr>
              <a:t>Kendinizi mutsuz hissettiğinizde </a:t>
            </a:r>
            <a:br>
              <a:rPr lang="tr-TR" sz="2800" dirty="0">
                <a:solidFill>
                  <a:srgbClr val="0089B1"/>
                </a:solidFill>
              </a:rPr>
            </a:br>
            <a:r>
              <a:rPr lang="tr-TR" sz="2800" dirty="0">
                <a:solidFill>
                  <a:srgbClr val="0089B1"/>
                </a:solidFill>
              </a:rPr>
              <a:t>ne yapmak size iyi gelir? </a:t>
            </a:r>
          </a:p>
        </p:txBody>
      </p:sp>
    </p:spTree>
    <p:extLst>
      <p:ext uri="{BB962C8B-B14F-4D97-AF65-F5344CB8AC3E}">
        <p14:creationId xmlns:p14="http://schemas.microsoft.com/office/powerpoint/2010/main" xmlns="" val="155012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39B589E3-702C-D94D-A818-E3B690AAE726}"/>
              </a:ext>
            </a:extLst>
          </p:cNvPr>
          <p:cNvPicPr>
            <a:picLocks noChangeAspect="1"/>
          </p:cNvPicPr>
          <p:nvPr/>
        </p:nvPicPr>
        <p:blipFill>
          <a:blip r:embed="rId2"/>
          <a:stretch>
            <a:fillRect/>
          </a:stretch>
        </p:blipFill>
        <p:spPr>
          <a:xfrm>
            <a:off x="2360509" y="68096"/>
            <a:ext cx="4422981" cy="6858000"/>
          </a:xfrm>
          <a:prstGeom prst="rect">
            <a:avLst/>
          </a:prstGeom>
        </p:spPr>
      </p:pic>
      <p:pic>
        <p:nvPicPr>
          <p:cNvPr id="2" name="Picture 1">
            <a:extLst>
              <a:ext uri="{FF2B5EF4-FFF2-40B4-BE49-F238E27FC236}">
                <a16:creationId xmlns:a16="http://schemas.microsoft.com/office/drawing/2014/main" xmlns="" id="{0CAA5134-3A1A-5B4C-BFFD-9585323A112C}"/>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8E0E9ED2-79CA-ED42-A6DA-FE15746614AA}"/>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44</a:t>
            </a:fld>
            <a:endParaRPr lang="tr-TR" dirty="0">
              <a:solidFill>
                <a:schemeClr val="bg1"/>
              </a:solidFill>
            </a:endParaRPr>
          </a:p>
        </p:txBody>
      </p:sp>
      <p:sp>
        <p:nvSpPr>
          <p:cNvPr id="5" name="TextBox 4">
            <a:extLst>
              <a:ext uri="{FF2B5EF4-FFF2-40B4-BE49-F238E27FC236}">
                <a16:creationId xmlns:a16="http://schemas.microsoft.com/office/drawing/2014/main" xmlns="" id="{8C8B6A42-9BCB-FB45-AC2E-CFE8C3364D87}"/>
              </a:ext>
            </a:extLst>
          </p:cNvPr>
          <p:cNvSpPr txBox="1"/>
          <p:nvPr/>
        </p:nvSpPr>
        <p:spPr>
          <a:xfrm>
            <a:off x="4810386" y="746488"/>
            <a:ext cx="1541328" cy="461665"/>
          </a:xfrm>
          <a:prstGeom prst="rect">
            <a:avLst/>
          </a:prstGeom>
          <a:noFill/>
        </p:spPr>
        <p:txBody>
          <a:bodyPr wrap="square" rtlCol="0">
            <a:spAutoFit/>
          </a:bodyPr>
          <a:lstStyle/>
          <a:p>
            <a:pPr algn="ctr"/>
            <a:r>
              <a:rPr lang="tr-TR" sz="1200" b="1" dirty="0">
                <a:solidFill>
                  <a:srgbClr val="0089B1"/>
                </a:solidFill>
              </a:rPr>
              <a:t>MÜZİK </a:t>
            </a:r>
          </a:p>
          <a:p>
            <a:pPr algn="ctr"/>
            <a:r>
              <a:rPr lang="tr-TR" sz="1200" b="1" dirty="0">
                <a:solidFill>
                  <a:srgbClr val="0089B1"/>
                </a:solidFill>
              </a:rPr>
              <a:t>DİNLEMEK</a:t>
            </a:r>
          </a:p>
        </p:txBody>
      </p:sp>
      <p:sp>
        <p:nvSpPr>
          <p:cNvPr id="6" name="TextBox 5">
            <a:extLst>
              <a:ext uri="{FF2B5EF4-FFF2-40B4-BE49-F238E27FC236}">
                <a16:creationId xmlns:a16="http://schemas.microsoft.com/office/drawing/2014/main" xmlns="" id="{C1A8D9F5-7D62-884A-B6D1-FD34174D261B}"/>
              </a:ext>
            </a:extLst>
          </p:cNvPr>
          <p:cNvSpPr txBox="1"/>
          <p:nvPr/>
        </p:nvSpPr>
        <p:spPr>
          <a:xfrm>
            <a:off x="5422525" y="1658442"/>
            <a:ext cx="1541328" cy="461665"/>
          </a:xfrm>
          <a:prstGeom prst="rect">
            <a:avLst/>
          </a:prstGeom>
          <a:noFill/>
        </p:spPr>
        <p:txBody>
          <a:bodyPr wrap="square" rtlCol="0">
            <a:spAutoFit/>
          </a:bodyPr>
          <a:lstStyle/>
          <a:p>
            <a:pPr algn="ctr"/>
            <a:r>
              <a:rPr lang="tr-TR" sz="1200" b="1" dirty="0">
                <a:solidFill>
                  <a:srgbClr val="0089B1"/>
                </a:solidFill>
              </a:rPr>
              <a:t>PARKA </a:t>
            </a:r>
          </a:p>
          <a:p>
            <a:pPr algn="ctr"/>
            <a:r>
              <a:rPr lang="tr-TR" sz="1200" b="1" dirty="0">
                <a:solidFill>
                  <a:srgbClr val="0089B1"/>
                </a:solidFill>
              </a:rPr>
              <a:t>GİTMEK</a:t>
            </a:r>
          </a:p>
        </p:txBody>
      </p:sp>
      <p:sp>
        <p:nvSpPr>
          <p:cNvPr id="7" name="TextBox 6">
            <a:extLst>
              <a:ext uri="{FF2B5EF4-FFF2-40B4-BE49-F238E27FC236}">
                <a16:creationId xmlns:a16="http://schemas.microsoft.com/office/drawing/2014/main" xmlns="" id="{6392A877-B805-CF4A-92BF-CB959BC7F623}"/>
              </a:ext>
            </a:extLst>
          </p:cNvPr>
          <p:cNvSpPr txBox="1"/>
          <p:nvPr/>
        </p:nvSpPr>
        <p:spPr>
          <a:xfrm>
            <a:off x="5357214" y="2626534"/>
            <a:ext cx="1541328" cy="461665"/>
          </a:xfrm>
          <a:prstGeom prst="rect">
            <a:avLst/>
          </a:prstGeom>
          <a:noFill/>
        </p:spPr>
        <p:txBody>
          <a:bodyPr wrap="square" rtlCol="0">
            <a:spAutoFit/>
          </a:bodyPr>
          <a:lstStyle/>
          <a:p>
            <a:pPr algn="ctr"/>
            <a:r>
              <a:rPr lang="tr-TR" sz="1200" b="1" dirty="0">
                <a:solidFill>
                  <a:srgbClr val="0089B1"/>
                </a:solidFill>
              </a:rPr>
              <a:t>ÇİZGİ FİLM / </a:t>
            </a:r>
          </a:p>
          <a:p>
            <a:pPr algn="ctr"/>
            <a:r>
              <a:rPr lang="tr-TR" sz="1200" b="1" dirty="0">
                <a:solidFill>
                  <a:srgbClr val="0089B1"/>
                </a:solidFill>
              </a:rPr>
              <a:t>FİLM SEYRETMEK</a:t>
            </a:r>
          </a:p>
        </p:txBody>
      </p:sp>
      <p:sp>
        <p:nvSpPr>
          <p:cNvPr id="8" name="TextBox 7">
            <a:extLst>
              <a:ext uri="{FF2B5EF4-FFF2-40B4-BE49-F238E27FC236}">
                <a16:creationId xmlns:a16="http://schemas.microsoft.com/office/drawing/2014/main" xmlns="" id="{3E4A5224-005B-634B-8F83-57C61F6C4AB6}"/>
              </a:ext>
            </a:extLst>
          </p:cNvPr>
          <p:cNvSpPr txBox="1"/>
          <p:nvPr/>
        </p:nvSpPr>
        <p:spPr>
          <a:xfrm>
            <a:off x="4825938" y="3503314"/>
            <a:ext cx="1541328" cy="461665"/>
          </a:xfrm>
          <a:prstGeom prst="rect">
            <a:avLst/>
          </a:prstGeom>
          <a:noFill/>
        </p:spPr>
        <p:txBody>
          <a:bodyPr wrap="square" rtlCol="0">
            <a:spAutoFit/>
          </a:bodyPr>
          <a:lstStyle/>
          <a:p>
            <a:pPr algn="ctr"/>
            <a:r>
              <a:rPr lang="tr-TR" sz="1200" b="1" dirty="0">
                <a:solidFill>
                  <a:srgbClr val="0089B1"/>
                </a:solidFill>
              </a:rPr>
              <a:t>AİLEMLE </a:t>
            </a:r>
          </a:p>
          <a:p>
            <a:pPr algn="ctr"/>
            <a:r>
              <a:rPr lang="tr-TR" sz="1200" b="1" dirty="0">
                <a:solidFill>
                  <a:srgbClr val="0089B1"/>
                </a:solidFill>
              </a:rPr>
              <a:t>KONUŞMAK</a:t>
            </a:r>
          </a:p>
        </p:txBody>
      </p:sp>
      <p:sp>
        <p:nvSpPr>
          <p:cNvPr id="9" name="TextBox 8">
            <a:extLst>
              <a:ext uri="{FF2B5EF4-FFF2-40B4-BE49-F238E27FC236}">
                <a16:creationId xmlns:a16="http://schemas.microsoft.com/office/drawing/2014/main" xmlns="" id="{D720C030-570E-E047-9E6F-CCC901792462}"/>
              </a:ext>
            </a:extLst>
          </p:cNvPr>
          <p:cNvSpPr txBox="1"/>
          <p:nvPr/>
        </p:nvSpPr>
        <p:spPr>
          <a:xfrm>
            <a:off x="3845686" y="3835816"/>
            <a:ext cx="1541328" cy="461665"/>
          </a:xfrm>
          <a:prstGeom prst="rect">
            <a:avLst/>
          </a:prstGeom>
          <a:noFill/>
        </p:spPr>
        <p:txBody>
          <a:bodyPr wrap="square" rtlCol="0">
            <a:spAutoFit/>
          </a:bodyPr>
          <a:lstStyle/>
          <a:p>
            <a:pPr algn="ctr"/>
            <a:r>
              <a:rPr lang="tr-TR" sz="1200" b="1" dirty="0">
                <a:solidFill>
                  <a:srgbClr val="0089B1"/>
                </a:solidFill>
              </a:rPr>
              <a:t>SPOR </a:t>
            </a:r>
          </a:p>
          <a:p>
            <a:pPr algn="ctr"/>
            <a:r>
              <a:rPr lang="tr-TR" sz="1200" b="1" dirty="0">
                <a:solidFill>
                  <a:srgbClr val="0089B1"/>
                </a:solidFill>
              </a:rPr>
              <a:t>YAPMAK</a:t>
            </a:r>
          </a:p>
        </p:txBody>
      </p:sp>
      <p:sp>
        <p:nvSpPr>
          <p:cNvPr id="10" name="TextBox 9">
            <a:extLst>
              <a:ext uri="{FF2B5EF4-FFF2-40B4-BE49-F238E27FC236}">
                <a16:creationId xmlns:a16="http://schemas.microsoft.com/office/drawing/2014/main" xmlns="" id="{4FFAB219-DBEE-394E-8A22-86DDA4F8BA34}"/>
              </a:ext>
            </a:extLst>
          </p:cNvPr>
          <p:cNvSpPr txBox="1"/>
          <p:nvPr/>
        </p:nvSpPr>
        <p:spPr>
          <a:xfrm>
            <a:off x="2865434" y="3518392"/>
            <a:ext cx="1541328" cy="461665"/>
          </a:xfrm>
          <a:prstGeom prst="rect">
            <a:avLst/>
          </a:prstGeom>
          <a:noFill/>
        </p:spPr>
        <p:txBody>
          <a:bodyPr wrap="square" rtlCol="0">
            <a:spAutoFit/>
          </a:bodyPr>
          <a:lstStyle/>
          <a:p>
            <a:pPr algn="ctr"/>
            <a:r>
              <a:rPr lang="tr-TR" sz="1200" b="1" dirty="0">
                <a:solidFill>
                  <a:srgbClr val="0089B1"/>
                </a:solidFill>
              </a:rPr>
              <a:t>MÜZİK ALETİ ÇALMAK</a:t>
            </a:r>
          </a:p>
        </p:txBody>
      </p:sp>
      <p:sp>
        <p:nvSpPr>
          <p:cNvPr id="11" name="TextBox 10">
            <a:extLst>
              <a:ext uri="{FF2B5EF4-FFF2-40B4-BE49-F238E27FC236}">
                <a16:creationId xmlns:a16="http://schemas.microsoft.com/office/drawing/2014/main" xmlns="" id="{6AB7080F-7AF1-C04A-8EDB-47E81F8E8DCE}"/>
              </a:ext>
            </a:extLst>
          </p:cNvPr>
          <p:cNvSpPr txBox="1"/>
          <p:nvPr/>
        </p:nvSpPr>
        <p:spPr>
          <a:xfrm>
            <a:off x="2180147" y="2758333"/>
            <a:ext cx="1541328" cy="461665"/>
          </a:xfrm>
          <a:prstGeom prst="rect">
            <a:avLst/>
          </a:prstGeom>
          <a:noFill/>
        </p:spPr>
        <p:txBody>
          <a:bodyPr wrap="square" rtlCol="0">
            <a:spAutoFit/>
          </a:bodyPr>
          <a:lstStyle/>
          <a:p>
            <a:pPr algn="ctr"/>
            <a:r>
              <a:rPr lang="tr-TR" sz="1200" b="1" dirty="0">
                <a:solidFill>
                  <a:srgbClr val="0089B1"/>
                </a:solidFill>
              </a:rPr>
              <a:t>ŞARKI </a:t>
            </a:r>
          </a:p>
          <a:p>
            <a:pPr algn="ctr"/>
            <a:r>
              <a:rPr lang="tr-TR" sz="1200" b="1" dirty="0">
                <a:solidFill>
                  <a:srgbClr val="0089B1"/>
                </a:solidFill>
              </a:rPr>
              <a:t>SÖYLEMEK</a:t>
            </a:r>
          </a:p>
        </p:txBody>
      </p:sp>
      <p:sp>
        <p:nvSpPr>
          <p:cNvPr id="12" name="TextBox 11">
            <a:extLst>
              <a:ext uri="{FF2B5EF4-FFF2-40B4-BE49-F238E27FC236}">
                <a16:creationId xmlns:a16="http://schemas.microsoft.com/office/drawing/2014/main" xmlns="" id="{D3348BD4-31D0-DB41-95E0-89B87FF4C3D6}"/>
              </a:ext>
            </a:extLst>
          </p:cNvPr>
          <p:cNvSpPr txBox="1"/>
          <p:nvPr/>
        </p:nvSpPr>
        <p:spPr>
          <a:xfrm>
            <a:off x="2157633" y="1643885"/>
            <a:ext cx="1541328" cy="461665"/>
          </a:xfrm>
          <a:prstGeom prst="rect">
            <a:avLst/>
          </a:prstGeom>
          <a:noFill/>
        </p:spPr>
        <p:txBody>
          <a:bodyPr wrap="square" rtlCol="0">
            <a:spAutoFit/>
          </a:bodyPr>
          <a:lstStyle/>
          <a:p>
            <a:pPr algn="ctr"/>
            <a:r>
              <a:rPr lang="tr-TR" sz="1200" b="1" dirty="0">
                <a:solidFill>
                  <a:srgbClr val="0089B1"/>
                </a:solidFill>
              </a:rPr>
              <a:t>YÜRÜYÜŞ </a:t>
            </a:r>
          </a:p>
          <a:p>
            <a:pPr algn="ctr"/>
            <a:r>
              <a:rPr lang="tr-TR" sz="1200" b="1" dirty="0">
                <a:solidFill>
                  <a:srgbClr val="0089B1"/>
                </a:solidFill>
              </a:rPr>
              <a:t>YAPMAK</a:t>
            </a:r>
          </a:p>
        </p:txBody>
      </p:sp>
      <p:sp>
        <p:nvSpPr>
          <p:cNvPr id="13" name="TextBox 12">
            <a:extLst>
              <a:ext uri="{FF2B5EF4-FFF2-40B4-BE49-F238E27FC236}">
                <a16:creationId xmlns:a16="http://schemas.microsoft.com/office/drawing/2014/main" xmlns="" id="{000804C3-BD97-BE4D-B93C-1F32ABCA1773}"/>
              </a:ext>
            </a:extLst>
          </p:cNvPr>
          <p:cNvSpPr txBox="1"/>
          <p:nvPr/>
        </p:nvSpPr>
        <p:spPr>
          <a:xfrm>
            <a:off x="2632424" y="730541"/>
            <a:ext cx="1828990" cy="461665"/>
          </a:xfrm>
          <a:prstGeom prst="rect">
            <a:avLst/>
          </a:prstGeom>
          <a:noFill/>
        </p:spPr>
        <p:txBody>
          <a:bodyPr wrap="square" rtlCol="0">
            <a:spAutoFit/>
          </a:bodyPr>
          <a:lstStyle/>
          <a:p>
            <a:pPr algn="ctr"/>
            <a:r>
              <a:rPr lang="tr-TR" sz="1200" b="1" dirty="0">
                <a:solidFill>
                  <a:srgbClr val="0089B1"/>
                </a:solidFill>
              </a:rPr>
              <a:t>ARKADAŞLARLA KONUŞMAK</a:t>
            </a:r>
          </a:p>
        </p:txBody>
      </p:sp>
      <p:sp>
        <p:nvSpPr>
          <p:cNvPr id="14" name="TextBox 13">
            <a:extLst>
              <a:ext uri="{FF2B5EF4-FFF2-40B4-BE49-F238E27FC236}">
                <a16:creationId xmlns:a16="http://schemas.microsoft.com/office/drawing/2014/main" xmlns="" id="{6D0807FE-0631-9B41-AEF4-587CD6785E49}"/>
              </a:ext>
            </a:extLst>
          </p:cNvPr>
          <p:cNvSpPr txBox="1"/>
          <p:nvPr/>
        </p:nvSpPr>
        <p:spPr>
          <a:xfrm>
            <a:off x="3661970" y="387047"/>
            <a:ext cx="1828990" cy="461665"/>
          </a:xfrm>
          <a:prstGeom prst="rect">
            <a:avLst/>
          </a:prstGeom>
          <a:noFill/>
        </p:spPr>
        <p:txBody>
          <a:bodyPr wrap="square" rtlCol="0">
            <a:spAutoFit/>
          </a:bodyPr>
          <a:lstStyle/>
          <a:p>
            <a:pPr algn="ctr"/>
            <a:r>
              <a:rPr lang="tr-TR" sz="1200" b="1" dirty="0">
                <a:solidFill>
                  <a:srgbClr val="0089B1"/>
                </a:solidFill>
              </a:rPr>
              <a:t>RESİM </a:t>
            </a:r>
          </a:p>
          <a:p>
            <a:pPr algn="ctr"/>
            <a:r>
              <a:rPr lang="tr-TR" sz="1200" b="1" dirty="0">
                <a:solidFill>
                  <a:srgbClr val="0089B1"/>
                </a:solidFill>
              </a:rPr>
              <a:t>YAPMAK</a:t>
            </a:r>
          </a:p>
        </p:txBody>
      </p:sp>
      <p:sp>
        <p:nvSpPr>
          <p:cNvPr id="15" name="14 Dikdörtgen"/>
          <p:cNvSpPr/>
          <p:nvPr/>
        </p:nvSpPr>
        <p:spPr>
          <a:xfrm>
            <a:off x="1375970" y="4825800"/>
            <a:ext cx="7178952" cy="1569660"/>
          </a:xfrm>
          <a:prstGeom prst="rect">
            <a:avLst/>
          </a:prstGeom>
        </p:spPr>
        <p:txBody>
          <a:bodyPr wrap="square">
            <a:spAutoFit/>
          </a:bodyPr>
          <a:lstStyle/>
          <a:p>
            <a:r>
              <a:rPr lang="tr-TR" dirty="0" smtClean="0"/>
              <a:t>“</a:t>
            </a:r>
            <a:r>
              <a:rPr lang="tr-TR" sz="2400" dirty="0" smtClean="0"/>
              <a:t>Şimdide bu söylediklerinizi papatyamızın yapraklarına </a:t>
            </a:r>
            <a:r>
              <a:rPr lang="tr-TR" sz="2400" dirty="0" err="1" smtClean="0"/>
              <a:t>yerleştiştirelim</a:t>
            </a:r>
            <a:r>
              <a:rPr lang="tr-TR" sz="2400" dirty="0" smtClean="0"/>
              <a:t>. Gördüğünüz gibi papatyanın kenar yaprakları doldu ancak alt yapraklarında boşluklar var ve şimdi de onları dolduralım” </a:t>
            </a:r>
            <a:endParaRPr lang="tr-TR" dirty="0"/>
          </a:p>
        </p:txBody>
      </p:sp>
    </p:spTree>
    <p:extLst>
      <p:ext uri="{BB962C8B-B14F-4D97-AF65-F5344CB8AC3E}">
        <p14:creationId xmlns:p14="http://schemas.microsoft.com/office/powerpoint/2010/main" xmlns="" val="12760239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5A65276E-F6BF-1049-A2EE-7809C1B58014}"/>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1048995E-0859-7F42-9D48-425F365C726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45</a:t>
            </a:fld>
            <a:endParaRPr lang="tr-TR" dirty="0">
              <a:solidFill>
                <a:schemeClr val="bg1"/>
              </a:solidFill>
            </a:endParaRPr>
          </a:p>
        </p:txBody>
      </p:sp>
      <p:sp>
        <p:nvSpPr>
          <p:cNvPr id="4" name="TextBox 3">
            <a:extLst>
              <a:ext uri="{FF2B5EF4-FFF2-40B4-BE49-F238E27FC236}">
                <a16:creationId xmlns:a16="http://schemas.microsoft.com/office/drawing/2014/main" xmlns="" id="{7D27F5D4-64A1-864B-A16F-F3C3F45A8098}"/>
              </a:ext>
            </a:extLst>
          </p:cNvPr>
          <p:cNvSpPr txBox="1"/>
          <p:nvPr/>
        </p:nvSpPr>
        <p:spPr>
          <a:xfrm>
            <a:off x="1001025" y="4898632"/>
            <a:ext cx="7141945" cy="954107"/>
          </a:xfrm>
          <a:prstGeom prst="rect">
            <a:avLst/>
          </a:prstGeom>
          <a:noFill/>
        </p:spPr>
        <p:txBody>
          <a:bodyPr wrap="square" rtlCol="0">
            <a:spAutoFit/>
          </a:bodyPr>
          <a:lstStyle/>
          <a:p>
            <a:pPr algn="ctr"/>
            <a:r>
              <a:rPr lang="tr-TR" sz="2800" dirty="0">
                <a:solidFill>
                  <a:srgbClr val="0089B1"/>
                </a:solidFill>
              </a:rPr>
              <a:t>Kendinizi üzgün, korkmuş, endişeli hissettiğinizde kimlerden yardım istersiniz?</a:t>
            </a:r>
          </a:p>
        </p:txBody>
      </p:sp>
      <p:pic>
        <p:nvPicPr>
          <p:cNvPr id="5" name="Picture 4">
            <a:extLst>
              <a:ext uri="{FF2B5EF4-FFF2-40B4-BE49-F238E27FC236}">
                <a16:creationId xmlns:a16="http://schemas.microsoft.com/office/drawing/2014/main" xmlns="" id="{9917581F-D468-6246-97AB-0B2C7E9C67B2}"/>
              </a:ext>
            </a:extLst>
          </p:cNvPr>
          <p:cNvPicPr>
            <a:picLocks noChangeAspect="1"/>
          </p:cNvPicPr>
          <p:nvPr/>
        </p:nvPicPr>
        <p:blipFill rotWithShape="1">
          <a:blip r:embed="rId3"/>
          <a:srcRect l="33347"/>
          <a:stretch/>
        </p:blipFill>
        <p:spPr>
          <a:xfrm>
            <a:off x="2280976" y="1470028"/>
            <a:ext cx="4462397" cy="3628271"/>
          </a:xfrm>
          <a:prstGeom prst="rect">
            <a:avLst/>
          </a:prstGeom>
        </p:spPr>
      </p:pic>
    </p:spTree>
    <p:extLst>
      <p:ext uri="{BB962C8B-B14F-4D97-AF65-F5344CB8AC3E}">
        <p14:creationId xmlns:p14="http://schemas.microsoft.com/office/powerpoint/2010/main" xmlns="" val="42049547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C206204-DBDB-AC43-BD58-186D350C3883}"/>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8697088B-E0B8-ED40-924C-0236537FAF6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46</a:t>
            </a:fld>
            <a:endParaRPr lang="tr-TR" dirty="0">
              <a:solidFill>
                <a:schemeClr val="bg1"/>
              </a:solidFill>
            </a:endParaRPr>
          </a:p>
        </p:txBody>
      </p:sp>
      <p:sp>
        <p:nvSpPr>
          <p:cNvPr id="4" name="TextBox 3">
            <a:extLst>
              <a:ext uri="{FF2B5EF4-FFF2-40B4-BE49-F238E27FC236}">
                <a16:creationId xmlns:a16="http://schemas.microsoft.com/office/drawing/2014/main" xmlns="" id="{7CAFE2DF-4E7A-2947-9FF8-DEC77E033CFD}"/>
              </a:ext>
            </a:extLst>
          </p:cNvPr>
          <p:cNvSpPr txBox="1"/>
          <p:nvPr/>
        </p:nvSpPr>
        <p:spPr>
          <a:xfrm>
            <a:off x="768116" y="239083"/>
            <a:ext cx="7141945" cy="954107"/>
          </a:xfrm>
          <a:prstGeom prst="rect">
            <a:avLst/>
          </a:prstGeom>
          <a:noFill/>
        </p:spPr>
        <p:txBody>
          <a:bodyPr wrap="square" rtlCol="0">
            <a:spAutoFit/>
          </a:bodyPr>
          <a:lstStyle/>
          <a:p>
            <a:pPr algn="ctr"/>
            <a:r>
              <a:rPr lang="tr-TR" sz="2800" dirty="0">
                <a:solidFill>
                  <a:srgbClr val="0089B1"/>
                </a:solidFill>
              </a:rPr>
              <a:t>Kendinizi üzgün, korkmuş, endişeli hissettiğinizde kimlerden yardım istersiniz?</a:t>
            </a:r>
          </a:p>
        </p:txBody>
      </p:sp>
      <p:sp>
        <p:nvSpPr>
          <p:cNvPr id="10" name="TextBox 9">
            <a:extLst>
              <a:ext uri="{FF2B5EF4-FFF2-40B4-BE49-F238E27FC236}">
                <a16:creationId xmlns:a16="http://schemas.microsoft.com/office/drawing/2014/main" xmlns="" id="{502F30B0-D6A0-4045-91E5-46EEEC961FDE}"/>
              </a:ext>
            </a:extLst>
          </p:cNvPr>
          <p:cNvSpPr txBox="1"/>
          <p:nvPr/>
        </p:nvSpPr>
        <p:spPr>
          <a:xfrm>
            <a:off x="977513" y="3509484"/>
            <a:ext cx="1541328" cy="305953"/>
          </a:xfrm>
          <a:prstGeom prst="rect">
            <a:avLst/>
          </a:prstGeom>
          <a:noFill/>
        </p:spPr>
        <p:txBody>
          <a:bodyPr wrap="square" rtlCol="0">
            <a:spAutoFit/>
          </a:bodyPr>
          <a:lstStyle/>
          <a:p>
            <a:pPr algn="ctr"/>
            <a:r>
              <a:rPr lang="tr-TR" sz="1400" b="1" dirty="0">
                <a:solidFill>
                  <a:srgbClr val="0089B1"/>
                </a:solidFill>
              </a:rPr>
              <a:t>AİLEM</a:t>
            </a:r>
          </a:p>
        </p:txBody>
      </p:sp>
      <p:sp>
        <p:nvSpPr>
          <p:cNvPr id="11" name="TextBox 10">
            <a:extLst>
              <a:ext uri="{FF2B5EF4-FFF2-40B4-BE49-F238E27FC236}">
                <a16:creationId xmlns:a16="http://schemas.microsoft.com/office/drawing/2014/main" xmlns="" id="{3B070E05-2503-AA4B-B901-7E0CCF40C32F}"/>
              </a:ext>
            </a:extLst>
          </p:cNvPr>
          <p:cNvSpPr txBox="1"/>
          <p:nvPr/>
        </p:nvSpPr>
        <p:spPr>
          <a:xfrm>
            <a:off x="3798534" y="3509484"/>
            <a:ext cx="1541328" cy="305953"/>
          </a:xfrm>
          <a:prstGeom prst="rect">
            <a:avLst/>
          </a:prstGeom>
          <a:noFill/>
        </p:spPr>
        <p:txBody>
          <a:bodyPr wrap="square" rtlCol="0">
            <a:spAutoFit/>
          </a:bodyPr>
          <a:lstStyle/>
          <a:p>
            <a:pPr algn="ctr"/>
            <a:r>
              <a:rPr lang="tr-TR" sz="1400" b="1" dirty="0">
                <a:solidFill>
                  <a:srgbClr val="0089B1"/>
                </a:solidFill>
              </a:rPr>
              <a:t>ARKADAŞLARIM</a:t>
            </a:r>
          </a:p>
        </p:txBody>
      </p:sp>
      <p:sp>
        <p:nvSpPr>
          <p:cNvPr id="12" name="TextBox 11">
            <a:extLst>
              <a:ext uri="{FF2B5EF4-FFF2-40B4-BE49-F238E27FC236}">
                <a16:creationId xmlns:a16="http://schemas.microsoft.com/office/drawing/2014/main" xmlns="" id="{41EB8D6A-8065-CD44-8191-2060734464B9}"/>
              </a:ext>
            </a:extLst>
          </p:cNvPr>
          <p:cNvSpPr txBox="1"/>
          <p:nvPr/>
        </p:nvSpPr>
        <p:spPr>
          <a:xfrm>
            <a:off x="6541732" y="3509484"/>
            <a:ext cx="1756329" cy="307777"/>
          </a:xfrm>
          <a:prstGeom prst="rect">
            <a:avLst/>
          </a:prstGeom>
          <a:noFill/>
        </p:spPr>
        <p:txBody>
          <a:bodyPr wrap="square" rtlCol="0">
            <a:spAutoFit/>
          </a:bodyPr>
          <a:lstStyle/>
          <a:p>
            <a:pPr algn="ctr"/>
            <a:r>
              <a:rPr lang="tr-TR" sz="1400" b="1" dirty="0">
                <a:solidFill>
                  <a:srgbClr val="0089B1"/>
                </a:solidFill>
              </a:rPr>
              <a:t>SINIF ÖĞRETMENİM</a:t>
            </a:r>
          </a:p>
        </p:txBody>
      </p:sp>
      <p:sp>
        <p:nvSpPr>
          <p:cNvPr id="13" name="TextBox 12">
            <a:extLst>
              <a:ext uri="{FF2B5EF4-FFF2-40B4-BE49-F238E27FC236}">
                <a16:creationId xmlns:a16="http://schemas.microsoft.com/office/drawing/2014/main" xmlns="" id="{6A7D840D-42F7-A041-B3B7-429061295C34}"/>
              </a:ext>
            </a:extLst>
          </p:cNvPr>
          <p:cNvSpPr txBox="1"/>
          <p:nvPr/>
        </p:nvSpPr>
        <p:spPr>
          <a:xfrm>
            <a:off x="2073787" y="6065042"/>
            <a:ext cx="2261798" cy="523220"/>
          </a:xfrm>
          <a:prstGeom prst="rect">
            <a:avLst/>
          </a:prstGeom>
          <a:noFill/>
        </p:spPr>
        <p:txBody>
          <a:bodyPr wrap="square" rtlCol="0">
            <a:spAutoFit/>
          </a:bodyPr>
          <a:lstStyle/>
          <a:p>
            <a:pPr algn="ctr"/>
            <a:r>
              <a:rPr lang="tr-TR" sz="1400" b="1" dirty="0">
                <a:solidFill>
                  <a:srgbClr val="0089B1"/>
                </a:solidFill>
              </a:rPr>
              <a:t>REHBER ÖĞRETMEN / PSİKOLOJİK DANIŞMAN</a:t>
            </a:r>
          </a:p>
        </p:txBody>
      </p:sp>
      <p:sp>
        <p:nvSpPr>
          <p:cNvPr id="14" name="TextBox 13">
            <a:extLst>
              <a:ext uri="{FF2B5EF4-FFF2-40B4-BE49-F238E27FC236}">
                <a16:creationId xmlns:a16="http://schemas.microsoft.com/office/drawing/2014/main" xmlns="" id="{7132DC82-8618-8448-812B-14B8DC9D1253}"/>
              </a:ext>
            </a:extLst>
          </p:cNvPr>
          <p:cNvSpPr txBox="1"/>
          <p:nvPr/>
        </p:nvSpPr>
        <p:spPr>
          <a:xfrm>
            <a:off x="5294542" y="6058313"/>
            <a:ext cx="1541328" cy="305953"/>
          </a:xfrm>
          <a:prstGeom prst="rect">
            <a:avLst/>
          </a:prstGeom>
          <a:noFill/>
        </p:spPr>
        <p:txBody>
          <a:bodyPr wrap="square" rtlCol="0">
            <a:spAutoFit/>
          </a:bodyPr>
          <a:lstStyle/>
          <a:p>
            <a:pPr algn="ctr"/>
            <a:r>
              <a:rPr lang="tr-TR" sz="1400" b="1" dirty="0">
                <a:solidFill>
                  <a:srgbClr val="0089B1"/>
                </a:solidFill>
              </a:rPr>
              <a:t>AKRABALARIM</a:t>
            </a:r>
          </a:p>
        </p:txBody>
      </p:sp>
      <p:pic>
        <p:nvPicPr>
          <p:cNvPr id="18" name="Picture 17">
            <a:extLst>
              <a:ext uri="{FF2B5EF4-FFF2-40B4-BE49-F238E27FC236}">
                <a16:creationId xmlns:a16="http://schemas.microsoft.com/office/drawing/2014/main" xmlns="" id="{1FC75A66-6E70-264C-8B83-DC0652AFC7FA}"/>
              </a:ext>
            </a:extLst>
          </p:cNvPr>
          <p:cNvPicPr>
            <a:picLocks noChangeAspect="1"/>
          </p:cNvPicPr>
          <p:nvPr/>
        </p:nvPicPr>
        <p:blipFill>
          <a:blip r:embed="rId3"/>
          <a:stretch>
            <a:fillRect/>
          </a:stretch>
        </p:blipFill>
        <p:spPr>
          <a:xfrm>
            <a:off x="721098" y="1345349"/>
            <a:ext cx="7696200" cy="4686300"/>
          </a:xfrm>
          <a:prstGeom prst="rect">
            <a:avLst/>
          </a:prstGeom>
        </p:spPr>
      </p:pic>
    </p:spTree>
    <p:extLst>
      <p:ext uri="{BB962C8B-B14F-4D97-AF65-F5344CB8AC3E}">
        <p14:creationId xmlns:p14="http://schemas.microsoft.com/office/powerpoint/2010/main" xmlns="" val="4086449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8372870-309A-DD48-B475-DE9A65176CC2}"/>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23FFC75B-3119-2A4E-8C32-C0E013C8B766}"/>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47</a:t>
            </a:fld>
            <a:endParaRPr lang="tr-TR" dirty="0">
              <a:solidFill>
                <a:schemeClr val="bg1"/>
              </a:solidFill>
            </a:endParaRPr>
          </a:p>
        </p:txBody>
      </p:sp>
      <p:pic>
        <p:nvPicPr>
          <p:cNvPr id="4" name="Picture 3">
            <a:extLst>
              <a:ext uri="{FF2B5EF4-FFF2-40B4-BE49-F238E27FC236}">
                <a16:creationId xmlns:a16="http://schemas.microsoft.com/office/drawing/2014/main" xmlns="" id="{C739EB7D-66F1-E84B-AE4D-D6368B59FB04}"/>
              </a:ext>
            </a:extLst>
          </p:cNvPr>
          <p:cNvPicPr>
            <a:picLocks noChangeAspect="1"/>
          </p:cNvPicPr>
          <p:nvPr/>
        </p:nvPicPr>
        <p:blipFill>
          <a:blip r:embed="rId3"/>
          <a:stretch>
            <a:fillRect/>
          </a:stretch>
        </p:blipFill>
        <p:spPr>
          <a:xfrm>
            <a:off x="2360509" y="68096"/>
            <a:ext cx="4422981" cy="6858000"/>
          </a:xfrm>
          <a:prstGeom prst="rect">
            <a:avLst/>
          </a:prstGeom>
        </p:spPr>
      </p:pic>
      <p:sp>
        <p:nvSpPr>
          <p:cNvPr id="5" name="TextBox 4">
            <a:extLst>
              <a:ext uri="{FF2B5EF4-FFF2-40B4-BE49-F238E27FC236}">
                <a16:creationId xmlns:a16="http://schemas.microsoft.com/office/drawing/2014/main" xmlns="" id="{B47FBA13-4F0F-A54C-A557-81787D0B0B5C}"/>
              </a:ext>
            </a:extLst>
          </p:cNvPr>
          <p:cNvSpPr txBox="1"/>
          <p:nvPr/>
        </p:nvSpPr>
        <p:spPr>
          <a:xfrm>
            <a:off x="4810386" y="746488"/>
            <a:ext cx="1541328" cy="461665"/>
          </a:xfrm>
          <a:prstGeom prst="rect">
            <a:avLst/>
          </a:prstGeom>
          <a:noFill/>
        </p:spPr>
        <p:txBody>
          <a:bodyPr wrap="square" rtlCol="0">
            <a:spAutoFit/>
          </a:bodyPr>
          <a:lstStyle/>
          <a:p>
            <a:pPr algn="ctr"/>
            <a:r>
              <a:rPr lang="tr-TR" sz="1200" b="1" dirty="0">
                <a:solidFill>
                  <a:srgbClr val="0089B1"/>
                </a:solidFill>
              </a:rPr>
              <a:t>MÜZİK </a:t>
            </a:r>
          </a:p>
          <a:p>
            <a:pPr algn="ctr"/>
            <a:r>
              <a:rPr lang="tr-TR" sz="1200" b="1" dirty="0">
                <a:solidFill>
                  <a:srgbClr val="0089B1"/>
                </a:solidFill>
              </a:rPr>
              <a:t>DİNLEMEK</a:t>
            </a:r>
          </a:p>
        </p:txBody>
      </p:sp>
      <p:sp>
        <p:nvSpPr>
          <p:cNvPr id="6" name="TextBox 5">
            <a:extLst>
              <a:ext uri="{FF2B5EF4-FFF2-40B4-BE49-F238E27FC236}">
                <a16:creationId xmlns:a16="http://schemas.microsoft.com/office/drawing/2014/main" xmlns="" id="{40222538-8C80-1B4C-B7AA-E32FAB809DD6}"/>
              </a:ext>
            </a:extLst>
          </p:cNvPr>
          <p:cNvSpPr txBox="1"/>
          <p:nvPr/>
        </p:nvSpPr>
        <p:spPr>
          <a:xfrm>
            <a:off x="5422525" y="1658442"/>
            <a:ext cx="1541328" cy="461665"/>
          </a:xfrm>
          <a:prstGeom prst="rect">
            <a:avLst/>
          </a:prstGeom>
          <a:noFill/>
        </p:spPr>
        <p:txBody>
          <a:bodyPr wrap="square" rtlCol="0">
            <a:spAutoFit/>
          </a:bodyPr>
          <a:lstStyle/>
          <a:p>
            <a:pPr algn="ctr"/>
            <a:r>
              <a:rPr lang="tr-TR" sz="1200" b="1" dirty="0">
                <a:solidFill>
                  <a:srgbClr val="0089B1"/>
                </a:solidFill>
              </a:rPr>
              <a:t>PARKA </a:t>
            </a:r>
          </a:p>
          <a:p>
            <a:pPr algn="ctr"/>
            <a:r>
              <a:rPr lang="tr-TR" sz="1200" b="1" dirty="0">
                <a:solidFill>
                  <a:srgbClr val="0089B1"/>
                </a:solidFill>
              </a:rPr>
              <a:t>GİTMEK</a:t>
            </a:r>
          </a:p>
        </p:txBody>
      </p:sp>
      <p:sp>
        <p:nvSpPr>
          <p:cNvPr id="7" name="TextBox 6">
            <a:extLst>
              <a:ext uri="{FF2B5EF4-FFF2-40B4-BE49-F238E27FC236}">
                <a16:creationId xmlns:a16="http://schemas.microsoft.com/office/drawing/2014/main" xmlns="" id="{28846669-30A2-4A4F-9B4A-108FFFBF0B3A}"/>
              </a:ext>
            </a:extLst>
          </p:cNvPr>
          <p:cNvSpPr txBox="1"/>
          <p:nvPr/>
        </p:nvSpPr>
        <p:spPr>
          <a:xfrm>
            <a:off x="5357214" y="2626534"/>
            <a:ext cx="1541328" cy="461665"/>
          </a:xfrm>
          <a:prstGeom prst="rect">
            <a:avLst/>
          </a:prstGeom>
          <a:noFill/>
        </p:spPr>
        <p:txBody>
          <a:bodyPr wrap="square" rtlCol="0">
            <a:spAutoFit/>
          </a:bodyPr>
          <a:lstStyle/>
          <a:p>
            <a:pPr algn="ctr"/>
            <a:r>
              <a:rPr lang="tr-TR" sz="1200" b="1" dirty="0">
                <a:solidFill>
                  <a:srgbClr val="0089B1"/>
                </a:solidFill>
              </a:rPr>
              <a:t>ÇİZGİ FİLM / </a:t>
            </a:r>
          </a:p>
          <a:p>
            <a:pPr algn="ctr"/>
            <a:r>
              <a:rPr lang="tr-TR" sz="1200" b="1" dirty="0">
                <a:solidFill>
                  <a:srgbClr val="0089B1"/>
                </a:solidFill>
              </a:rPr>
              <a:t>FİLM SEYRETMEK</a:t>
            </a:r>
          </a:p>
        </p:txBody>
      </p:sp>
      <p:sp>
        <p:nvSpPr>
          <p:cNvPr id="8" name="TextBox 7">
            <a:extLst>
              <a:ext uri="{FF2B5EF4-FFF2-40B4-BE49-F238E27FC236}">
                <a16:creationId xmlns:a16="http://schemas.microsoft.com/office/drawing/2014/main" xmlns="" id="{9F27D953-A32F-EC45-A524-6DBB8BE331AD}"/>
              </a:ext>
            </a:extLst>
          </p:cNvPr>
          <p:cNvSpPr txBox="1"/>
          <p:nvPr/>
        </p:nvSpPr>
        <p:spPr>
          <a:xfrm>
            <a:off x="4825938" y="3503314"/>
            <a:ext cx="1541328" cy="461665"/>
          </a:xfrm>
          <a:prstGeom prst="rect">
            <a:avLst/>
          </a:prstGeom>
          <a:noFill/>
        </p:spPr>
        <p:txBody>
          <a:bodyPr wrap="square" rtlCol="0">
            <a:spAutoFit/>
          </a:bodyPr>
          <a:lstStyle/>
          <a:p>
            <a:pPr algn="ctr"/>
            <a:r>
              <a:rPr lang="tr-TR" sz="1200" b="1" dirty="0">
                <a:solidFill>
                  <a:srgbClr val="0089B1"/>
                </a:solidFill>
              </a:rPr>
              <a:t>AİLEMLE </a:t>
            </a:r>
          </a:p>
          <a:p>
            <a:pPr algn="ctr"/>
            <a:r>
              <a:rPr lang="tr-TR" sz="1200" b="1" dirty="0">
                <a:solidFill>
                  <a:srgbClr val="0089B1"/>
                </a:solidFill>
              </a:rPr>
              <a:t>KONUŞMAK</a:t>
            </a:r>
          </a:p>
        </p:txBody>
      </p:sp>
      <p:sp>
        <p:nvSpPr>
          <p:cNvPr id="9" name="TextBox 8">
            <a:extLst>
              <a:ext uri="{FF2B5EF4-FFF2-40B4-BE49-F238E27FC236}">
                <a16:creationId xmlns:a16="http://schemas.microsoft.com/office/drawing/2014/main" xmlns="" id="{F09CE5C3-1546-0F49-BF72-E6D91EBFF0AD}"/>
              </a:ext>
            </a:extLst>
          </p:cNvPr>
          <p:cNvSpPr txBox="1"/>
          <p:nvPr/>
        </p:nvSpPr>
        <p:spPr>
          <a:xfrm>
            <a:off x="3845686" y="3835816"/>
            <a:ext cx="1541328" cy="461665"/>
          </a:xfrm>
          <a:prstGeom prst="rect">
            <a:avLst/>
          </a:prstGeom>
          <a:noFill/>
        </p:spPr>
        <p:txBody>
          <a:bodyPr wrap="square" rtlCol="0">
            <a:spAutoFit/>
          </a:bodyPr>
          <a:lstStyle/>
          <a:p>
            <a:pPr algn="ctr"/>
            <a:r>
              <a:rPr lang="tr-TR" sz="1200" b="1" dirty="0">
                <a:solidFill>
                  <a:srgbClr val="0089B1"/>
                </a:solidFill>
              </a:rPr>
              <a:t>SPOR </a:t>
            </a:r>
          </a:p>
          <a:p>
            <a:pPr algn="ctr"/>
            <a:r>
              <a:rPr lang="tr-TR" sz="1200" b="1" dirty="0">
                <a:solidFill>
                  <a:srgbClr val="0089B1"/>
                </a:solidFill>
              </a:rPr>
              <a:t>YAPMAK</a:t>
            </a:r>
          </a:p>
        </p:txBody>
      </p:sp>
      <p:sp>
        <p:nvSpPr>
          <p:cNvPr id="10" name="TextBox 9">
            <a:extLst>
              <a:ext uri="{FF2B5EF4-FFF2-40B4-BE49-F238E27FC236}">
                <a16:creationId xmlns:a16="http://schemas.microsoft.com/office/drawing/2014/main" xmlns="" id="{524B9788-F567-AB4C-939A-83CF94A699F0}"/>
              </a:ext>
            </a:extLst>
          </p:cNvPr>
          <p:cNvSpPr txBox="1"/>
          <p:nvPr/>
        </p:nvSpPr>
        <p:spPr>
          <a:xfrm>
            <a:off x="2865434" y="3518392"/>
            <a:ext cx="1541328" cy="461665"/>
          </a:xfrm>
          <a:prstGeom prst="rect">
            <a:avLst/>
          </a:prstGeom>
          <a:noFill/>
        </p:spPr>
        <p:txBody>
          <a:bodyPr wrap="square" rtlCol="0">
            <a:spAutoFit/>
          </a:bodyPr>
          <a:lstStyle/>
          <a:p>
            <a:pPr algn="ctr"/>
            <a:r>
              <a:rPr lang="tr-TR" sz="1200" b="1" dirty="0">
                <a:solidFill>
                  <a:srgbClr val="0089B1"/>
                </a:solidFill>
              </a:rPr>
              <a:t>MÜZİK ALETİ ÇALMAK</a:t>
            </a:r>
          </a:p>
        </p:txBody>
      </p:sp>
      <p:sp>
        <p:nvSpPr>
          <p:cNvPr id="11" name="TextBox 10">
            <a:extLst>
              <a:ext uri="{FF2B5EF4-FFF2-40B4-BE49-F238E27FC236}">
                <a16:creationId xmlns:a16="http://schemas.microsoft.com/office/drawing/2014/main" xmlns="" id="{B23A6D38-04B6-014D-88EE-285C36CDE943}"/>
              </a:ext>
            </a:extLst>
          </p:cNvPr>
          <p:cNvSpPr txBox="1"/>
          <p:nvPr/>
        </p:nvSpPr>
        <p:spPr>
          <a:xfrm>
            <a:off x="2180147" y="2758333"/>
            <a:ext cx="1541328" cy="461665"/>
          </a:xfrm>
          <a:prstGeom prst="rect">
            <a:avLst/>
          </a:prstGeom>
          <a:noFill/>
        </p:spPr>
        <p:txBody>
          <a:bodyPr wrap="square" rtlCol="0">
            <a:spAutoFit/>
          </a:bodyPr>
          <a:lstStyle/>
          <a:p>
            <a:pPr algn="ctr"/>
            <a:r>
              <a:rPr lang="tr-TR" sz="1200" b="1" dirty="0">
                <a:solidFill>
                  <a:srgbClr val="0089B1"/>
                </a:solidFill>
              </a:rPr>
              <a:t>ŞARKI </a:t>
            </a:r>
          </a:p>
          <a:p>
            <a:pPr algn="ctr"/>
            <a:r>
              <a:rPr lang="tr-TR" sz="1200" b="1" dirty="0">
                <a:solidFill>
                  <a:srgbClr val="0089B1"/>
                </a:solidFill>
              </a:rPr>
              <a:t>SÖYLEMEK</a:t>
            </a:r>
          </a:p>
        </p:txBody>
      </p:sp>
      <p:sp>
        <p:nvSpPr>
          <p:cNvPr id="12" name="TextBox 11">
            <a:extLst>
              <a:ext uri="{FF2B5EF4-FFF2-40B4-BE49-F238E27FC236}">
                <a16:creationId xmlns:a16="http://schemas.microsoft.com/office/drawing/2014/main" xmlns="" id="{D10F1C16-DFEB-864A-890B-54C29F0ABD03}"/>
              </a:ext>
            </a:extLst>
          </p:cNvPr>
          <p:cNvSpPr txBox="1"/>
          <p:nvPr/>
        </p:nvSpPr>
        <p:spPr>
          <a:xfrm>
            <a:off x="2157633" y="1643885"/>
            <a:ext cx="1541328" cy="461665"/>
          </a:xfrm>
          <a:prstGeom prst="rect">
            <a:avLst/>
          </a:prstGeom>
          <a:noFill/>
        </p:spPr>
        <p:txBody>
          <a:bodyPr wrap="square" rtlCol="0">
            <a:spAutoFit/>
          </a:bodyPr>
          <a:lstStyle/>
          <a:p>
            <a:pPr algn="ctr"/>
            <a:r>
              <a:rPr lang="tr-TR" sz="1200" b="1" dirty="0">
                <a:solidFill>
                  <a:srgbClr val="0089B1"/>
                </a:solidFill>
              </a:rPr>
              <a:t>YÜRÜYÜŞ </a:t>
            </a:r>
          </a:p>
          <a:p>
            <a:pPr algn="ctr"/>
            <a:r>
              <a:rPr lang="tr-TR" sz="1200" b="1" dirty="0">
                <a:solidFill>
                  <a:srgbClr val="0089B1"/>
                </a:solidFill>
              </a:rPr>
              <a:t>YAPMAK</a:t>
            </a:r>
          </a:p>
        </p:txBody>
      </p:sp>
      <p:sp>
        <p:nvSpPr>
          <p:cNvPr id="13" name="TextBox 12">
            <a:extLst>
              <a:ext uri="{FF2B5EF4-FFF2-40B4-BE49-F238E27FC236}">
                <a16:creationId xmlns:a16="http://schemas.microsoft.com/office/drawing/2014/main" xmlns="" id="{4EBD410D-5C73-154F-9ABB-93DFA5E88264}"/>
              </a:ext>
            </a:extLst>
          </p:cNvPr>
          <p:cNvSpPr txBox="1"/>
          <p:nvPr/>
        </p:nvSpPr>
        <p:spPr>
          <a:xfrm>
            <a:off x="2632424" y="730541"/>
            <a:ext cx="1828990" cy="461665"/>
          </a:xfrm>
          <a:prstGeom prst="rect">
            <a:avLst/>
          </a:prstGeom>
          <a:noFill/>
        </p:spPr>
        <p:txBody>
          <a:bodyPr wrap="square" rtlCol="0">
            <a:spAutoFit/>
          </a:bodyPr>
          <a:lstStyle/>
          <a:p>
            <a:pPr algn="ctr"/>
            <a:r>
              <a:rPr lang="tr-TR" sz="1200" b="1" dirty="0">
                <a:solidFill>
                  <a:srgbClr val="0089B1"/>
                </a:solidFill>
              </a:rPr>
              <a:t>ARKADAŞLARLA KONUŞMAK</a:t>
            </a:r>
          </a:p>
        </p:txBody>
      </p:sp>
      <p:sp>
        <p:nvSpPr>
          <p:cNvPr id="14" name="TextBox 13">
            <a:extLst>
              <a:ext uri="{FF2B5EF4-FFF2-40B4-BE49-F238E27FC236}">
                <a16:creationId xmlns:a16="http://schemas.microsoft.com/office/drawing/2014/main" xmlns="" id="{A5770783-73BA-E241-BD85-CFBCB1F6EB42}"/>
              </a:ext>
            </a:extLst>
          </p:cNvPr>
          <p:cNvSpPr txBox="1"/>
          <p:nvPr/>
        </p:nvSpPr>
        <p:spPr>
          <a:xfrm>
            <a:off x="3661970" y="387047"/>
            <a:ext cx="1828990" cy="461665"/>
          </a:xfrm>
          <a:prstGeom prst="rect">
            <a:avLst/>
          </a:prstGeom>
          <a:noFill/>
        </p:spPr>
        <p:txBody>
          <a:bodyPr wrap="square" rtlCol="0">
            <a:spAutoFit/>
          </a:bodyPr>
          <a:lstStyle/>
          <a:p>
            <a:pPr algn="ctr"/>
            <a:r>
              <a:rPr lang="tr-TR" sz="1200" b="1" dirty="0">
                <a:solidFill>
                  <a:srgbClr val="0089B1"/>
                </a:solidFill>
              </a:rPr>
              <a:t>RESİM </a:t>
            </a:r>
          </a:p>
          <a:p>
            <a:pPr algn="ctr"/>
            <a:r>
              <a:rPr lang="tr-TR" sz="1200" b="1" dirty="0">
                <a:solidFill>
                  <a:srgbClr val="0089B1"/>
                </a:solidFill>
              </a:rPr>
              <a:t>YAPMAK</a:t>
            </a:r>
          </a:p>
        </p:txBody>
      </p:sp>
      <p:sp>
        <p:nvSpPr>
          <p:cNvPr id="15" name="TextBox 14">
            <a:extLst>
              <a:ext uri="{FF2B5EF4-FFF2-40B4-BE49-F238E27FC236}">
                <a16:creationId xmlns:a16="http://schemas.microsoft.com/office/drawing/2014/main" xmlns="" id="{5739A545-3999-DA49-A7EB-B12079D876A6}"/>
              </a:ext>
            </a:extLst>
          </p:cNvPr>
          <p:cNvSpPr txBox="1"/>
          <p:nvPr/>
        </p:nvSpPr>
        <p:spPr>
          <a:xfrm>
            <a:off x="3284610" y="4749160"/>
            <a:ext cx="1541328" cy="276999"/>
          </a:xfrm>
          <a:prstGeom prst="rect">
            <a:avLst/>
          </a:prstGeom>
          <a:noFill/>
        </p:spPr>
        <p:txBody>
          <a:bodyPr wrap="square" rtlCol="0">
            <a:spAutoFit/>
          </a:bodyPr>
          <a:lstStyle/>
          <a:p>
            <a:pPr algn="ctr"/>
            <a:r>
              <a:rPr lang="tr-TR" sz="1200" b="1" dirty="0">
                <a:solidFill>
                  <a:srgbClr val="0089B1"/>
                </a:solidFill>
              </a:rPr>
              <a:t>AİLEM</a:t>
            </a:r>
          </a:p>
        </p:txBody>
      </p:sp>
      <p:sp>
        <p:nvSpPr>
          <p:cNvPr id="16" name="TextBox 15">
            <a:extLst>
              <a:ext uri="{FF2B5EF4-FFF2-40B4-BE49-F238E27FC236}">
                <a16:creationId xmlns:a16="http://schemas.microsoft.com/office/drawing/2014/main" xmlns="" id="{4881051F-EC26-5847-852B-2CC23CE23B78}"/>
              </a:ext>
            </a:extLst>
          </p:cNvPr>
          <p:cNvSpPr txBox="1"/>
          <p:nvPr/>
        </p:nvSpPr>
        <p:spPr>
          <a:xfrm>
            <a:off x="4461414" y="5107211"/>
            <a:ext cx="1541328" cy="276999"/>
          </a:xfrm>
          <a:prstGeom prst="rect">
            <a:avLst/>
          </a:prstGeom>
          <a:noFill/>
        </p:spPr>
        <p:txBody>
          <a:bodyPr wrap="square" rtlCol="0">
            <a:spAutoFit/>
          </a:bodyPr>
          <a:lstStyle/>
          <a:p>
            <a:pPr algn="ctr"/>
            <a:r>
              <a:rPr lang="tr-TR" sz="1200" b="1" dirty="0">
                <a:solidFill>
                  <a:srgbClr val="0089B1"/>
                </a:solidFill>
              </a:rPr>
              <a:t>ARKADAŞIM</a:t>
            </a:r>
          </a:p>
        </p:txBody>
      </p:sp>
      <p:sp>
        <p:nvSpPr>
          <p:cNvPr id="17" name="TextBox 16">
            <a:extLst>
              <a:ext uri="{FF2B5EF4-FFF2-40B4-BE49-F238E27FC236}">
                <a16:creationId xmlns:a16="http://schemas.microsoft.com/office/drawing/2014/main" xmlns="" id="{2EE30270-6D41-B643-B873-BCA8B2D83F40}"/>
              </a:ext>
            </a:extLst>
          </p:cNvPr>
          <p:cNvSpPr txBox="1"/>
          <p:nvPr/>
        </p:nvSpPr>
        <p:spPr>
          <a:xfrm>
            <a:off x="2950811" y="5339338"/>
            <a:ext cx="1541328" cy="276999"/>
          </a:xfrm>
          <a:prstGeom prst="rect">
            <a:avLst/>
          </a:prstGeom>
          <a:noFill/>
        </p:spPr>
        <p:txBody>
          <a:bodyPr wrap="square" rtlCol="0">
            <a:spAutoFit/>
          </a:bodyPr>
          <a:lstStyle/>
          <a:p>
            <a:pPr algn="ctr"/>
            <a:r>
              <a:rPr lang="tr-TR" sz="1200" b="1" dirty="0">
                <a:solidFill>
                  <a:srgbClr val="0089B1"/>
                </a:solidFill>
              </a:rPr>
              <a:t>ÖĞRETMENİM</a:t>
            </a:r>
          </a:p>
        </p:txBody>
      </p:sp>
      <p:sp>
        <p:nvSpPr>
          <p:cNvPr id="18" name="TextBox 17">
            <a:extLst>
              <a:ext uri="{FF2B5EF4-FFF2-40B4-BE49-F238E27FC236}">
                <a16:creationId xmlns:a16="http://schemas.microsoft.com/office/drawing/2014/main" xmlns="" id="{A50BCBFE-94E0-0D49-BD22-0D7CF711CDB5}"/>
              </a:ext>
            </a:extLst>
          </p:cNvPr>
          <p:cNvSpPr txBox="1"/>
          <p:nvPr/>
        </p:nvSpPr>
        <p:spPr>
          <a:xfrm>
            <a:off x="4616350" y="5749382"/>
            <a:ext cx="1541328" cy="276999"/>
          </a:xfrm>
          <a:prstGeom prst="rect">
            <a:avLst/>
          </a:prstGeom>
          <a:noFill/>
        </p:spPr>
        <p:txBody>
          <a:bodyPr wrap="square" rtlCol="0">
            <a:spAutoFit/>
          </a:bodyPr>
          <a:lstStyle/>
          <a:p>
            <a:pPr algn="ctr"/>
            <a:r>
              <a:rPr lang="tr-TR" sz="1200" b="1" dirty="0">
                <a:solidFill>
                  <a:srgbClr val="0089B1"/>
                </a:solidFill>
              </a:rPr>
              <a:t>AKRABALARIM</a:t>
            </a:r>
          </a:p>
        </p:txBody>
      </p:sp>
    </p:spTree>
    <p:extLst>
      <p:ext uri="{BB962C8B-B14F-4D97-AF65-F5344CB8AC3E}">
        <p14:creationId xmlns:p14="http://schemas.microsoft.com/office/powerpoint/2010/main" xmlns="" val="14297978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1154" y="1306286"/>
            <a:ext cx="5786846" cy="3539430"/>
          </a:xfrm>
          <a:prstGeom prst="rect">
            <a:avLst/>
          </a:prstGeom>
        </p:spPr>
        <p:txBody>
          <a:bodyPr wrap="square">
            <a:spAutoFit/>
          </a:bodyPr>
          <a:lstStyle/>
          <a:p>
            <a:r>
              <a:rPr lang="tr-TR" dirty="0" smtClean="0"/>
              <a:t>“</a:t>
            </a:r>
            <a:r>
              <a:rPr lang="tr-TR" sz="3200" dirty="0" smtClean="0"/>
              <a:t>Gördüğünüz gibi papatyamız artık daha neşeli görünüyor denir. “Sizler de şimdi yaptığımız gibi evinizde papatya resmi çizerek istediğiniz renge boyayabilir ve bu etkinliğimizi her zaman hatırlayabilirsiniz.” </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9EDCA90-E984-4D43-A8F3-795609F54773}"/>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68EF62BA-BFF8-9B42-8F4D-961F0D3F9FF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49</a:t>
            </a:fld>
            <a:endParaRPr lang="tr-TR" dirty="0">
              <a:solidFill>
                <a:schemeClr val="bg1"/>
              </a:solidFill>
            </a:endParaRPr>
          </a:p>
        </p:txBody>
      </p:sp>
      <p:sp>
        <p:nvSpPr>
          <p:cNvPr id="4" name="TextBox 3">
            <a:extLst>
              <a:ext uri="{FF2B5EF4-FFF2-40B4-BE49-F238E27FC236}">
                <a16:creationId xmlns:a16="http://schemas.microsoft.com/office/drawing/2014/main" xmlns="" id="{05989F0A-E07D-FD47-AEDD-74176A33561C}"/>
              </a:ext>
            </a:extLst>
          </p:cNvPr>
          <p:cNvSpPr txBox="1"/>
          <p:nvPr/>
        </p:nvSpPr>
        <p:spPr>
          <a:xfrm>
            <a:off x="1001027" y="966214"/>
            <a:ext cx="7141945" cy="523220"/>
          </a:xfrm>
          <a:prstGeom prst="rect">
            <a:avLst/>
          </a:prstGeom>
          <a:noFill/>
        </p:spPr>
        <p:txBody>
          <a:bodyPr wrap="square" rtlCol="0">
            <a:spAutoFit/>
          </a:bodyPr>
          <a:lstStyle/>
          <a:p>
            <a:pPr algn="ctr"/>
            <a:r>
              <a:rPr lang="tr-TR" sz="2800" b="1" dirty="0">
                <a:solidFill>
                  <a:srgbClr val="0089B1"/>
                </a:solidFill>
              </a:rPr>
              <a:t>3. OTURUM</a:t>
            </a:r>
            <a:endParaRPr lang="tr-TR" sz="2800" dirty="0">
              <a:solidFill>
                <a:srgbClr val="0089B1"/>
              </a:solidFill>
            </a:endParaRPr>
          </a:p>
        </p:txBody>
      </p:sp>
      <p:pic>
        <p:nvPicPr>
          <p:cNvPr id="5" name="Picture 4">
            <a:extLst>
              <a:ext uri="{FF2B5EF4-FFF2-40B4-BE49-F238E27FC236}">
                <a16:creationId xmlns:a16="http://schemas.microsoft.com/office/drawing/2014/main" xmlns="" id="{39EEE316-7D30-184E-9952-6DB9EC9782EF}"/>
              </a:ext>
            </a:extLst>
          </p:cNvPr>
          <p:cNvPicPr>
            <a:picLocks noChangeAspect="1"/>
          </p:cNvPicPr>
          <p:nvPr/>
        </p:nvPicPr>
        <p:blipFill>
          <a:blip r:embed="rId3"/>
          <a:stretch>
            <a:fillRect/>
          </a:stretch>
        </p:blipFill>
        <p:spPr>
          <a:xfrm>
            <a:off x="3422649" y="1489434"/>
            <a:ext cx="2298700" cy="101600"/>
          </a:xfrm>
          <a:prstGeom prst="rect">
            <a:avLst/>
          </a:prstGeom>
        </p:spPr>
      </p:pic>
      <p:pic>
        <p:nvPicPr>
          <p:cNvPr id="6" name="Picture 5">
            <a:extLst>
              <a:ext uri="{FF2B5EF4-FFF2-40B4-BE49-F238E27FC236}">
                <a16:creationId xmlns:a16="http://schemas.microsoft.com/office/drawing/2014/main" xmlns="" id="{56E3A21C-4328-6244-9B78-87108B4AA2EA}"/>
              </a:ext>
            </a:extLst>
          </p:cNvPr>
          <p:cNvPicPr>
            <a:picLocks noChangeAspect="1"/>
          </p:cNvPicPr>
          <p:nvPr/>
        </p:nvPicPr>
        <p:blipFill>
          <a:blip r:embed="rId4"/>
          <a:stretch>
            <a:fillRect/>
          </a:stretch>
        </p:blipFill>
        <p:spPr>
          <a:xfrm>
            <a:off x="1757742" y="2466526"/>
            <a:ext cx="5854574" cy="1400007"/>
          </a:xfrm>
          <a:prstGeom prst="rect">
            <a:avLst/>
          </a:prstGeom>
        </p:spPr>
      </p:pic>
      <p:sp>
        <p:nvSpPr>
          <p:cNvPr id="7" name="TextBox 6">
            <a:extLst>
              <a:ext uri="{FF2B5EF4-FFF2-40B4-BE49-F238E27FC236}">
                <a16:creationId xmlns:a16="http://schemas.microsoft.com/office/drawing/2014/main" xmlns="" id="{A7B4692C-345B-4446-9AE3-28D6E62F7C8C}"/>
              </a:ext>
            </a:extLst>
          </p:cNvPr>
          <p:cNvSpPr txBox="1"/>
          <p:nvPr/>
        </p:nvSpPr>
        <p:spPr>
          <a:xfrm>
            <a:off x="1114057" y="2780330"/>
            <a:ext cx="7141945" cy="400110"/>
          </a:xfrm>
          <a:prstGeom prst="rect">
            <a:avLst/>
          </a:prstGeom>
          <a:noFill/>
        </p:spPr>
        <p:txBody>
          <a:bodyPr wrap="square" rtlCol="0">
            <a:spAutoFit/>
          </a:bodyPr>
          <a:lstStyle/>
          <a:p>
            <a:pPr algn="ctr"/>
            <a:r>
              <a:rPr lang="tr-TR" sz="2000" b="0" dirty="0">
                <a:solidFill>
                  <a:schemeClr val="bg1"/>
                </a:solidFill>
              </a:rPr>
              <a:t>ETKİNLİK 2</a:t>
            </a:r>
          </a:p>
        </p:txBody>
      </p:sp>
      <p:sp>
        <p:nvSpPr>
          <p:cNvPr id="8" name="TextBox 7">
            <a:extLst>
              <a:ext uri="{FF2B5EF4-FFF2-40B4-BE49-F238E27FC236}">
                <a16:creationId xmlns:a16="http://schemas.microsoft.com/office/drawing/2014/main" xmlns="" id="{7DC2B8E9-9D71-874D-8774-370C4AAE479F}"/>
              </a:ext>
            </a:extLst>
          </p:cNvPr>
          <p:cNvSpPr txBox="1"/>
          <p:nvPr/>
        </p:nvSpPr>
        <p:spPr>
          <a:xfrm>
            <a:off x="1114057" y="3182550"/>
            <a:ext cx="7141945" cy="461665"/>
          </a:xfrm>
          <a:prstGeom prst="rect">
            <a:avLst/>
          </a:prstGeom>
          <a:noFill/>
        </p:spPr>
        <p:txBody>
          <a:bodyPr wrap="square" rtlCol="0">
            <a:spAutoFit/>
          </a:bodyPr>
          <a:lstStyle/>
          <a:p>
            <a:pPr algn="ctr"/>
            <a:r>
              <a:rPr lang="tr-TR" sz="2400" b="1" dirty="0">
                <a:solidFill>
                  <a:schemeClr val="bg1"/>
                </a:solidFill>
              </a:rPr>
              <a:t>UĞUR BÖCEĞİ</a:t>
            </a:r>
          </a:p>
        </p:txBody>
      </p:sp>
    </p:spTree>
    <p:extLst>
      <p:ext uri="{BB962C8B-B14F-4D97-AF65-F5344CB8AC3E}">
        <p14:creationId xmlns:p14="http://schemas.microsoft.com/office/powerpoint/2010/main" xmlns="" val="2706347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36914" y="326571"/>
            <a:ext cx="6910251" cy="5693866"/>
          </a:xfrm>
          <a:prstGeom prst="rect">
            <a:avLst/>
          </a:prstGeom>
        </p:spPr>
        <p:txBody>
          <a:bodyPr wrap="square">
            <a:spAutoFit/>
          </a:bodyPr>
          <a:lstStyle/>
          <a:p>
            <a:r>
              <a:rPr lang="tr-TR" sz="2800" dirty="0" smtClean="0"/>
              <a:t>“Ormanın derinliklerinde, yaşlı meşe ağacının kovuğunda bir sincap ailesi yaşardı. Yavru sincap; annesi, babası ve kardeşleri ile daldan dala gezerek yiyecek toplardı. Bir gün ormanda salgın hastalık başladığı haberi yayıldı. Sincap ailesi de diğer tüm hayvanlar gibi hastalığın yayılmasını önlemek için yuvalarında beklemek zorunda kaldılar. Günlerini ormanda gezinerek geçiren sincaplar yuvalarında kaldıkları için sıkılmaya başladılar. Ancak salgının ne kadar süreceğini bilmediklerinden hastalanmamak için olabildiğince yuvalarında kalmaya devam ettiler”. </a:t>
            </a:r>
            <a:endParaRPr lang="tr-TR" sz="2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063930" y="953589"/>
            <a:ext cx="6008915" cy="4524315"/>
          </a:xfrm>
          <a:prstGeom prst="rect">
            <a:avLst/>
          </a:prstGeom>
        </p:spPr>
        <p:txBody>
          <a:bodyPr wrap="square">
            <a:spAutoFit/>
          </a:bodyPr>
          <a:lstStyle/>
          <a:p>
            <a:r>
              <a:rPr lang="tr-TR" sz="4800" dirty="0" smtClean="0"/>
              <a:t>“Sevgili çocuklar son etkinliğimiz olan Uğur Böceği etkinliği ile </a:t>
            </a:r>
            <a:r>
              <a:rPr lang="tr-TR" sz="4800" dirty="0" err="1" smtClean="0"/>
              <a:t>psikoeğitim</a:t>
            </a:r>
            <a:r>
              <a:rPr lang="tr-TR" sz="4800" dirty="0" smtClean="0"/>
              <a:t> programımızı tamamlayacağız.”</a:t>
            </a:r>
            <a:endParaRPr lang="tr-TR" sz="4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D550691-1C68-3F49-BF0F-9A0326DF8FC8}"/>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56333326-07AD-7748-8640-CB5F5521DFCC}"/>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51</a:t>
            </a:fld>
            <a:endParaRPr lang="tr-TR" dirty="0">
              <a:solidFill>
                <a:schemeClr val="bg1"/>
              </a:solidFill>
            </a:endParaRPr>
          </a:p>
        </p:txBody>
      </p:sp>
      <p:pic>
        <p:nvPicPr>
          <p:cNvPr id="8" name="Picture 7">
            <a:extLst>
              <a:ext uri="{FF2B5EF4-FFF2-40B4-BE49-F238E27FC236}">
                <a16:creationId xmlns:a16="http://schemas.microsoft.com/office/drawing/2014/main" xmlns="" id="{2EAD2B06-EE1B-D344-9890-5FC946F745CC}"/>
              </a:ext>
            </a:extLst>
          </p:cNvPr>
          <p:cNvPicPr>
            <a:picLocks noChangeAspect="1"/>
          </p:cNvPicPr>
          <p:nvPr/>
        </p:nvPicPr>
        <p:blipFill>
          <a:blip r:embed="rId3"/>
          <a:stretch>
            <a:fillRect/>
          </a:stretch>
        </p:blipFill>
        <p:spPr>
          <a:xfrm>
            <a:off x="1425107" y="565813"/>
            <a:ext cx="6777214" cy="5046655"/>
          </a:xfrm>
          <a:prstGeom prst="rect">
            <a:avLst/>
          </a:prstGeom>
        </p:spPr>
      </p:pic>
      <p:sp>
        <p:nvSpPr>
          <p:cNvPr id="5" name="4 Dikdörtgen"/>
          <p:cNvSpPr/>
          <p:nvPr/>
        </p:nvSpPr>
        <p:spPr>
          <a:xfrm>
            <a:off x="692331" y="382013"/>
            <a:ext cx="7509990" cy="1200329"/>
          </a:xfrm>
          <a:prstGeom prst="rect">
            <a:avLst/>
          </a:prstGeom>
        </p:spPr>
        <p:txBody>
          <a:bodyPr wrap="square">
            <a:spAutoFit/>
          </a:bodyPr>
          <a:lstStyle/>
          <a:p>
            <a:r>
              <a:rPr lang="tr-TR" dirty="0" smtClean="0"/>
              <a:t>“Elif ile Alp kırda gezinirken Elif’in parmağına bir uğur böceği kondu. Elif, uğur böceğinin parmağında gezinişini dikkatle izlerken Alp “uç uç böceğim” şarkısını söylemeye başladı. Uç uç böceğim…. Yarın bayram olacak… Annen sana terlik pabuç alacak…” (Öğretmen öğrencilerden şarkıya eşlik etmesini ister.)</a:t>
            </a:r>
            <a:endParaRPr lang="tr-TR" dirty="0"/>
          </a:p>
        </p:txBody>
      </p:sp>
    </p:spTree>
    <p:extLst>
      <p:ext uri="{BB962C8B-B14F-4D97-AF65-F5344CB8AC3E}">
        <p14:creationId xmlns:p14="http://schemas.microsoft.com/office/powerpoint/2010/main" xmlns="" val="2400072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xmlns="" id="{E5960787-A74D-FE45-A3A5-10F774DEAF44}"/>
              </a:ext>
            </a:extLst>
          </p:cNvPr>
          <p:cNvPicPr>
            <a:picLocks noChangeAspect="1"/>
          </p:cNvPicPr>
          <p:nvPr/>
        </p:nvPicPr>
        <p:blipFill>
          <a:blip r:embed="rId2"/>
          <a:stretch>
            <a:fillRect/>
          </a:stretch>
        </p:blipFill>
        <p:spPr>
          <a:xfrm>
            <a:off x="516468" y="1500717"/>
            <a:ext cx="8001508" cy="4111752"/>
          </a:xfrm>
          <a:prstGeom prst="rect">
            <a:avLst/>
          </a:prstGeom>
        </p:spPr>
      </p:pic>
      <p:pic>
        <p:nvPicPr>
          <p:cNvPr id="2" name="Picture 1">
            <a:extLst>
              <a:ext uri="{FF2B5EF4-FFF2-40B4-BE49-F238E27FC236}">
                <a16:creationId xmlns:a16="http://schemas.microsoft.com/office/drawing/2014/main" xmlns="" id="{5A98A6DD-0AEF-9C47-8F97-37352E3B127D}"/>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23658674-E5BB-4546-AE8C-F1E390E214F0}"/>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52</a:t>
            </a:fld>
            <a:endParaRPr lang="tr-TR" dirty="0">
              <a:solidFill>
                <a:schemeClr val="bg1"/>
              </a:solidFill>
            </a:endParaRPr>
          </a:p>
        </p:txBody>
      </p:sp>
      <p:sp>
        <p:nvSpPr>
          <p:cNvPr id="13" name="TextBox 12">
            <a:extLst>
              <a:ext uri="{FF2B5EF4-FFF2-40B4-BE49-F238E27FC236}">
                <a16:creationId xmlns:a16="http://schemas.microsoft.com/office/drawing/2014/main" xmlns="" id="{AB453628-8894-0849-931D-B242DE6997E3}"/>
              </a:ext>
            </a:extLst>
          </p:cNvPr>
          <p:cNvSpPr txBox="1"/>
          <p:nvPr/>
        </p:nvSpPr>
        <p:spPr>
          <a:xfrm>
            <a:off x="97280" y="3399816"/>
            <a:ext cx="1828990" cy="461665"/>
          </a:xfrm>
          <a:prstGeom prst="rect">
            <a:avLst/>
          </a:prstGeom>
          <a:noFill/>
        </p:spPr>
        <p:txBody>
          <a:bodyPr wrap="square" rtlCol="0">
            <a:spAutoFit/>
          </a:bodyPr>
          <a:lstStyle/>
          <a:p>
            <a:pPr algn="ctr"/>
            <a:r>
              <a:rPr lang="tr-TR" sz="1200" b="1" dirty="0"/>
              <a:t>KENDİM </a:t>
            </a:r>
          </a:p>
          <a:p>
            <a:pPr algn="ctr"/>
            <a:r>
              <a:rPr lang="tr-TR" sz="1200" b="1" dirty="0"/>
              <a:t>İÇİN</a:t>
            </a:r>
          </a:p>
        </p:txBody>
      </p:sp>
      <p:sp>
        <p:nvSpPr>
          <p:cNvPr id="14" name="TextBox 13">
            <a:extLst>
              <a:ext uri="{FF2B5EF4-FFF2-40B4-BE49-F238E27FC236}">
                <a16:creationId xmlns:a16="http://schemas.microsoft.com/office/drawing/2014/main" xmlns="" id="{FA1676AD-0E0A-914A-AF97-A828E0BF47EE}"/>
              </a:ext>
            </a:extLst>
          </p:cNvPr>
          <p:cNvSpPr txBox="1"/>
          <p:nvPr/>
        </p:nvSpPr>
        <p:spPr>
          <a:xfrm>
            <a:off x="516468" y="2265686"/>
            <a:ext cx="1828990" cy="461665"/>
          </a:xfrm>
          <a:prstGeom prst="rect">
            <a:avLst/>
          </a:prstGeom>
          <a:noFill/>
        </p:spPr>
        <p:txBody>
          <a:bodyPr wrap="square" rtlCol="0">
            <a:spAutoFit/>
          </a:bodyPr>
          <a:lstStyle/>
          <a:p>
            <a:pPr algn="ctr"/>
            <a:r>
              <a:rPr lang="tr-TR" sz="1200" b="1" dirty="0"/>
              <a:t>AİLEM </a:t>
            </a:r>
          </a:p>
          <a:p>
            <a:pPr algn="ctr"/>
            <a:r>
              <a:rPr lang="tr-TR" sz="1200" b="1" dirty="0"/>
              <a:t>İÇİN</a:t>
            </a:r>
          </a:p>
        </p:txBody>
      </p:sp>
      <p:sp>
        <p:nvSpPr>
          <p:cNvPr id="15" name="TextBox 14">
            <a:extLst>
              <a:ext uri="{FF2B5EF4-FFF2-40B4-BE49-F238E27FC236}">
                <a16:creationId xmlns:a16="http://schemas.microsoft.com/office/drawing/2014/main" xmlns="" id="{F38D0FA9-2FAA-FB4F-842E-69DA821AB4C0}"/>
              </a:ext>
            </a:extLst>
          </p:cNvPr>
          <p:cNvSpPr txBox="1"/>
          <p:nvPr/>
        </p:nvSpPr>
        <p:spPr>
          <a:xfrm>
            <a:off x="1927975" y="2014539"/>
            <a:ext cx="1828990" cy="461665"/>
          </a:xfrm>
          <a:prstGeom prst="rect">
            <a:avLst/>
          </a:prstGeom>
          <a:noFill/>
        </p:spPr>
        <p:txBody>
          <a:bodyPr wrap="square" rtlCol="0">
            <a:spAutoFit/>
          </a:bodyPr>
          <a:lstStyle/>
          <a:p>
            <a:pPr algn="ctr"/>
            <a:r>
              <a:rPr lang="tr-TR" sz="1200" b="1" dirty="0"/>
              <a:t>ARKADAŞLARIM </a:t>
            </a:r>
          </a:p>
          <a:p>
            <a:pPr algn="ctr"/>
            <a:r>
              <a:rPr lang="tr-TR" sz="1200" b="1" dirty="0"/>
              <a:t>İÇİN</a:t>
            </a:r>
          </a:p>
        </p:txBody>
      </p:sp>
      <p:sp>
        <p:nvSpPr>
          <p:cNvPr id="16" name="TextBox 15">
            <a:extLst>
              <a:ext uri="{FF2B5EF4-FFF2-40B4-BE49-F238E27FC236}">
                <a16:creationId xmlns:a16="http://schemas.microsoft.com/office/drawing/2014/main" xmlns="" id="{E98C1B8B-B1CD-884B-8C84-B1160550C225}"/>
              </a:ext>
            </a:extLst>
          </p:cNvPr>
          <p:cNvSpPr txBox="1"/>
          <p:nvPr/>
        </p:nvSpPr>
        <p:spPr>
          <a:xfrm>
            <a:off x="7109771" y="3278558"/>
            <a:ext cx="1828990" cy="461665"/>
          </a:xfrm>
          <a:prstGeom prst="rect">
            <a:avLst/>
          </a:prstGeom>
          <a:noFill/>
        </p:spPr>
        <p:txBody>
          <a:bodyPr wrap="square" rtlCol="0">
            <a:spAutoFit/>
          </a:bodyPr>
          <a:lstStyle/>
          <a:p>
            <a:pPr algn="ctr"/>
            <a:r>
              <a:rPr lang="tr-TR" sz="1200" b="1" dirty="0"/>
              <a:t>KENDİM </a:t>
            </a:r>
          </a:p>
          <a:p>
            <a:pPr algn="ctr"/>
            <a:r>
              <a:rPr lang="tr-TR" sz="1200" b="1" dirty="0"/>
              <a:t>İÇİN</a:t>
            </a:r>
          </a:p>
        </p:txBody>
      </p:sp>
      <p:sp>
        <p:nvSpPr>
          <p:cNvPr id="17" name="TextBox 16">
            <a:extLst>
              <a:ext uri="{FF2B5EF4-FFF2-40B4-BE49-F238E27FC236}">
                <a16:creationId xmlns:a16="http://schemas.microsoft.com/office/drawing/2014/main" xmlns="" id="{C390E7BE-5D1A-D44A-ABC0-344B44FF2A66}"/>
              </a:ext>
            </a:extLst>
          </p:cNvPr>
          <p:cNvSpPr txBox="1"/>
          <p:nvPr/>
        </p:nvSpPr>
        <p:spPr>
          <a:xfrm>
            <a:off x="6518433" y="2245372"/>
            <a:ext cx="1828990" cy="461665"/>
          </a:xfrm>
          <a:prstGeom prst="rect">
            <a:avLst/>
          </a:prstGeom>
          <a:noFill/>
        </p:spPr>
        <p:txBody>
          <a:bodyPr wrap="square" rtlCol="0">
            <a:spAutoFit/>
          </a:bodyPr>
          <a:lstStyle/>
          <a:p>
            <a:pPr algn="ctr"/>
            <a:r>
              <a:rPr lang="tr-TR" sz="1200" b="1" dirty="0"/>
              <a:t>AİLEM </a:t>
            </a:r>
          </a:p>
          <a:p>
            <a:pPr algn="ctr"/>
            <a:r>
              <a:rPr lang="tr-TR" sz="1200" b="1" dirty="0"/>
              <a:t>İÇİN</a:t>
            </a:r>
          </a:p>
        </p:txBody>
      </p:sp>
      <p:sp>
        <p:nvSpPr>
          <p:cNvPr id="18" name="TextBox 17">
            <a:extLst>
              <a:ext uri="{FF2B5EF4-FFF2-40B4-BE49-F238E27FC236}">
                <a16:creationId xmlns:a16="http://schemas.microsoft.com/office/drawing/2014/main" xmlns="" id="{6F788EC3-1959-B948-9B93-4AAF37F85256}"/>
              </a:ext>
            </a:extLst>
          </p:cNvPr>
          <p:cNvSpPr txBox="1"/>
          <p:nvPr/>
        </p:nvSpPr>
        <p:spPr>
          <a:xfrm>
            <a:off x="5106926" y="1937692"/>
            <a:ext cx="1828990" cy="461665"/>
          </a:xfrm>
          <a:prstGeom prst="rect">
            <a:avLst/>
          </a:prstGeom>
          <a:noFill/>
        </p:spPr>
        <p:txBody>
          <a:bodyPr wrap="square" rtlCol="0">
            <a:spAutoFit/>
          </a:bodyPr>
          <a:lstStyle/>
          <a:p>
            <a:pPr algn="ctr"/>
            <a:r>
              <a:rPr lang="tr-TR" sz="1200" b="1" dirty="0"/>
              <a:t>ARKADAŞLARIM </a:t>
            </a:r>
          </a:p>
          <a:p>
            <a:pPr algn="ctr"/>
            <a:r>
              <a:rPr lang="tr-TR" sz="1200" b="1" dirty="0"/>
              <a:t>İÇİN</a:t>
            </a:r>
          </a:p>
        </p:txBody>
      </p:sp>
      <p:sp>
        <p:nvSpPr>
          <p:cNvPr id="11" name="10 Dikdörtgen"/>
          <p:cNvSpPr/>
          <p:nvPr/>
        </p:nvSpPr>
        <p:spPr>
          <a:xfrm>
            <a:off x="1470964" y="260213"/>
            <a:ext cx="7083957" cy="1200329"/>
          </a:xfrm>
          <a:prstGeom prst="rect">
            <a:avLst/>
          </a:prstGeom>
        </p:spPr>
        <p:txBody>
          <a:bodyPr wrap="square">
            <a:spAutoFit/>
          </a:bodyPr>
          <a:lstStyle/>
          <a:p>
            <a:r>
              <a:rPr lang="tr-TR" dirty="0" smtClean="0"/>
              <a:t>“Uğur böceği kanatlarını açıp havalandı, kırmızı böceğin uçuşunu izleyen Elif ve Alp gelecekte olmasını istedikleri üç şey dilediler. Bir tanesi kendileri için, bir tanesi aileleri için bir tanesi de arkadaşları için.” *(Slayt 35 ekrana yansıtılır.) </a:t>
            </a:r>
            <a:endParaRPr lang="tr-TR" dirty="0"/>
          </a:p>
        </p:txBody>
      </p:sp>
    </p:spTree>
    <p:extLst>
      <p:ext uri="{BB962C8B-B14F-4D97-AF65-F5344CB8AC3E}">
        <p14:creationId xmlns:p14="http://schemas.microsoft.com/office/powerpoint/2010/main" xmlns="" val="26087876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281A841-26AF-1F4A-A8AE-AAC1BD475BA3}"/>
              </a:ext>
            </a:extLst>
          </p:cNvPr>
          <p:cNvPicPr>
            <a:picLocks noChangeAspect="1"/>
          </p:cNvPicPr>
          <p:nvPr/>
        </p:nvPicPr>
        <p:blipFill>
          <a:blip r:embed="rId2"/>
          <a:stretch>
            <a:fillRect/>
          </a:stretch>
        </p:blipFill>
        <p:spPr>
          <a:xfrm>
            <a:off x="1422437" y="1124289"/>
            <a:ext cx="6766052" cy="4488180"/>
          </a:xfrm>
          <a:prstGeom prst="rect">
            <a:avLst/>
          </a:prstGeom>
        </p:spPr>
      </p:pic>
      <p:sp>
        <p:nvSpPr>
          <p:cNvPr id="4" name="TextBox 3">
            <a:extLst>
              <a:ext uri="{FF2B5EF4-FFF2-40B4-BE49-F238E27FC236}">
                <a16:creationId xmlns:a16="http://schemas.microsoft.com/office/drawing/2014/main" xmlns="" id="{E2915EB9-6A6A-2147-985F-8BBA7381DE52}"/>
              </a:ext>
            </a:extLst>
          </p:cNvPr>
          <p:cNvSpPr txBox="1"/>
          <p:nvPr/>
        </p:nvSpPr>
        <p:spPr>
          <a:xfrm>
            <a:off x="1001027" y="5540658"/>
            <a:ext cx="7141945" cy="954107"/>
          </a:xfrm>
          <a:prstGeom prst="rect">
            <a:avLst/>
          </a:prstGeom>
          <a:noFill/>
        </p:spPr>
        <p:txBody>
          <a:bodyPr wrap="square" rtlCol="0">
            <a:spAutoFit/>
          </a:bodyPr>
          <a:lstStyle/>
          <a:p>
            <a:pPr algn="ctr"/>
            <a:r>
              <a:rPr lang="tr-TR" sz="2800" dirty="0">
                <a:solidFill>
                  <a:srgbClr val="0089B1"/>
                </a:solidFill>
              </a:rPr>
              <a:t>Şimdi, siz de kendiniz, aileniz ve sevdikleriniz için gelecekte olmasını istediğiniz üç şey dileyin.</a:t>
            </a:r>
          </a:p>
        </p:txBody>
      </p:sp>
      <p:pic>
        <p:nvPicPr>
          <p:cNvPr id="5" name="Picture 4">
            <a:extLst>
              <a:ext uri="{FF2B5EF4-FFF2-40B4-BE49-F238E27FC236}">
                <a16:creationId xmlns:a16="http://schemas.microsoft.com/office/drawing/2014/main" xmlns="" id="{28D28AF2-F585-C143-B0F4-CA2C69328A38}"/>
              </a:ext>
            </a:extLst>
          </p:cNvPr>
          <p:cNvPicPr>
            <a:picLocks noChangeAspect="1"/>
          </p:cNvPicPr>
          <p:nvPr/>
        </p:nvPicPr>
        <p:blipFill>
          <a:blip r:embed="rId3"/>
          <a:stretch>
            <a:fillRect/>
          </a:stretch>
        </p:blipFill>
        <p:spPr>
          <a:xfrm>
            <a:off x="8554922" y="6303128"/>
            <a:ext cx="495300" cy="495300"/>
          </a:xfrm>
          <a:prstGeom prst="rect">
            <a:avLst/>
          </a:prstGeom>
        </p:spPr>
      </p:pic>
      <p:sp>
        <p:nvSpPr>
          <p:cNvPr id="6" name="Slide Number Placeholder 5">
            <a:extLst>
              <a:ext uri="{FF2B5EF4-FFF2-40B4-BE49-F238E27FC236}">
                <a16:creationId xmlns:a16="http://schemas.microsoft.com/office/drawing/2014/main" xmlns="" id="{BAB83F37-2910-834E-A5CC-898BEA65B439}"/>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53</a:t>
            </a:fld>
            <a:endParaRPr lang="tr-TR" dirty="0">
              <a:solidFill>
                <a:schemeClr val="bg1"/>
              </a:solidFill>
            </a:endParaRPr>
          </a:p>
        </p:txBody>
      </p:sp>
    </p:spTree>
    <p:extLst>
      <p:ext uri="{BB962C8B-B14F-4D97-AF65-F5344CB8AC3E}">
        <p14:creationId xmlns:p14="http://schemas.microsoft.com/office/powerpoint/2010/main" xmlns="" val="41179181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01783" y="612845"/>
            <a:ext cx="7210697" cy="6063198"/>
          </a:xfrm>
          <a:prstGeom prst="rect">
            <a:avLst/>
          </a:prstGeom>
        </p:spPr>
        <p:txBody>
          <a:bodyPr wrap="square">
            <a:spAutoFit/>
          </a:bodyPr>
          <a:lstStyle/>
          <a:p>
            <a:r>
              <a:rPr lang="tr-TR" sz="2400" dirty="0" smtClean="0"/>
              <a:t>Sizlerle üç oturum boyunca </a:t>
            </a:r>
            <a:r>
              <a:rPr lang="tr-TR" sz="2400" dirty="0" err="1" smtClean="0"/>
              <a:t>psikoeğitim</a:t>
            </a:r>
            <a:r>
              <a:rPr lang="tr-TR" sz="2400" dirty="0" smtClean="0"/>
              <a:t> çalışması gerçekleştirdik. 1. Oturumda; “Sincap Ailesi” etkinliği ile duygu, düşünce ve davranışlarımızdan bahsedip yaşadıklarımızın anormal bir olaya verilen normal tepkiler olduğunu belirttik. Sonrasında Nefes Egzersizi ve Güvendeyim etkinliklerini gerçekleştirdik. 2. Oturumda; “Birlikte Önlüyoruz” etkinliği ile virüsten nasıl korunabileceğimiz üzerine konuşup sonrasında “Kendi Başıma Yapabildiklerim” etkinliği ile kimseden yardım almadan yaptıklarımızı </a:t>
            </a:r>
            <a:r>
              <a:rPr lang="tr-TR" sz="2800" dirty="0" smtClean="0"/>
              <a:t>söyledik</a:t>
            </a:r>
            <a:r>
              <a:rPr lang="tr-TR" sz="2400" dirty="0" smtClean="0"/>
              <a:t>. 3. Oturumda (bugünkü son oturumumuzda) “Papatya” etkinliği ile zorlayıcı yaşam olayları karşısında bize nelerin iyi geldiğini ve kimlerden yardım alabileceğimizi konuşarak resmini yaptık. Son olarak “Uğur Böceği” etkinliği ile kendimiz, ailemiz ve sevdiklerimiz için dileklerde bulunduk. “Hepiniz çok güzel paylaşımda bulundunuz” </a:t>
            </a:r>
            <a:endParaRPr lang="tr-TR" sz="24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4014084-880F-3540-9171-388927B9DBD4}"/>
              </a:ext>
            </a:extLst>
          </p:cNvPr>
          <p:cNvPicPr>
            <a:picLocks noChangeAspect="1"/>
          </p:cNvPicPr>
          <p:nvPr/>
        </p:nvPicPr>
        <p:blipFill>
          <a:blip r:embed="rId2"/>
          <a:stretch>
            <a:fillRect/>
          </a:stretch>
        </p:blipFill>
        <p:spPr>
          <a:xfrm>
            <a:off x="715000" y="2795069"/>
            <a:ext cx="7713995" cy="2854685"/>
          </a:xfrm>
          <a:prstGeom prst="rect">
            <a:avLst/>
          </a:prstGeom>
        </p:spPr>
      </p:pic>
      <p:sp>
        <p:nvSpPr>
          <p:cNvPr id="6" name="TextBox 5">
            <a:extLst>
              <a:ext uri="{FF2B5EF4-FFF2-40B4-BE49-F238E27FC236}">
                <a16:creationId xmlns:a16="http://schemas.microsoft.com/office/drawing/2014/main" xmlns="" id="{1F16FA02-AA69-E041-8F47-71A7B416616B}"/>
              </a:ext>
            </a:extLst>
          </p:cNvPr>
          <p:cNvSpPr txBox="1"/>
          <p:nvPr/>
        </p:nvSpPr>
        <p:spPr>
          <a:xfrm>
            <a:off x="1001027" y="966214"/>
            <a:ext cx="7141945" cy="1384995"/>
          </a:xfrm>
          <a:prstGeom prst="rect">
            <a:avLst/>
          </a:prstGeom>
          <a:noFill/>
        </p:spPr>
        <p:txBody>
          <a:bodyPr wrap="square" rtlCol="0">
            <a:spAutoFit/>
          </a:bodyPr>
          <a:lstStyle/>
          <a:p>
            <a:pPr algn="ctr"/>
            <a:r>
              <a:rPr lang="tr-TR" sz="2800" b="1" dirty="0">
                <a:solidFill>
                  <a:srgbClr val="0089B1"/>
                </a:solidFill>
              </a:rPr>
              <a:t>UZAKTAN EĞİTİM YOLUYLA PSİKOSOSYAL DESTEK HİZMETLERİ KAPSAMINDA PSİKOEĞİTİM PROGRAMI </a:t>
            </a:r>
            <a:endParaRPr lang="tr-TR" sz="2800" dirty="0">
              <a:solidFill>
                <a:srgbClr val="0089B1"/>
              </a:solidFill>
            </a:endParaRPr>
          </a:p>
        </p:txBody>
      </p:sp>
      <p:pic>
        <p:nvPicPr>
          <p:cNvPr id="7" name="Picture 6">
            <a:extLst>
              <a:ext uri="{FF2B5EF4-FFF2-40B4-BE49-F238E27FC236}">
                <a16:creationId xmlns:a16="http://schemas.microsoft.com/office/drawing/2014/main" xmlns="" id="{B55FFA2A-1E24-A640-969F-DAFE36264D12}"/>
              </a:ext>
            </a:extLst>
          </p:cNvPr>
          <p:cNvPicPr>
            <a:picLocks noChangeAspect="1"/>
          </p:cNvPicPr>
          <p:nvPr/>
        </p:nvPicPr>
        <p:blipFill>
          <a:blip r:embed="rId3"/>
          <a:stretch>
            <a:fillRect/>
          </a:stretch>
        </p:blipFill>
        <p:spPr>
          <a:xfrm>
            <a:off x="3422649" y="2351209"/>
            <a:ext cx="2298700" cy="101600"/>
          </a:xfrm>
          <a:prstGeom prst="rect">
            <a:avLst/>
          </a:prstGeom>
        </p:spPr>
      </p:pic>
      <p:pic>
        <p:nvPicPr>
          <p:cNvPr id="8" name="Picture 7">
            <a:extLst>
              <a:ext uri="{FF2B5EF4-FFF2-40B4-BE49-F238E27FC236}">
                <a16:creationId xmlns:a16="http://schemas.microsoft.com/office/drawing/2014/main" xmlns="" id="{A842F150-05EE-9049-838C-FD7D66E9910E}"/>
              </a:ext>
            </a:extLst>
          </p:cNvPr>
          <p:cNvPicPr>
            <a:picLocks noChangeAspect="1"/>
          </p:cNvPicPr>
          <p:nvPr/>
        </p:nvPicPr>
        <p:blipFill>
          <a:blip r:embed="rId4"/>
          <a:stretch>
            <a:fillRect/>
          </a:stretch>
        </p:blipFill>
        <p:spPr>
          <a:xfrm>
            <a:off x="8554922" y="6303128"/>
            <a:ext cx="495300" cy="495300"/>
          </a:xfrm>
          <a:prstGeom prst="rect">
            <a:avLst/>
          </a:prstGeom>
        </p:spPr>
      </p:pic>
      <p:sp>
        <p:nvSpPr>
          <p:cNvPr id="9" name="Slide Number Placeholder 5">
            <a:extLst>
              <a:ext uri="{FF2B5EF4-FFF2-40B4-BE49-F238E27FC236}">
                <a16:creationId xmlns:a16="http://schemas.microsoft.com/office/drawing/2014/main" xmlns="" id="{93228288-58F1-3947-84FD-B60238AF49E4}"/>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55</a:t>
            </a:fld>
            <a:endParaRPr lang="tr-TR" dirty="0">
              <a:solidFill>
                <a:schemeClr val="bg1"/>
              </a:solidFill>
            </a:endParaRPr>
          </a:p>
        </p:txBody>
      </p:sp>
    </p:spTree>
    <p:extLst>
      <p:ext uri="{BB962C8B-B14F-4D97-AF65-F5344CB8AC3E}">
        <p14:creationId xmlns:p14="http://schemas.microsoft.com/office/powerpoint/2010/main" xmlns="" val="816991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66914CD-3987-CD43-BDB1-4CDC2F534133}"/>
              </a:ext>
            </a:extLst>
          </p:cNvPr>
          <p:cNvPicPr>
            <a:picLocks noChangeAspect="1"/>
          </p:cNvPicPr>
          <p:nvPr/>
        </p:nvPicPr>
        <p:blipFill rotWithShape="1">
          <a:blip r:embed="rId2"/>
          <a:srcRect l="2269" r="9453"/>
          <a:stretch/>
        </p:blipFill>
        <p:spPr>
          <a:xfrm>
            <a:off x="221063" y="1040133"/>
            <a:ext cx="8601389" cy="4345783"/>
          </a:xfrm>
          <a:prstGeom prst="rect">
            <a:avLst/>
          </a:prstGeom>
        </p:spPr>
      </p:pic>
      <p:pic>
        <p:nvPicPr>
          <p:cNvPr id="3" name="Picture 2">
            <a:extLst>
              <a:ext uri="{FF2B5EF4-FFF2-40B4-BE49-F238E27FC236}">
                <a16:creationId xmlns:a16="http://schemas.microsoft.com/office/drawing/2014/main" xmlns="" id="{B9E041A1-9681-0044-86DB-9F3D6AC29BF9}"/>
              </a:ext>
            </a:extLst>
          </p:cNvPr>
          <p:cNvPicPr>
            <a:picLocks noChangeAspect="1"/>
          </p:cNvPicPr>
          <p:nvPr/>
        </p:nvPicPr>
        <p:blipFill>
          <a:blip r:embed="rId3"/>
          <a:stretch>
            <a:fillRect/>
          </a:stretch>
        </p:blipFill>
        <p:spPr>
          <a:xfrm>
            <a:off x="8554922" y="6303128"/>
            <a:ext cx="495300" cy="495300"/>
          </a:xfrm>
          <a:prstGeom prst="rect">
            <a:avLst/>
          </a:prstGeom>
        </p:spPr>
      </p:pic>
      <p:sp>
        <p:nvSpPr>
          <p:cNvPr id="4" name="Slide Number Placeholder 5">
            <a:extLst>
              <a:ext uri="{FF2B5EF4-FFF2-40B4-BE49-F238E27FC236}">
                <a16:creationId xmlns:a16="http://schemas.microsoft.com/office/drawing/2014/main" xmlns="" id="{7614C794-9D03-924E-AEF2-AAE59F4A113A}"/>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6</a:t>
            </a:fld>
            <a:endParaRPr lang="tr-TR" dirty="0">
              <a:solidFill>
                <a:schemeClr val="bg1"/>
              </a:solidFill>
            </a:endParaRPr>
          </a:p>
        </p:txBody>
      </p:sp>
    </p:spTree>
    <p:extLst>
      <p:ext uri="{BB962C8B-B14F-4D97-AF65-F5344CB8AC3E}">
        <p14:creationId xmlns:p14="http://schemas.microsoft.com/office/powerpoint/2010/main" xmlns="" val="3161297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883395E-7217-1844-8812-672637FE92DE}"/>
              </a:ext>
            </a:extLst>
          </p:cNvPr>
          <p:cNvPicPr>
            <a:picLocks noChangeAspect="1"/>
          </p:cNvPicPr>
          <p:nvPr/>
        </p:nvPicPr>
        <p:blipFill>
          <a:blip r:embed="rId2"/>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512DC71F-8216-E248-98E7-6565929EECC3}"/>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7</a:t>
            </a:fld>
            <a:endParaRPr lang="tr-TR" dirty="0">
              <a:solidFill>
                <a:schemeClr val="bg1"/>
              </a:solidFill>
            </a:endParaRPr>
          </a:p>
        </p:txBody>
      </p:sp>
      <p:pic>
        <p:nvPicPr>
          <p:cNvPr id="4" name="Picture 3">
            <a:extLst>
              <a:ext uri="{FF2B5EF4-FFF2-40B4-BE49-F238E27FC236}">
                <a16:creationId xmlns:a16="http://schemas.microsoft.com/office/drawing/2014/main" xmlns="" id="{A0E8C5C5-B9C2-1842-9C1A-16E41FB9AF8B}"/>
              </a:ext>
            </a:extLst>
          </p:cNvPr>
          <p:cNvPicPr>
            <a:picLocks noChangeAspect="1"/>
          </p:cNvPicPr>
          <p:nvPr/>
        </p:nvPicPr>
        <p:blipFill>
          <a:blip r:embed="rId3"/>
          <a:stretch>
            <a:fillRect/>
          </a:stretch>
        </p:blipFill>
        <p:spPr>
          <a:xfrm>
            <a:off x="2196813" y="2108208"/>
            <a:ext cx="4750370" cy="2525990"/>
          </a:xfrm>
          <a:prstGeom prst="rect">
            <a:avLst/>
          </a:prstGeom>
        </p:spPr>
      </p:pic>
      <p:sp>
        <p:nvSpPr>
          <p:cNvPr id="5" name="TextBox 4">
            <a:extLst>
              <a:ext uri="{FF2B5EF4-FFF2-40B4-BE49-F238E27FC236}">
                <a16:creationId xmlns:a16="http://schemas.microsoft.com/office/drawing/2014/main" xmlns="" id="{3C194013-1635-ED46-8A18-9BC81FFBC0D8}"/>
              </a:ext>
            </a:extLst>
          </p:cNvPr>
          <p:cNvSpPr txBox="1"/>
          <p:nvPr/>
        </p:nvSpPr>
        <p:spPr>
          <a:xfrm>
            <a:off x="1001026" y="4890248"/>
            <a:ext cx="7141945" cy="954107"/>
          </a:xfrm>
          <a:prstGeom prst="rect">
            <a:avLst/>
          </a:prstGeom>
          <a:noFill/>
        </p:spPr>
        <p:txBody>
          <a:bodyPr wrap="square" rtlCol="0">
            <a:spAutoFit/>
          </a:bodyPr>
          <a:lstStyle/>
          <a:p>
            <a:pPr algn="ctr"/>
            <a:r>
              <a:rPr lang="tr-TR" sz="2800" dirty="0">
                <a:solidFill>
                  <a:srgbClr val="0089B1"/>
                </a:solidFill>
              </a:rPr>
              <a:t>Yavru sincap salgın hastalık sürecinde </a:t>
            </a:r>
            <a:br>
              <a:rPr lang="tr-TR" sz="2800" dirty="0">
                <a:solidFill>
                  <a:srgbClr val="0089B1"/>
                </a:solidFill>
              </a:rPr>
            </a:br>
            <a:r>
              <a:rPr lang="tr-TR" sz="2800" dirty="0">
                <a:solidFill>
                  <a:srgbClr val="0089B1"/>
                </a:solidFill>
              </a:rPr>
              <a:t>neler hissetmiş olabilir?</a:t>
            </a:r>
          </a:p>
        </p:txBody>
      </p:sp>
    </p:spTree>
    <p:extLst>
      <p:ext uri="{BB962C8B-B14F-4D97-AF65-F5344CB8AC3E}">
        <p14:creationId xmlns:p14="http://schemas.microsoft.com/office/powerpoint/2010/main" xmlns="" val="221110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181FF763-62BA-2541-934A-71B731080784}"/>
              </a:ext>
            </a:extLst>
          </p:cNvPr>
          <p:cNvPicPr>
            <a:picLocks noChangeAspect="1"/>
          </p:cNvPicPr>
          <p:nvPr/>
        </p:nvPicPr>
        <p:blipFill>
          <a:blip r:embed="rId2"/>
          <a:stretch>
            <a:fillRect/>
          </a:stretch>
        </p:blipFill>
        <p:spPr>
          <a:xfrm>
            <a:off x="2025586" y="1805964"/>
            <a:ext cx="4855775" cy="3607504"/>
          </a:xfrm>
          <a:prstGeom prst="rect">
            <a:avLst/>
          </a:prstGeom>
        </p:spPr>
      </p:pic>
      <p:pic>
        <p:nvPicPr>
          <p:cNvPr id="2" name="Picture 1">
            <a:extLst>
              <a:ext uri="{FF2B5EF4-FFF2-40B4-BE49-F238E27FC236}">
                <a16:creationId xmlns:a16="http://schemas.microsoft.com/office/drawing/2014/main" xmlns="" id="{8A19C7C3-C503-1645-9594-FE2336DD2B40}"/>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DCB393D8-FCAC-F14A-B3FB-8BDDAC5E8E59}"/>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8</a:t>
            </a:fld>
            <a:endParaRPr lang="tr-TR" dirty="0">
              <a:solidFill>
                <a:schemeClr val="bg1"/>
              </a:solidFill>
            </a:endParaRPr>
          </a:p>
        </p:txBody>
      </p:sp>
      <p:sp>
        <p:nvSpPr>
          <p:cNvPr id="4" name="TextBox 3">
            <a:extLst>
              <a:ext uri="{FF2B5EF4-FFF2-40B4-BE49-F238E27FC236}">
                <a16:creationId xmlns:a16="http://schemas.microsoft.com/office/drawing/2014/main" xmlns="" id="{0B3114F5-4CEE-7246-B1D6-2E77493D15C5}"/>
              </a:ext>
            </a:extLst>
          </p:cNvPr>
          <p:cNvSpPr txBox="1"/>
          <p:nvPr/>
        </p:nvSpPr>
        <p:spPr>
          <a:xfrm>
            <a:off x="1001026" y="4890248"/>
            <a:ext cx="7141945" cy="523220"/>
          </a:xfrm>
          <a:prstGeom prst="rect">
            <a:avLst/>
          </a:prstGeom>
          <a:noFill/>
        </p:spPr>
        <p:txBody>
          <a:bodyPr wrap="square" rtlCol="0">
            <a:spAutoFit/>
          </a:bodyPr>
          <a:lstStyle/>
          <a:p>
            <a:pPr algn="ctr"/>
            <a:r>
              <a:rPr lang="tr-TR" sz="2800" dirty="0">
                <a:solidFill>
                  <a:srgbClr val="0089B1"/>
                </a:solidFill>
              </a:rPr>
              <a:t>Peki, bu dönemde siz neler hissettiniz?</a:t>
            </a:r>
          </a:p>
        </p:txBody>
      </p:sp>
      <p:pic>
        <p:nvPicPr>
          <p:cNvPr id="6" name="Picture 5">
            <a:extLst>
              <a:ext uri="{FF2B5EF4-FFF2-40B4-BE49-F238E27FC236}">
                <a16:creationId xmlns:a16="http://schemas.microsoft.com/office/drawing/2014/main" xmlns="" id="{D02E593F-3ECC-7D4D-9EBE-04ABC616DD8F}"/>
              </a:ext>
            </a:extLst>
          </p:cNvPr>
          <p:cNvPicPr>
            <a:picLocks noChangeAspect="1"/>
          </p:cNvPicPr>
          <p:nvPr/>
        </p:nvPicPr>
        <p:blipFill>
          <a:blip r:embed="rId4"/>
          <a:stretch>
            <a:fillRect/>
          </a:stretch>
        </p:blipFill>
        <p:spPr>
          <a:xfrm>
            <a:off x="1492251" y="657132"/>
            <a:ext cx="787400" cy="787400"/>
          </a:xfrm>
          <a:prstGeom prst="rect">
            <a:avLst/>
          </a:prstGeom>
        </p:spPr>
      </p:pic>
      <p:pic>
        <p:nvPicPr>
          <p:cNvPr id="7" name="Picture 6">
            <a:extLst>
              <a:ext uri="{FF2B5EF4-FFF2-40B4-BE49-F238E27FC236}">
                <a16:creationId xmlns:a16="http://schemas.microsoft.com/office/drawing/2014/main" xmlns="" id="{31BCEBC8-EFAE-034B-9F3C-3B2533802AC5}"/>
              </a:ext>
            </a:extLst>
          </p:cNvPr>
          <p:cNvPicPr>
            <a:picLocks noChangeAspect="1"/>
          </p:cNvPicPr>
          <p:nvPr/>
        </p:nvPicPr>
        <p:blipFill>
          <a:blip r:embed="rId5"/>
          <a:stretch>
            <a:fillRect/>
          </a:stretch>
        </p:blipFill>
        <p:spPr>
          <a:xfrm>
            <a:off x="3329563" y="733332"/>
            <a:ext cx="673100" cy="711200"/>
          </a:xfrm>
          <a:prstGeom prst="rect">
            <a:avLst/>
          </a:prstGeom>
        </p:spPr>
      </p:pic>
      <p:pic>
        <p:nvPicPr>
          <p:cNvPr id="8" name="Picture 7">
            <a:extLst>
              <a:ext uri="{FF2B5EF4-FFF2-40B4-BE49-F238E27FC236}">
                <a16:creationId xmlns:a16="http://schemas.microsoft.com/office/drawing/2014/main" xmlns="" id="{D1652DB3-B209-ED46-A22E-781444B6D6F6}"/>
              </a:ext>
            </a:extLst>
          </p:cNvPr>
          <p:cNvPicPr>
            <a:picLocks noChangeAspect="1"/>
          </p:cNvPicPr>
          <p:nvPr/>
        </p:nvPicPr>
        <p:blipFill>
          <a:blip r:embed="rId6"/>
          <a:stretch>
            <a:fillRect/>
          </a:stretch>
        </p:blipFill>
        <p:spPr>
          <a:xfrm>
            <a:off x="5052575" y="530132"/>
            <a:ext cx="914400" cy="914400"/>
          </a:xfrm>
          <a:prstGeom prst="rect">
            <a:avLst/>
          </a:prstGeom>
        </p:spPr>
      </p:pic>
      <p:pic>
        <p:nvPicPr>
          <p:cNvPr id="9" name="Picture 8">
            <a:extLst>
              <a:ext uri="{FF2B5EF4-FFF2-40B4-BE49-F238E27FC236}">
                <a16:creationId xmlns:a16="http://schemas.microsoft.com/office/drawing/2014/main" xmlns="" id="{DC8C6210-2D44-374D-AED1-1B07999418BF}"/>
              </a:ext>
            </a:extLst>
          </p:cNvPr>
          <p:cNvPicPr>
            <a:picLocks noChangeAspect="1"/>
          </p:cNvPicPr>
          <p:nvPr/>
        </p:nvPicPr>
        <p:blipFill>
          <a:blip r:embed="rId7"/>
          <a:stretch>
            <a:fillRect/>
          </a:stretch>
        </p:blipFill>
        <p:spPr>
          <a:xfrm>
            <a:off x="6851166" y="530132"/>
            <a:ext cx="914400" cy="914400"/>
          </a:xfrm>
          <a:prstGeom prst="rect">
            <a:avLst/>
          </a:prstGeom>
        </p:spPr>
      </p:pic>
    </p:spTree>
    <p:extLst>
      <p:ext uri="{BB962C8B-B14F-4D97-AF65-F5344CB8AC3E}">
        <p14:creationId xmlns:p14="http://schemas.microsoft.com/office/powerpoint/2010/main" xmlns="" val="839974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7F3A6CB-1EDD-E945-8A9B-323D9C5CB981}"/>
              </a:ext>
            </a:extLst>
          </p:cNvPr>
          <p:cNvPicPr>
            <a:picLocks noChangeAspect="1"/>
          </p:cNvPicPr>
          <p:nvPr/>
        </p:nvPicPr>
        <p:blipFill>
          <a:blip r:embed="rId2"/>
          <a:stretch>
            <a:fillRect/>
          </a:stretch>
        </p:blipFill>
        <p:spPr>
          <a:xfrm>
            <a:off x="2196813" y="2108208"/>
            <a:ext cx="4750370" cy="2525990"/>
          </a:xfrm>
          <a:prstGeom prst="rect">
            <a:avLst/>
          </a:prstGeom>
        </p:spPr>
      </p:pic>
      <p:pic>
        <p:nvPicPr>
          <p:cNvPr id="2" name="Picture 1">
            <a:extLst>
              <a:ext uri="{FF2B5EF4-FFF2-40B4-BE49-F238E27FC236}">
                <a16:creationId xmlns:a16="http://schemas.microsoft.com/office/drawing/2014/main" xmlns="" id="{DD95C679-FD8B-E847-B284-DA3202B96153}"/>
              </a:ext>
            </a:extLst>
          </p:cNvPr>
          <p:cNvPicPr>
            <a:picLocks noChangeAspect="1"/>
          </p:cNvPicPr>
          <p:nvPr/>
        </p:nvPicPr>
        <p:blipFill>
          <a:blip r:embed="rId3"/>
          <a:stretch>
            <a:fillRect/>
          </a:stretch>
        </p:blipFill>
        <p:spPr>
          <a:xfrm>
            <a:off x="8554922" y="6303128"/>
            <a:ext cx="495300" cy="495300"/>
          </a:xfrm>
          <a:prstGeom prst="rect">
            <a:avLst/>
          </a:prstGeom>
        </p:spPr>
      </p:pic>
      <p:sp>
        <p:nvSpPr>
          <p:cNvPr id="3" name="Slide Number Placeholder 5">
            <a:extLst>
              <a:ext uri="{FF2B5EF4-FFF2-40B4-BE49-F238E27FC236}">
                <a16:creationId xmlns:a16="http://schemas.microsoft.com/office/drawing/2014/main" xmlns="" id="{7135CB17-6627-0F4D-BC3F-C79EB1C35AE1}"/>
              </a:ext>
            </a:extLst>
          </p:cNvPr>
          <p:cNvSpPr>
            <a:spLocks noGrp="1"/>
          </p:cNvSpPr>
          <p:nvPr>
            <p:ph type="sldNum" sz="quarter" idx="12"/>
          </p:nvPr>
        </p:nvSpPr>
        <p:spPr>
          <a:xfrm>
            <a:off x="6881361" y="6356456"/>
            <a:ext cx="2057400" cy="365125"/>
          </a:xfrm>
        </p:spPr>
        <p:txBody>
          <a:bodyPr/>
          <a:lstStyle>
            <a:lvl1pPr>
              <a:defRPr sz="1400">
                <a:solidFill>
                  <a:srgbClr val="FF0000"/>
                </a:solidFill>
              </a:defRPr>
            </a:lvl1pPr>
          </a:lstStyle>
          <a:p>
            <a:fld id="{6DEB4039-B4F9-1A4E-9F34-911C602DABDF}" type="slidenum">
              <a:rPr lang="tr-TR" smtClean="0">
                <a:solidFill>
                  <a:schemeClr val="bg1"/>
                </a:solidFill>
              </a:rPr>
              <a:pPr/>
              <a:t>9</a:t>
            </a:fld>
            <a:endParaRPr lang="tr-TR" dirty="0">
              <a:solidFill>
                <a:schemeClr val="bg1"/>
              </a:solidFill>
            </a:endParaRPr>
          </a:p>
        </p:txBody>
      </p:sp>
      <p:sp>
        <p:nvSpPr>
          <p:cNvPr id="4" name="TextBox 3">
            <a:extLst>
              <a:ext uri="{FF2B5EF4-FFF2-40B4-BE49-F238E27FC236}">
                <a16:creationId xmlns:a16="http://schemas.microsoft.com/office/drawing/2014/main" xmlns="" id="{7CE5F07D-D808-B14D-BB67-BF3B10CFC987}"/>
              </a:ext>
            </a:extLst>
          </p:cNvPr>
          <p:cNvSpPr txBox="1"/>
          <p:nvPr/>
        </p:nvSpPr>
        <p:spPr>
          <a:xfrm>
            <a:off x="1001026" y="4890248"/>
            <a:ext cx="7141945" cy="954107"/>
          </a:xfrm>
          <a:prstGeom prst="rect">
            <a:avLst/>
          </a:prstGeom>
          <a:noFill/>
        </p:spPr>
        <p:txBody>
          <a:bodyPr wrap="square" rtlCol="0">
            <a:spAutoFit/>
          </a:bodyPr>
          <a:lstStyle/>
          <a:p>
            <a:pPr algn="ctr"/>
            <a:r>
              <a:rPr lang="tr-TR" sz="2800" dirty="0">
                <a:solidFill>
                  <a:srgbClr val="0089B1"/>
                </a:solidFill>
              </a:rPr>
              <a:t>Yavru sincap salgın hastalık sürecinde neler düşünmüş olabilir?</a:t>
            </a:r>
          </a:p>
        </p:txBody>
      </p:sp>
      <p:sp>
        <p:nvSpPr>
          <p:cNvPr id="6" name="6 Dikdörtgen">
            <a:extLst>
              <a:ext uri="{FF2B5EF4-FFF2-40B4-BE49-F238E27FC236}">
                <a16:creationId xmlns:a16="http://schemas.microsoft.com/office/drawing/2014/main" xmlns="" id="{37C647C2-8275-E84B-BDED-EF9F092FA3CB}"/>
              </a:ext>
            </a:extLst>
          </p:cNvPr>
          <p:cNvSpPr/>
          <p:nvPr/>
        </p:nvSpPr>
        <p:spPr>
          <a:xfrm>
            <a:off x="5064217" y="1646543"/>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
        <p:nvSpPr>
          <p:cNvPr id="7" name="6 Dikdörtgen">
            <a:extLst>
              <a:ext uri="{FF2B5EF4-FFF2-40B4-BE49-F238E27FC236}">
                <a16:creationId xmlns:a16="http://schemas.microsoft.com/office/drawing/2014/main" xmlns="" id="{E8542CE1-DBDD-9E44-947A-F68B3828EAB5}"/>
              </a:ext>
            </a:extLst>
          </p:cNvPr>
          <p:cNvSpPr/>
          <p:nvPr/>
        </p:nvSpPr>
        <p:spPr>
          <a:xfrm>
            <a:off x="5540872" y="2016194"/>
            <a:ext cx="505267" cy="923330"/>
          </a:xfrm>
          <a:prstGeom prst="rect">
            <a:avLst/>
          </a:prstGeom>
          <a:noFill/>
        </p:spPr>
        <p:txBody>
          <a:bodyPr wrap="none" lIns="91440" tIns="45720" rIns="91440" bIns="45720">
            <a:spAutoFit/>
          </a:bodyPr>
          <a:lstStyle/>
          <a:p>
            <a:pPr algn="ctr"/>
            <a:r>
              <a:rPr lang="tr-TR" sz="5400" b="1" cap="all" spc="0" dirty="0">
                <a:ln w="9000" cmpd="sng">
                  <a:solidFill>
                    <a:schemeClr val="accent2">
                      <a:lumMod val="60000"/>
                      <a:lumOff val="40000"/>
                    </a:schemeClr>
                  </a:solidFill>
                  <a:prstDash val="solid"/>
                </a:ln>
                <a:solidFill>
                  <a:srgbClr val="0089B1"/>
                </a:solidFill>
                <a:effectLst>
                  <a:reflection blurRad="12700" stA="28000" endPos="45000" dist="1000" dir="5400000" sy="-100000" algn="bl" rotWithShape="0"/>
                </a:effectLst>
              </a:rPr>
              <a:t>?</a:t>
            </a:r>
          </a:p>
        </p:txBody>
      </p:sp>
    </p:spTree>
    <p:extLst>
      <p:ext uri="{BB962C8B-B14F-4D97-AF65-F5344CB8AC3E}">
        <p14:creationId xmlns:p14="http://schemas.microsoft.com/office/powerpoint/2010/main" xmlns="" val="545061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563</TotalTime>
  <Words>1701</Words>
  <PresentationFormat>Ekran Gösterisi (4:3)</PresentationFormat>
  <Paragraphs>212</Paragraphs>
  <Slides>55</Slides>
  <Notes>0</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Office Theme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Printed>2020-09-07T20:47:54Z</cp:lastPrinted>
  <dcterms:created xsi:type="dcterms:W3CDTF">2020-09-02T06:07:38Z</dcterms:created>
  <dcterms:modified xsi:type="dcterms:W3CDTF">2020-09-30T07:22:53Z</dcterms:modified>
  <cp:category>https://www.sorubak.com</cp:category>
</cp:coreProperties>
</file>