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Default Extension="mp4" ContentType="video/unknown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</p:sldIdLst>
  <p:sldSz cx="12192000" cy="6858000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>
        <p:scale>
          <a:sx n="76" d="100"/>
          <a:sy n="76" d="100"/>
        </p:scale>
        <p:origin x="-258" y="-48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r-TR" smtClean="0"/>
              <a:t>Asıl alt başlık stilini düzenlemek için tıklayın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659250-5102-42F2-9948-93785F782BEB}" type="datetimeFigureOut">
              <a:rPr lang="tr-TR" smtClean="0"/>
              <a:pPr/>
              <a:t>05/12/2020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E22595-E2C5-4B17-8C03-C26CC5275E7C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8155048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659250-5102-42F2-9948-93785F782BEB}" type="datetimeFigureOut">
              <a:rPr lang="tr-TR" smtClean="0"/>
              <a:pPr/>
              <a:t>05/12/2020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E22595-E2C5-4B17-8C03-C26CC5275E7C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2391672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659250-5102-42F2-9948-93785F782BEB}" type="datetimeFigureOut">
              <a:rPr lang="tr-TR" smtClean="0"/>
              <a:pPr/>
              <a:t>05/12/2020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E22595-E2C5-4B17-8C03-C26CC5275E7C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3756105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659250-5102-42F2-9948-93785F782BEB}" type="datetimeFigureOut">
              <a:rPr lang="tr-TR" smtClean="0"/>
              <a:pPr/>
              <a:t>05/12/2020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E22595-E2C5-4B17-8C03-C26CC5275E7C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993525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659250-5102-42F2-9948-93785F782BEB}" type="datetimeFigureOut">
              <a:rPr lang="tr-TR" smtClean="0"/>
              <a:pPr/>
              <a:t>05/12/2020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E22595-E2C5-4B17-8C03-C26CC5275E7C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610297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659250-5102-42F2-9948-93785F782BEB}" type="datetimeFigureOut">
              <a:rPr lang="tr-TR" smtClean="0"/>
              <a:pPr/>
              <a:t>05/12/2020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E22595-E2C5-4B17-8C03-C26CC5275E7C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55408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659250-5102-42F2-9948-93785F782BEB}" type="datetimeFigureOut">
              <a:rPr lang="tr-TR" smtClean="0"/>
              <a:pPr/>
              <a:t>05/12/2020</a:t>
            </a:fld>
            <a:endParaRPr 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E22595-E2C5-4B17-8C03-C26CC5275E7C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6170614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659250-5102-42F2-9948-93785F782BEB}" type="datetimeFigureOut">
              <a:rPr lang="tr-TR" smtClean="0"/>
              <a:pPr/>
              <a:t>05/12/2020</a:t>
            </a:fld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E22595-E2C5-4B17-8C03-C26CC5275E7C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1868641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659250-5102-42F2-9948-93785F782BEB}" type="datetimeFigureOut">
              <a:rPr lang="tr-TR" smtClean="0"/>
              <a:pPr/>
              <a:t>05/12/2020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E22595-E2C5-4B17-8C03-C26CC5275E7C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1141135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659250-5102-42F2-9948-93785F782BEB}" type="datetimeFigureOut">
              <a:rPr lang="tr-TR" smtClean="0"/>
              <a:pPr/>
              <a:t>05/12/2020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E22595-E2C5-4B17-8C03-C26CC5275E7C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552906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659250-5102-42F2-9948-93785F782BEB}" type="datetimeFigureOut">
              <a:rPr lang="tr-TR" smtClean="0"/>
              <a:pPr/>
              <a:t>05/12/2020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E22595-E2C5-4B17-8C03-C26CC5275E7C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4191011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659250-5102-42F2-9948-93785F782BEB}" type="datetimeFigureOut">
              <a:rPr lang="tr-TR" smtClean="0"/>
              <a:pPr/>
              <a:t>05/12/2020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E22595-E2C5-4B17-8C03-C26CC5275E7C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0495590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media" Target="../media/media1.mp4"/><Relationship Id="rId2" Type="http://schemas.openxmlformats.org/officeDocument/2006/relationships/slideLayout" Target="../slideLayouts/slideLayout2.xml"/><Relationship Id="rId1" Type="http://schemas.openxmlformats.org/officeDocument/2006/relationships/video" Target="../media/media1.mp4"/><Relationship Id="rId4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878174" y="3913357"/>
            <a:ext cx="4248007" cy="1656170"/>
          </a:xfrm>
        </p:spPr>
        <p:txBody>
          <a:bodyPr>
            <a:noAutofit/>
          </a:bodyPr>
          <a:lstStyle/>
          <a:p>
            <a:r>
              <a:rPr lang="tr-TR" sz="2400" b="1" dirty="0" smtClean="0">
                <a:latin typeface="Comic Sans MS" panose="030F0702030302020204" pitchFamily="66" charset="0"/>
              </a:rPr>
              <a:t>Bahar Başoğlu 1-D</a:t>
            </a:r>
            <a:br>
              <a:rPr lang="tr-TR" sz="2400" b="1" dirty="0" smtClean="0">
                <a:latin typeface="Comic Sans MS" panose="030F0702030302020204" pitchFamily="66" charset="0"/>
              </a:rPr>
            </a:br>
            <a:r>
              <a:rPr lang="tr-TR" sz="2400" b="1" dirty="0" smtClean="0">
                <a:latin typeface="Comic Sans MS" panose="030F0702030302020204" pitchFamily="66" charset="0"/>
              </a:rPr>
              <a:t>Şehit </a:t>
            </a:r>
            <a:r>
              <a:rPr lang="tr-TR" sz="2400" b="1" dirty="0">
                <a:latin typeface="Comic Sans MS" panose="030F0702030302020204" pitchFamily="66" charset="0"/>
              </a:rPr>
              <a:t>Ç</a:t>
            </a:r>
            <a:r>
              <a:rPr lang="tr-TR" sz="2400" b="1" dirty="0" smtClean="0">
                <a:latin typeface="Comic Sans MS" panose="030F0702030302020204" pitchFamily="66" charset="0"/>
              </a:rPr>
              <a:t>ağlayan </a:t>
            </a:r>
            <a:r>
              <a:rPr lang="tr-TR" sz="2400" b="1" dirty="0">
                <a:latin typeface="Comic Sans MS" panose="030F0702030302020204" pitchFamily="66" charset="0"/>
              </a:rPr>
              <a:t>I</a:t>
            </a:r>
            <a:r>
              <a:rPr lang="tr-TR" sz="2400" b="1" dirty="0" smtClean="0">
                <a:latin typeface="Comic Sans MS" panose="030F0702030302020204" pitchFamily="66" charset="0"/>
              </a:rPr>
              <a:t>rmak İ.O </a:t>
            </a:r>
            <a:r>
              <a:rPr lang="tr-TR" sz="2400" b="1" dirty="0">
                <a:latin typeface="Comic Sans MS" panose="030F0702030302020204" pitchFamily="66" charset="0"/>
              </a:rPr>
              <a:t>K</a:t>
            </a:r>
            <a:r>
              <a:rPr lang="tr-TR" sz="2400" b="1" dirty="0" smtClean="0">
                <a:latin typeface="Comic Sans MS" panose="030F0702030302020204" pitchFamily="66" charset="0"/>
              </a:rPr>
              <a:t>ütahya</a:t>
            </a:r>
            <a:endParaRPr lang="tr-TR" sz="2400" b="1" dirty="0">
              <a:latin typeface="Comic Sans MS" panose="030F0702030302020204" pitchFamily="66" charset="0"/>
            </a:endParaRPr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698065" y="380230"/>
            <a:ext cx="8515207" cy="1947333"/>
          </a:xfrm>
        </p:spPr>
        <p:txBody>
          <a:bodyPr>
            <a:noAutofit/>
          </a:bodyPr>
          <a:lstStyle/>
          <a:p>
            <a:r>
              <a:rPr lang="tr-TR" sz="48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T </a:t>
            </a:r>
            <a:r>
              <a:rPr lang="tr-TR" sz="4800" b="1" dirty="0" err="1" smtClean="0">
                <a:solidFill>
                  <a:srgbClr val="FF0000"/>
                </a:solidFill>
                <a:latin typeface="Comic Sans MS" panose="030F0702030302020204" pitchFamily="66" charset="0"/>
              </a:rPr>
              <a:t>t</a:t>
            </a:r>
            <a:r>
              <a:rPr lang="tr-TR" sz="48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  HARFİ HİSSETME, YAZMA VE OKUMA </a:t>
            </a:r>
          </a:p>
          <a:p>
            <a:r>
              <a:rPr lang="tr-TR" sz="48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ÇALIŞMASI</a:t>
            </a:r>
            <a:endParaRPr lang="tr-TR" sz="48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pic>
        <p:nvPicPr>
          <p:cNvPr id="1026" name="Picture 2" descr="Clipart top | Yeni Slayt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55283" y="435648"/>
            <a:ext cx="8087879" cy="70662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93080964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Box GIFs | Tenor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77432" y="-263236"/>
            <a:ext cx="5212626" cy="52126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1981199" y="5064702"/>
            <a:ext cx="4398819" cy="1325563"/>
          </a:xfrm>
        </p:spPr>
        <p:txBody>
          <a:bodyPr>
            <a:noAutofit/>
          </a:bodyPr>
          <a:lstStyle/>
          <a:p>
            <a:r>
              <a:rPr lang="tr-TR" sz="9000" b="1" dirty="0" smtClean="0">
                <a:latin typeface="Comic Sans MS" panose="030F0702030302020204" pitchFamily="66" charset="0"/>
              </a:rPr>
              <a:t>KUTU</a:t>
            </a:r>
            <a:endParaRPr lang="tr-TR" sz="9000" b="1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695611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t (T) Sesi Yazılışı (OKUMA YAZMA ÖĞRETİMİ T SESİ YAZIM YÖNÜ)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3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1316181" y="516461"/>
            <a:ext cx="9227993" cy="51907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0626123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1503218" y="1146752"/>
            <a:ext cx="1835727" cy="2538557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tr-TR" sz="20000" dirty="0">
                <a:latin typeface="Comic Sans MS" panose="030F0702030302020204" pitchFamily="66" charset="0"/>
              </a:rPr>
              <a:t>e</a:t>
            </a:r>
          </a:p>
        </p:txBody>
      </p:sp>
      <p:sp>
        <p:nvSpPr>
          <p:cNvPr id="4" name="İçerik Yer Tutucusu 2"/>
          <p:cNvSpPr txBox="1">
            <a:spLocks/>
          </p:cNvSpPr>
          <p:nvPr/>
        </p:nvSpPr>
        <p:spPr>
          <a:xfrm>
            <a:off x="3096491" y="1146752"/>
            <a:ext cx="1835727" cy="2538557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tr-TR" sz="20000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t</a:t>
            </a:r>
            <a:endParaRPr lang="tr-TR" sz="20000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pic>
        <p:nvPicPr>
          <p:cNvPr id="11266" name="Picture 2" descr="Son dakika: Laboratuvarda yüzde 100 gerçek et üretildi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178533" y="2978727"/>
            <a:ext cx="3395410" cy="19104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7660418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İçerik Yer Tutucusu 2"/>
          <p:cNvSpPr>
            <a:spLocks noGrp="1"/>
          </p:cNvSpPr>
          <p:nvPr>
            <p:ph idx="1"/>
          </p:nvPr>
        </p:nvSpPr>
        <p:spPr>
          <a:xfrm>
            <a:off x="1503219" y="1146752"/>
            <a:ext cx="2653146" cy="2538557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tr-TR" sz="20000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et</a:t>
            </a:r>
            <a:endParaRPr lang="tr-TR" sz="20000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5" name="İçerik Yer Tutucusu 2"/>
          <p:cNvSpPr txBox="1">
            <a:spLocks/>
          </p:cNvSpPr>
          <p:nvPr/>
        </p:nvSpPr>
        <p:spPr>
          <a:xfrm>
            <a:off x="3872347" y="1146751"/>
            <a:ext cx="2653146" cy="2538557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tr-TR" sz="20000" dirty="0" err="1" smtClean="0">
                <a:latin typeface="Comic Sans MS" panose="030F0702030302020204" pitchFamily="66" charset="0"/>
              </a:rPr>
              <a:t>li</a:t>
            </a:r>
            <a:endParaRPr lang="tr-TR" sz="20000" dirty="0">
              <a:latin typeface="Comic Sans MS" panose="030F0702030302020204" pitchFamily="66" charset="0"/>
            </a:endParaRPr>
          </a:p>
        </p:txBody>
      </p:sp>
      <p:pic>
        <p:nvPicPr>
          <p:cNvPr id="12290" name="Picture 2" descr="Bol Etli Taze Fasulye Tarifi I Nasıl Yapılır?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624946" y="2825143"/>
            <a:ext cx="4662056" cy="31468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6996651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5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İçerik Yer Tutucusu 2"/>
          <p:cNvSpPr>
            <a:spLocks noGrp="1"/>
          </p:cNvSpPr>
          <p:nvPr>
            <p:ph idx="1"/>
          </p:nvPr>
        </p:nvSpPr>
        <p:spPr>
          <a:xfrm>
            <a:off x="1503218" y="1146752"/>
            <a:ext cx="1835727" cy="2538557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tr-TR" sz="20000" dirty="0" smtClean="0">
                <a:latin typeface="Comic Sans MS" panose="030F0702030302020204" pitchFamily="66" charset="0"/>
              </a:rPr>
              <a:t>a</a:t>
            </a:r>
            <a:endParaRPr lang="tr-TR" sz="20000" dirty="0">
              <a:latin typeface="Comic Sans MS" panose="030F0702030302020204" pitchFamily="66" charset="0"/>
            </a:endParaRPr>
          </a:p>
        </p:txBody>
      </p:sp>
      <p:sp>
        <p:nvSpPr>
          <p:cNvPr id="5" name="İçerik Yer Tutucusu 2"/>
          <p:cNvSpPr txBox="1">
            <a:spLocks/>
          </p:cNvSpPr>
          <p:nvPr/>
        </p:nvSpPr>
        <p:spPr>
          <a:xfrm>
            <a:off x="2847109" y="1146751"/>
            <a:ext cx="1835727" cy="2538557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tr-TR" sz="20000" dirty="0">
                <a:solidFill>
                  <a:srgbClr val="FF0000"/>
                </a:solidFill>
                <a:latin typeface="Comic Sans MS" panose="030F0702030302020204" pitchFamily="66" charset="0"/>
              </a:rPr>
              <a:t>t</a:t>
            </a:r>
          </a:p>
        </p:txBody>
      </p:sp>
      <p:pic>
        <p:nvPicPr>
          <p:cNvPr id="13314" name="Picture 2" descr="RÜYADA AT GÖRMEK - Rüyada beyaz, siyah, kahverengi at görmek ne anlama  gelir, neye işarettir? - En Son Haber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00558" y="2410691"/>
            <a:ext cx="5265272" cy="27642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78596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5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İçerik Yer Tutucusu 2"/>
          <p:cNvSpPr>
            <a:spLocks noGrp="1"/>
          </p:cNvSpPr>
          <p:nvPr>
            <p:ph idx="1"/>
          </p:nvPr>
        </p:nvSpPr>
        <p:spPr>
          <a:xfrm>
            <a:off x="1503218" y="1146752"/>
            <a:ext cx="2667000" cy="2538557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tr-TR" sz="20000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at</a:t>
            </a:r>
            <a:endParaRPr lang="tr-TR" sz="20000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5" name="İçerik Yer Tutucusu 2"/>
          <p:cNvSpPr txBox="1">
            <a:spLocks/>
          </p:cNvSpPr>
          <p:nvPr/>
        </p:nvSpPr>
        <p:spPr>
          <a:xfrm>
            <a:off x="3858491" y="1146751"/>
            <a:ext cx="2667000" cy="2538557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tr-TR" sz="20000" dirty="0" smtClean="0">
                <a:latin typeface="Comic Sans MS" panose="030F0702030302020204" pitchFamily="66" charset="0"/>
              </a:rPr>
              <a:t>la</a:t>
            </a:r>
            <a:endParaRPr lang="tr-TR" sz="20000" dirty="0">
              <a:latin typeface="Comic Sans MS" panose="030F0702030302020204" pitchFamily="66" charset="0"/>
            </a:endParaRPr>
          </a:p>
        </p:txBody>
      </p:sp>
      <p:pic>
        <p:nvPicPr>
          <p:cNvPr id="14338" name="Picture 2" descr="Clipart ip atlayan çocuklar | Yeni Slayt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740727" y="2827312"/>
            <a:ext cx="6142470" cy="34366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4557763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5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İçerik Yer Tutucusu 2"/>
          <p:cNvSpPr>
            <a:spLocks noGrp="1"/>
          </p:cNvSpPr>
          <p:nvPr>
            <p:ph idx="1"/>
          </p:nvPr>
        </p:nvSpPr>
        <p:spPr>
          <a:xfrm>
            <a:off x="1503218" y="1146752"/>
            <a:ext cx="1835727" cy="2538557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tr-TR" sz="20000" dirty="0">
                <a:latin typeface="Comic Sans MS" panose="030F0702030302020204" pitchFamily="66" charset="0"/>
              </a:rPr>
              <a:t>o</a:t>
            </a:r>
          </a:p>
        </p:txBody>
      </p:sp>
      <p:sp>
        <p:nvSpPr>
          <p:cNvPr id="5" name="İçerik Yer Tutucusu 2"/>
          <p:cNvSpPr txBox="1">
            <a:spLocks/>
          </p:cNvSpPr>
          <p:nvPr/>
        </p:nvSpPr>
        <p:spPr>
          <a:xfrm>
            <a:off x="2777836" y="1074304"/>
            <a:ext cx="1835727" cy="2538557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tr-TR" sz="20000" dirty="0">
                <a:solidFill>
                  <a:srgbClr val="FF0000"/>
                </a:solidFill>
                <a:latin typeface="Comic Sans MS" panose="030F0702030302020204" pitchFamily="66" charset="0"/>
              </a:rPr>
              <a:t>t</a:t>
            </a:r>
          </a:p>
        </p:txBody>
      </p:sp>
      <p:pic>
        <p:nvPicPr>
          <p:cNvPr id="15362" name="Picture 2" descr="ot ile ilgili görsel sonucu | Bitki, Peyzaj, Ağaç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14957" y="1931265"/>
            <a:ext cx="4998316" cy="41652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2988707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5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İçerik Yer Tutucusu 2"/>
          <p:cNvSpPr>
            <a:spLocks noGrp="1"/>
          </p:cNvSpPr>
          <p:nvPr>
            <p:ph idx="1"/>
          </p:nvPr>
        </p:nvSpPr>
        <p:spPr>
          <a:xfrm>
            <a:off x="1503218" y="1146752"/>
            <a:ext cx="3318164" cy="2538557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tr-TR" sz="20000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ot</a:t>
            </a:r>
            <a:endParaRPr lang="tr-TR" sz="20000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5" name="İçerik Yer Tutucusu 2"/>
          <p:cNvSpPr txBox="1">
            <a:spLocks/>
          </p:cNvSpPr>
          <p:nvPr/>
        </p:nvSpPr>
        <p:spPr>
          <a:xfrm>
            <a:off x="3903518" y="1146751"/>
            <a:ext cx="2982191" cy="2538557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tr-TR" sz="20000" dirty="0" smtClean="0">
                <a:latin typeface="Comic Sans MS" panose="030F0702030302020204" pitchFamily="66" charset="0"/>
              </a:rPr>
              <a:t>la</a:t>
            </a:r>
            <a:endParaRPr lang="tr-TR" sz="20000" dirty="0">
              <a:latin typeface="Comic Sans MS" panose="030F0702030302020204" pitchFamily="66" charset="0"/>
            </a:endParaRPr>
          </a:p>
        </p:txBody>
      </p:sp>
      <p:pic>
        <p:nvPicPr>
          <p:cNvPr id="16386" name="Picture 2" descr="At Yiyor Çimen - Pixabay'de ücretsiz fotoğra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85434" y="1731818"/>
            <a:ext cx="2966484" cy="41074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İçerik Yer Tutucusu 2"/>
          <p:cNvSpPr txBox="1">
            <a:spLocks/>
          </p:cNvSpPr>
          <p:nvPr/>
        </p:nvSpPr>
        <p:spPr>
          <a:xfrm>
            <a:off x="876300" y="3506859"/>
            <a:ext cx="3318164" cy="2538557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tr-TR" sz="20000" smtClean="0">
                <a:solidFill>
                  <a:srgbClr val="FF0000"/>
                </a:solidFill>
                <a:latin typeface="Comic Sans MS" panose="030F0702030302020204" pitchFamily="66" charset="0"/>
              </a:rPr>
              <a:t>ot</a:t>
            </a:r>
            <a:endParaRPr lang="tr-TR" sz="20000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8" name="İçerik Yer Tutucusu 2"/>
          <p:cNvSpPr txBox="1">
            <a:spLocks/>
          </p:cNvSpPr>
          <p:nvPr/>
        </p:nvSpPr>
        <p:spPr>
          <a:xfrm>
            <a:off x="3162300" y="3596083"/>
            <a:ext cx="2982191" cy="2538557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tr-TR" sz="20000" dirty="0" err="1" smtClean="0">
                <a:latin typeface="Comic Sans MS" panose="030F0702030302020204" pitchFamily="66" charset="0"/>
              </a:rPr>
              <a:t>lat</a:t>
            </a:r>
            <a:endParaRPr lang="tr-TR" sz="20000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355794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5" grpId="0" build="p"/>
      <p:bldP spid="7" grpId="0" build="p"/>
      <p:bldP spid="8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İçerik Yer Tutucusu 2"/>
          <p:cNvSpPr>
            <a:spLocks noGrp="1"/>
          </p:cNvSpPr>
          <p:nvPr>
            <p:ph idx="1"/>
          </p:nvPr>
        </p:nvSpPr>
        <p:spPr>
          <a:xfrm>
            <a:off x="1503218" y="1146752"/>
            <a:ext cx="1614055" cy="2538557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tr-TR" sz="20000" dirty="0" smtClean="0">
                <a:latin typeface="Comic Sans MS" panose="030F0702030302020204" pitchFamily="66" charset="0"/>
              </a:rPr>
              <a:t>i</a:t>
            </a:r>
            <a:endParaRPr lang="tr-TR" sz="20000" dirty="0">
              <a:latin typeface="Comic Sans MS" panose="030F0702030302020204" pitchFamily="66" charset="0"/>
            </a:endParaRPr>
          </a:p>
        </p:txBody>
      </p:sp>
      <p:sp>
        <p:nvSpPr>
          <p:cNvPr id="6" name="İçerik Yer Tutucusu 2"/>
          <p:cNvSpPr txBox="1">
            <a:spLocks/>
          </p:cNvSpPr>
          <p:nvPr/>
        </p:nvSpPr>
        <p:spPr>
          <a:xfrm>
            <a:off x="2310245" y="1146751"/>
            <a:ext cx="1614055" cy="2538557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tr-TR" sz="20000" dirty="0">
                <a:solidFill>
                  <a:srgbClr val="FF0000"/>
                </a:solidFill>
                <a:latin typeface="Comic Sans MS" panose="030F0702030302020204" pitchFamily="66" charset="0"/>
              </a:rPr>
              <a:t>t</a:t>
            </a:r>
          </a:p>
        </p:txBody>
      </p:sp>
      <p:pic>
        <p:nvPicPr>
          <p:cNvPr id="17410" name="Picture 2" descr="Rüyada Araba İtmek - ruyandagor.com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25637" y="2707622"/>
            <a:ext cx="5993822" cy="31567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3165005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6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İçerik Yer Tutucusu 2"/>
          <p:cNvSpPr>
            <a:spLocks noGrp="1"/>
          </p:cNvSpPr>
          <p:nvPr>
            <p:ph idx="1"/>
          </p:nvPr>
        </p:nvSpPr>
        <p:spPr>
          <a:xfrm>
            <a:off x="1503218" y="1146752"/>
            <a:ext cx="1835727" cy="2538557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tr-TR" sz="20000" dirty="0" smtClean="0">
                <a:latin typeface="Comic Sans MS" panose="030F0702030302020204" pitchFamily="66" charset="0"/>
              </a:rPr>
              <a:t>u</a:t>
            </a:r>
            <a:endParaRPr lang="tr-TR" sz="20000" dirty="0">
              <a:latin typeface="Comic Sans MS" panose="030F0702030302020204" pitchFamily="66" charset="0"/>
            </a:endParaRPr>
          </a:p>
        </p:txBody>
      </p:sp>
      <p:sp>
        <p:nvSpPr>
          <p:cNvPr id="5" name="İçerik Yer Tutucusu 2"/>
          <p:cNvSpPr txBox="1">
            <a:spLocks/>
          </p:cNvSpPr>
          <p:nvPr/>
        </p:nvSpPr>
        <p:spPr>
          <a:xfrm>
            <a:off x="2725881" y="1222952"/>
            <a:ext cx="1835727" cy="2538557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tr-TR" sz="20000" dirty="0">
                <a:solidFill>
                  <a:srgbClr val="FF0000"/>
                </a:solidFill>
                <a:latin typeface="Comic Sans MS" panose="030F0702030302020204" pitchFamily="66" charset="0"/>
              </a:rPr>
              <a:t>t</a:t>
            </a:r>
          </a:p>
        </p:txBody>
      </p:sp>
      <p:sp>
        <p:nvSpPr>
          <p:cNvPr id="6" name="İçerik Yer Tutucusu 2"/>
          <p:cNvSpPr txBox="1">
            <a:spLocks/>
          </p:cNvSpPr>
          <p:nvPr/>
        </p:nvSpPr>
        <p:spPr>
          <a:xfrm>
            <a:off x="1534391" y="3335770"/>
            <a:ext cx="2857500" cy="2538557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tr-TR" sz="20000" dirty="0" smtClean="0">
                <a:latin typeface="Comic Sans MS" panose="030F0702030302020204" pitchFamily="66" charset="0"/>
              </a:rPr>
              <a:t>Ut</a:t>
            </a:r>
            <a:endParaRPr lang="tr-TR" sz="20000" dirty="0">
              <a:latin typeface="Comic Sans MS" panose="030F0702030302020204" pitchFamily="66" charset="0"/>
            </a:endParaRPr>
          </a:p>
        </p:txBody>
      </p:sp>
      <p:sp>
        <p:nvSpPr>
          <p:cNvPr id="7" name="İçerik Yer Tutucusu 2"/>
          <p:cNvSpPr txBox="1">
            <a:spLocks/>
          </p:cNvSpPr>
          <p:nvPr/>
        </p:nvSpPr>
        <p:spPr>
          <a:xfrm>
            <a:off x="4059382" y="3211079"/>
            <a:ext cx="2812473" cy="2538557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tr-TR" sz="20000" dirty="0" err="1" smtClean="0">
                <a:latin typeface="Comic Sans MS" panose="030F0702030302020204" pitchFamily="66" charset="0"/>
              </a:rPr>
              <a:t>ku</a:t>
            </a:r>
            <a:endParaRPr lang="tr-TR" sz="20000" dirty="0">
              <a:latin typeface="Comic Sans MS" panose="030F0702030302020204" pitchFamily="66" charset="0"/>
            </a:endParaRPr>
          </a:p>
        </p:txBody>
      </p:sp>
      <p:pic>
        <p:nvPicPr>
          <p:cNvPr id="18434" name="Picture 2" descr="Clipart sırtında okul çantasıyla kız çocuk resmi png | Meb Ders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639502" y="644957"/>
            <a:ext cx="3810000" cy="53816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9263562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5" grpId="0" build="p"/>
      <p:bldP spid="6" grpId="0" build="p"/>
      <p:bldP spid="7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5437909" y="4590761"/>
            <a:ext cx="3723120" cy="1325563"/>
          </a:xfrm>
        </p:spPr>
        <p:txBody>
          <a:bodyPr>
            <a:noAutofit/>
          </a:bodyPr>
          <a:lstStyle/>
          <a:p>
            <a:r>
              <a:rPr lang="tr-TR" sz="9600" b="1" dirty="0" smtClean="0">
                <a:latin typeface="Comic Sans MS" panose="030F0702030302020204" pitchFamily="66" charset="0"/>
              </a:rPr>
              <a:t>TOP</a:t>
            </a:r>
            <a:endParaRPr lang="tr-TR" sz="9600" b="1" dirty="0">
              <a:latin typeface="Comic Sans MS" panose="030F0702030302020204" pitchFamily="66" charset="0"/>
            </a:endParaRPr>
          </a:p>
        </p:txBody>
      </p:sp>
      <p:pic>
        <p:nvPicPr>
          <p:cNvPr id="2050" name="Picture 2" descr="Görüntüler ve Basketballs animasyonlu gif ~ Gifmania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8840" y="78521"/>
            <a:ext cx="4545669" cy="67794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08884390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İçerik Yer Tutucusu 2"/>
          <p:cNvSpPr>
            <a:spLocks noGrp="1"/>
          </p:cNvSpPr>
          <p:nvPr>
            <p:ph idx="1"/>
          </p:nvPr>
        </p:nvSpPr>
        <p:spPr>
          <a:xfrm>
            <a:off x="1517072" y="869661"/>
            <a:ext cx="1614055" cy="2538557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tr-TR" sz="20000" dirty="0">
                <a:latin typeface="Comic Sans MS" panose="030F0702030302020204" pitchFamily="66" charset="0"/>
              </a:rPr>
              <a:t>t</a:t>
            </a:r>
          </a:p>
        </p:txBody>
      </p:sp>
      <p:sp>
        <p:nvSpPr>
          <p:cNvPr id="5" name="İçerik Yer Tutucusu 2"/>
          <p:cNvSpPr txBox="1">
            <a:spLocks/>
          </p:cNvSpPr>
          <p:nvPr/>
        </p:nvSpPr>
        <p:spPr>
          <a:xfrm>
            <a:off x="2570018" y="869661"/>
            <a:ext cx="1614055" cy="2538557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tr-TR" sz="20000" dirty="0">
                <a:latin typeface="Comic Sans MS" panose="030F0702030302020204" pitchFamily="66" charset="0"/>
              </a:rPr>
              <a:t>e</a:t>
            </a:r>
          </a:p>
        </p:txBody>
      </p:sp>
      <p:sp>
        <p:nvSpPr>
          <p:cNvPr id="6" name="İçerik Yer Tutucusu 2"/>
          <p:cNvSpPr txBox="1">
            <a:spLocks/>
          </p:cNvSpPr>
          <p:nvPr/>
        </p:nvSpPr>
        <p:spPr>
          <a:xfrm>
            <a:off x="1801090" y="3280353"/>
            <a:ext cx="1787237" cy="1804266"/>
          </a:xfrm>
          <a:prstGeom prst="rect">
            <a:avLst/>
          </a:prstGeom>
        </p:spPr>
        <p:txBody>
          <a:bodyPr vert="horz" lIns="91440" tIns="45720" rIns="91440" bIns="45720" rtlCol="0">
            <a:normAutofit fontScale="5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tr-TR" sz="20000" dirty="0" smtClean="0">
                <a:latin typeface="Comic Sans MS" panose="030F0702030302020204" pitchFamily="66" charset="0"/>
              </a:rPr>
              <a:t>te</a:t>
            </a:r>
            <a:endParaRPr lang="tr-TR" sz="20000" dirty="0">
              <a:latin typeface="Comic Sans MS" panose="030F0702030302020204" pitchFamily="66" charset="0"/>
            </a:endParaRPr>
          </a:p>
        </p:txBody>
      </p:sp>
      <p:sp>
        <p:nvSpPr>
          <p:cNvPr id="7" name="İçerik Yer Tutucusu 2"/>
          <p:cNvSpPr txBox="1">
            <a:spLocks/>
          </p:cNvSpPr>
          <p:nvPr/>
        </p:nvSpPr>
        <p:spPr>
          <a:xfrm>
            <a:off x="3255818" y="3280353"/>
            <a:ext cx="616527" cy="1457901"/>
          </a:xfrm>
          <a:prstGeom prst="rect">
            <a:avLst/>
          </a:prstGeom>
        </p:spPr>
        <p:txBody>
          <a:bodyPr vert="horz" lIns="91440" tIns="45720" rIns="91440" bIns="45720" rtlCol="0">
            <a:normAutofit fontScale="6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tr-TR" sz="20000" dirty="0">
                <a:latin typeface="Comic Sans MS" panose="030F0702030302020204" pitchFamily="66" charset="0"/>
              </a:rPr>
              <a:t>l</a:t>
            </a:r>
          </a:p>
        </p:txBody>
      </p:sp>
      <p:sp>
        <p:nvSpPr>
          <p:cNvPr id="8" name="İçerik Yer Tutucusu 2"/>
          <p:cNvSpPr txBox="1">
            <a:spLocks/>
          </p:cNvSpPr>
          <p:nvPr/>
        </p:nvSpPr>
        <p:spPr>
          <a:xfrm>
            <a:off x="1821871" y="4916777"/>
            <a:ext cx="1787237" cy="1804266"/>
          </a:xfrm>
          <a:prstGeom prst="rect">
            <a:avLst/>
          </a:prstGeom>
        </p:spPr>
        <p:txBody>
          <a:bodyPr vert="horz" lIns="91440" tIns="45720" rIns="91440" bIns="45720" rtlCol="0">
            <a:normAutofit fontScale="5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tr-TR" sz="20000" dirty="0" smtClean="0">
                <a:latin typeface="Comic Sans MS" panose="030F0702030302020204" pitchFamily="66" charset="0"/>
              </a:rPr>
              <a:t>te</a:t>
            </a:r>
            <a:endParaRPr lang="tr-TR" sz="20000" dirty="0">
              <a:latin typeface="Comic Sans MS" panose="030F0702030302020204" pitchFamily="66" charset="0"/>
            </a:endParaRPr>
          </a:p>
        </p:txBody>
      </p:sp>
      <p:sp>
        <p:nvSpPr>
          <p:cNvPr id="9" name="İçerik Yer Tutucusu 2"/>
          <p:cNvSpPr txBox="1">
            <a:spLocks/>
          </p:cNvSpPr>
          <p:nvPr/>
        </p:nvSpPr>
        <p:spPr>
          <a:xfrm>
            <a:off x="3255818" y="4970609"/>
            <a:ext cx="1676400" cy="1317770"/>
          </a:xfrm>
          <a:prstGeom prst="rect">
            <a:avLst/>
          </a:prstGeom>
        </p:spPr>
        <p:txBody>
          <a:bodyPr vert="horz" lIns="91440" tIns="45720" rIns="91440" bIns="45720" rtlCol="0">
            <a:normAutofit fontScale="5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tr-TR" sz="20000" dirty="0">
                <a:latin typeface="Comic Sans MS" panose="030F0702030302020204" pitchFamily="66" charset="0"/>
              </a:rPr>
              <a:t>k</a:t>
            </a:r>
          </a:p>
        </p:txBody>
      </p:sp>
      <p:pic>
        <p:nvPicPr>
          <p:cNvPr id="19458" name="Picture 2" descr="Jiletli Tel Nedir? Jiletli Tel Yasak mı? - Onur Tel Örgü Panel Çit  Sistemleri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869873" y="2138939"/>
            <a:ext cx="5772149" cy="31910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7038083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5" grpId="0" build="p"/>
      <p:bldP spid="6" grpId="0" build="p"/>
      <p:bldP spid="7" grpId="0" build="p"/>
      <p:bldP spid="8" grpId="0" build="p"/>
      <p:bldP spid="9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İçerik Yer Tutucusu 2"/>
          <p:cNvSpPr>
            <a:spLocks noGrp="1"/>
          </p:cNvSpPr>
          <p:nvPr>
            <p:ph idx="1"/>
          </p:nvPr>
        </p:nvSpPr>
        <p:spPr>
          <a:xfrm>
            <a:off x="1517072" y="869661"/>
            <a:ext cx="1614055" cy="2538557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tr-TR" sz="20000" dirty="0">
                <a:latin typeface="Comic Sans MS" panose="030F0702030302020204" pitchFamily="66" charset="0"/>
              </a:rPr>
              <a:t>t</a:t>
            </a:r>
          </a:p>
        </p:txBody>
      </p:sp>
      <p:sp>
        <p:nvSpPr>
          <p:cNvPr id="5" name="İçerik Yer Tutucusu 2"/>
          <p:cNvSpPr txBox="1">
            <a:spLocks/>
          </p:cNvSpPr>
          <p:nvPr/>
        </p:nvSpPr>
        <p:spPr>
          <a:xfrm>
            <a:off x="2570017" y="869661"/>
            <a:ext cx="1614055" cy="2538557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tr-TR" sz="20000" dirty="0">
                <a:latin typeface="Comic Sans MS" panose="030F0702030302020204" pitchFamily="66" charset="0"/>
              </a:rPr>
              <a:t>a</a:t>
            </a:r>
          </a:p>
        </p:txBody>
      </p:sp>
      <p:sp>
        <p:nvSpPr>
          <p:cNvPr id="6" name="İçerik Yer Tutucusu 2"/>
          <p:cNvSpPr txBox="1">
            <a:spLocks/>
          </p:cNvSpPr>
          <p:nvPr/>
        </p:nvSpPr>
        <p:spPr>
          <a:xfrm>
            <a:off x="1801090" y="3280353"/>
            <a:ext cx="1787237" cy="1804266"/>
          </a:xfrm>
          <a:prstGeom prst="rect">
            <a:avLst/>
          </a:prstGeom>
        </p:spPr>
        <p:txBody>
          <a:bodyPr vert="horz" lIns="91440" tIns="45720" rIns="91440" bIns="45720" rtlCol="0">
            <a:normAutofit fontScale="6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tr-TR" sz="20000" dirty="0" smtClean="0">
                <a:latin typeface="Comic Sans MS" panose="030F0702030302020204" pitchFamily="66" charset="0"/>
              </a:rPr>
              <a:t>ta</a:t>
            </a:r>
            <a:endParaRPr lang="tr-TR" sz="20000" dirty="0">
              <a:latin typeface="Comic Sans MS" panose="030F0702030302020204" pitchFamily="66" charset="0"/>
            </a:endParaRPr>
          </a:p>
        </p:txBody>
      </p:sp>
      <p:sp>
        <p:nvSpPr>
          <p:cNvPr id="7" name="İçerik Yer Tutucusu 2"/>
          <p:cNvSpPr txBox="1">
            <a:spLocks/>
          </p:cNvSpPr>
          <p:nvPr/>
        </p:nvSpPr>
        <p:spPr>
          <a:xfrm>
            <a:off x="3377044" y="3344285"/>
            <a:ext cx="1707573" cy="1477097"/>
          </a:xfrm>
          <a:prstGeom prst="rect">
            <a:avLst/>
          </a:prstGeom>
        </p:spPr>
        <p:txBody>
          <a:bodyPr vert="horz" lIns="91440" tIns="45720" rIns="91440" bIns="45720" rtlCol="0">
            <a:normAutofit fontScale="6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tr-TR" sz="20000" dirty="0">
                <a:latin typeface="Comic Sans MS" panose="030F0702030302020204" pitchFamily="66" charset="0"/>
              </a:rPr>
              <a:t>k</a:t>
            </a:r>
          </a:p>
        </p:txBody>
      </p:sp>
      <p:sp>
        <p:nvSpPr>
          <p:cNvPr id="8" name="İçerik Yer Tutucusu 2"/>
          <p:cNvSpPr txBox="1">
            <a:spLocks/>
          </p:cNvSpPr>
          <p:nvPr/>
        </p:nvSpPr>
        <p:spPr>
          <a:xfrm>
            <a:off x="1884217" y="4821382"/>
            <a:ext cx="1787237" cy="1804266"/>
          </a:xfrm>
          <a:prstGeom prst="rect">
            <a:avLst/>
          </a:prstGeom>
        </p:spPr>
        <p:txBody>
          <a:bodyPr vert="horz" lIns="91440" tIns="45720" rIns="91440" bIns="45720" rtlCol="0">
            <a:normAutofit fontScale="6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tr-TR" sz="20000" dirty="0" smtClean="0">
                <a:latin typeface="Comic Sans MS" panose="030F0702030302020204" pitchFamily="66" charset="0"/>
              </a:rPr>
              <a:t>ta</a:t>
            </a:r>
            <a:endParaRPr lang="tr-TR" sz="20000" dirty="0">
              <a:latin typeface="Comic Sans MS" panose="030F0702030302020204" pitchFamily="66" charset="0"/>
            </a:endParaRPr>
          </a:p>
        </p:txBody>
      </p:sp>
      <p:sp>
        <p:nvSpPr>
          <p:cNvPr id="9" name="İçerik Yer Tutucusu 2"/>
          <p:cNvSpPr txBox="1">
            <a:spLocks/>
          </p:cNvSpPr>
          <p:nvPr/>
        </p:nvSpPr>
        <p:spPr>
          <a:xfrm>
            <a:off x="3482686" y="4885314"/>
            <a:ext cx="1707573" cy="1477097"/>
          </a:xfrm>
          <a:prstGeom prst="rect">
            <a:avLst/>
          </a:prstGeom>
        </p:spPr>
        <p:txBody>
          <a:bodyPr vert="horz" lIns="91440" tIns="45720" rIns="91440" bIns="45720" rtlCol="0">
            <a:normAutofit fontScale="6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tr-TR" sz="20000" dirty="0" smtClean="0">
                <a:latin typeface="Comic Sans MS" panose="030F0702030302020204" pitchFamily="66" charset="0"/>
              </a:rPr>
              <a:t>m</a:t>
            </a:r>
            <a:endParaRPr lang="tr-TR" sz="20000" dirty="0">
              <a:latin typeface="Comic Sans MS" panose="030F0702030302020204" pitchFamily="66" charset="0"/>
            </a:endParaRPr>
          </a:p>
        </p:txBody>
      </p:sp>
      <p:sp>
        <p:nvSpPr>
          <p:cNvPr id="10" name="İçerik Yer Tutucusu 2"/>
          <p:cNvSpPr txBox="1">
            <a:spLocks/>
          </p:cNvSpPr>
          <p:nvPr/>
        </p:nvSpPr>
        <p:spPr>
          <a:xfrm>
            <a:off x="6989617" y="4821382"/>
            <a:ext cx="1787237" cy="1804266"/>
          </a:xfrm>
          <a:prstGeom prst="rect">
            <a:avLst/>
          </a:prstGeom>
        </p:spPr>
        <p:txBody>
          <a:bodyPr vert="horz" lIns="91440" tIns="45720" rIns="91440" bIns="45720" rtlCol="0">
            <a:normAutofit fontScale="6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tr-TR" sz="20000" dirty="0" smtClean="0">
                <a:latin typeface="Comic Sans MS" panose="030F0702030302020204" pitchFamily="66" charset="0"/>
              </a:rPr>
              <a:t>ta</a:t>
            </a:r>
            <a:endParaRPr lang="tr-TR" sz="20000" dirty="0">
              <a:latin typeface="Comic Sans MS" panose="030F0702030302020204" pitchFamily="66" charset="0"/>
            </a:endParaRPr>
          </a:p>
        </p:txBody>
      </p:sp>
      <p:sp>
        <p:nvSpPr>
          <p:cNvPr id="11" name="İçerik Yer Tutucusu 2"/>
          <p:cNvSpPr txBox="1">
            <a:spLocks/>
          </p:cNvSpPr>
          <p:nvPr/>
        </p:nvSpPr>
        <p:spPr>
          <a:xfrm>
            <a:off x="8591549" y="4821382"/>
            <a:ext cx="1707573" cy="1477097"/>
          </a:xfrm>
          <a:prstGeom prst="rect">
            <a:avLst/>
          </a:prstGeom>
        </p:spPr>
        <p:txBody>
          <a:bodyPr vert="horz" lIns="91440" tIns="45720" rIns="91440" bIns="45720" rtlCol="0">
            <a:normAutofit fontScale="6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tr-TR" sz="20000" dirty="0">
                <a:latin typeface="Comic Sans MS" panose="030F0702030302020204" pitchFamily="66" charset="0"/>
              </a:rPr>
              <a:t>t</a:t>
            </a:r>
          </a:p>
        </p:txBody>
      </p:sp>
      <p:pic>
        <p:nvPicPr>
          <p:cNvPr id="20482" name="Picture 2" descr="çıplak yemek yemek #1036837 - uludağ sözlük galeri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891644" y="1759484"/>
            <a:ext cx="4630881" cy="23926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5570608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5" grpId="0" build="p"/>
      <p:bldP spid="6" grpId="0" build="p"/>
      <p:bldP spid="7" grpId="0" build="p"/>
      <p:bldP spid="8" grpId="0" build="p"/>
      <p:bldP spid="9" grpId="0" build="p"/>
      <p:bldP spid="10" grpId="0" build="p"/>
      <p:bldP spid="11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İçerik Yer Tutucusu 2"/>
          <p:cNvSpPr>
            <a:spLocks noGrp="1"/>
          </p:cNvSpPr>
          <p:nvPr>
            <p:ph idx="1"/>
          </p:nvPr>
        </p:nvSpPr>
        <p:spPr>
          <a:xfrm>
            <a:off x="1517072" y="869661"/>
            <a:ext cx="1614055" cy="2538557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tr-TR" sz="20000" dirty="0">
                <a:latin typeface="Comic Sans MS" panose="030F0702030302020204" pitchFamily="66" charset="0"/>
              </a:rPr>
              <a:t>t</a:t>
            </a:r>
          </a:p>
        </p:txBody>
      </p:sp>
      <p:sp>
        <p:nvSpPr>
          <p:cNvPr id="5" name="İçerik Yer Tutucusu 2"/>
          <p:cNvSpPr txBox="1">
            <a:spLocks/>
          </p:cNvSpPr>
          <p:nvPr/>
        </p:nvSpPr>
        <p:spPr>
          <a:xfrm>
            <a:off x="2722417" y="869661"/>
            <a:ext cx="1614055" cy="2538557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tr-TR" sz="20000" dirty="0">
                <a:latin typeface="Comic Sans MS" panose="030F0702030302020204" pitchFamily="66" charset="0"/>
              </a:rPr>
              <a:t>u</a:t>
            </a:r>
          </a:p>
        </p:txBody>
      </p:sp>
      <p:sp>
        <p:nvSpPr>
          <p:cNvPr id="6" name="İçerik Yer Tutucusu 2"/>
          <p:cNvSpPr txBox="1">
            <a:spLocks/>
          </p:cNvSpPr>
          <p:nvPr/>
        </p:nvSpPr>
        <p:spPr>
          <a:xfrm>
            <a:off x="1584611" y="4128654"/>
            <a:ext cx="2275611" cy="2538557"/>
          </a:xfrm>
          <a:prstGeom prst="rect">
            <a:avLst/>
          </a:prstGeom>
        </p:spPr>
        <p:txBody>
          <a:bodyPr vert="horz" lIns="91440" tIns="45720" rIns="91440" bIns="45720" rtlCol="0">
            <a:normAutofit fontScale="77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tr-TR" sz="20000" dirty="0" smtClean="0">
                <a:latin typeface="Comic Sans MS" panose="030F0702030302020204" pitchFamily="66" charset="0"/>
              </a:rPr>
              <a:t>tu</a:t>
            </a:r>
            <a:endParaRPr lang="tr-TR" sz="20000" dirty="0">
              <a:latin typeface="Comic Sans MS" panose="030F0702030302020204" pitchFamily="66" charset="0"/>
            </a:endParaRPr>
          </a:p>
        </p:txBody>
      </p:sp>
      <p:sp>
        <p:nvSpPr>
          <p:cNvPr id="7" name="İçerik Yer Tutucusu 2"/>
          <p:cNvSpPr txBox="1">
            <a:spLocks/>
          </p:cNvSpPr>
          <p:nvPr/>
        </p:nvSpPr>
        <p:spPr>
          <a:xfrm>
            <a:off x="3611706" y="4128654"/>
            <a:ext cx="1449531" cy="1856509"/>
          </a:xfrm>
          <a:prstGeom prst="rect">
            <a:avLst/>
          </a:prstGeom>
        </p:spPr>
        <p:txBody>
          <a:bodyPr vert="horz" lIns="91440" tIns="45720" rIns="91440" bIns="45720" rtlCol="0">
            <a:normAutofit fontScale="77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tr-TR" sz="20000" dirty="0" smtClean="0">
                <a:latin typeface="Comic Sans MS" panose="030F0702030302020204" pitchFamily="66" charset="0"/>
              </a:rPr>
              <a:t>t</a:t>
            </a:r>
            <a:endParaRPr lang="tr-TR" sz="20000" dirty="0">
              <a:latin typeface="Comic Sans MS" panose="030F0702030302020204" pitchFamily="66" charset="0"/>
            </a:endParaRPr>
          </a:p>
        </p:txBody>
      </p:sp>
      <p:pic>
        <p:nvPicPr>
          <p:cNvPr id="21506" name="Picture 2" descr="Basketbol ve Çalıştırdığı Kaslar - Hadi Artık Tam Zamanı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66666" y="3796145"/>
            <a:ext cx="28575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196707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5" grpId="0" build="p"/>
      <p:bldP spid="6" grpId="0" build="p"/>
      <p:bldP spid="7" grpId="0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İçerik Yer Tutucusu 2"/>
          <p:cNvSpPr>
            <a:spLocks noGrp="1"/>
          </p:cNvSpPr>
          <p:nvPr>
            <p:ph idx="1"/>
          </p:nvPr>
        </p:nvSpPr>
        <p:spPr>
          <a:xfrm>
            <a:off x="1517072" y="869661"/>
            <a:ext cx="1614055" cy="2538557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tr-TR" sz="20000" dirty="0">
                <a:latin typeface="Comic Sans MS" panose="030F0702030302020204" pitchFamily="66" charset="0"/>
              </a:rPr>
              <a:t>t</a:t>
            </a:r>
          </a:p>
        </p:txBody>
      </p:sp>
      <p:sp>
        <p:nvSpPr>
          <p:cNvPr id="5" name="İçerik Yer Tutucusu 2"/>
          <p:cNvSpPr txBox="1">
            <a:spLocks/>
          </p:cNvSpPr>
          <p:nvPr/>
        </p:nvSpPr>
        <p:spPr>
          <a:xfrm>
            <a:off x="2705100" y="949613"/>
            <a:ext cx="1614055" cy="2538557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tr-TR" sz="20000" dirty="0">
                <a:latin typeface="Comic Sans MS" panose="030F0702030302020204" pitchFamily="66" charset="0"/>
              </a:rPr>
              <a:t>o</a:t>
            </a:r>
          </a:p>
        </p:txBody>
      </p:sp>
      <p:sp>
        <p:nvSpPr>
          <p:cNvPr id="6" name="İçerik Yer Tutucusu 2"/>
          <p:cNvSpPr txBox="1">
            <a:spLocks/>
          </p:cNvSpPr>
          <p:nvPr/>
        </p:nvSpPr>
        <p:spPr>
          <a:xfrm>
            <a:off x="1627909" y="3408218"/>
            <a:ext cx="2154382" cy="2538557"/>
          </a:xfrm>
          <a:prstGeom prst="rect">
            <a:avLst/>
          </a:prstGeom>
        </p:spPr>
        <p:txBody>
          <a:bodyPr vert="horz" lIns="91440" tIns="45720" rIns="91440" bIns="45720" rtlCol="0">
            <a:normAutofit fontScale="77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tr-TR" sz="20000" dirty="0" err="1" smtClean="0">
                <a:latin typeface="Comic Sans MS" panose="030F0702030302020204" pitchFamily="66" charset="0"/>
              </a:rPr>
              <a:t>to</a:t>
            </a:r>
            <a:endParaRPr lang="tr-TR" sz="20000" dirty="0">
              <a:latin typeface="Comic Sans MS" panose="030F0702030302020204" pitchFamily="66" charset="0"/>
            </a:endParaRPr>
          </a:p>
        </p:txBody>
      </p:sp>
      <p:sp>
        <p:nvSpPr>
          <p:cNvPr id="7" name="İçerik Yer Tutucusu 2"/>
          <p:cNvSpPr txBox="1">
            <a:spLocks/>
          </p:cNvSpPr>
          <p:nvPr/>
        </p:nvSpPr>
        <p:spPr>
          <a:xfrm>
            <a:off x="3553692" y="3408218"/>
            <a:ext cx="1305790" cy="1762704"/>
          </a:xfrm>
          <a:prstGeom prst="rect">
            <a:avLst/>
          </a:prstGeom>
        </p:spPr>
        <p:txBody>
          <a:bodyPr vert="horz" lIns="91440" tIns="45720" rIns="91440" bIns="45720" rtlCol="0">
            <a:normAutofit fontScale="77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tr-TR" sz="20000" dirty="0">
                <a:latin typeface="Comic Sans MS" panose="030F0702030302020204" pitchFamily="66" charset="0"/>
              </a:rPr>
              <a:t>k</a:t>
            </a:r>
          </a:p>
        </p:txBody>
      </p:sp>
      <p:pic>
        <p:nvPicPr>
          <p:cNvPr id="22530" name="Picture 2" descr="sincap #1030130 - uludağ sözlük galeri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82047" y="3408218"/>
            <a:ext cx="3263900" cy="2447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7681032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5" grpId="0" build="p"/>
      <p:bldP spid="6" grpId="0" build="p"/>
      <p:bldP spid="7" grpId="0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İçerik Yer Tutucusu 2"/>
          <p:cNvSpPr>
            <a:spLocks noGrp="1"/>
          </p:cNvSpPr>
          <p:nvPr>
            <p:ph idx="1"/>
          </p:nvPr>
        </p:nvSpPr>
        <p:spPr>
          <a:xfrm>
            <a:off x="1517072" y="869661"/>
            <a:ext cx="1614055" cy="2538557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tr-TR" sz="20000" dirty="0">
                <a:latin typeface="Comic Sans MS" panose="030F0702030302020204" pitchFamily="66" charset="0"/>
              </a:rPr>
              <a:t>t</a:t>
            </a:r>
          </a:p>
        </p:txBody>
      </p:sp>
      <p:sp>
        <p:nvSpPr>
          <p:cNvPr id="5" name="İçerik Yer Tutucusu 2"/>
          <p:cNvSpPr txBox="1">
            <a:spLocks/>
          </p:cNvSpPr>
          <p:nvPr/>
        </p:nvSpPr>
        <p:spPr>
          <a:xfrm>
            <a:off x="2767446" y="929407"/>
            <a:ext cx="1614055" cy="2538557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tr-TR" sz="20000" dirty="0">
                <a:latin typeface="Comic Sans MS" panose="030F0702030302020204" pitchFamily="66" charset="0"/>
              </a:rPr>
              <a:t>i</a:t>
            </a:r>
          </a:p>
        </p:txBody>
      </p:sp>
      <p:sp>
        <p:nvSpPr>
          <p:cNvPr id="6" name="İçerik Yer Tutucusu 2"/>
          <p:cNvSpPr txBox="1">
            <a:spLocks/>
          </p:cNvSpPr>
          <p:nvPr/>
        </p:nvSpPr>
        <p:spPr>
          <a:xfrm>
            <a:off x="1641764" y="3682133"/>
            <a:ext cx="2098964" cy="2538557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tr-TR" sz="20000" dirty="0" smtClean="0">
                <a:latin typeface="Comic Sans MS" panose="030F0702030302020204" pitchFamily="66" charset="0"/>
              </a:rPr>
              <a:t>ti</a:t>
            </a:r>
            <a:endParaRPr lang="tr-TR" sz="20000" dirty="0">
              <a:latin typeface="Comic Sans MS" panose="030F0702030302020204" pitchFamily="66" charset="0"/>
            </a:endParaRPr>
          </a:p>
        </p:txBody>
      </p:sp>
      <p:sp>
        <p:nvSpPr>
          <p:cNvPr id="7" name="İçerik Yer Tutucusu 2"/>
          <p:cNvSpPr txBox="1">
            <a:spLocks/>
          </p:cNvSpPr>
          <p:nvPr/>
        </p:nvSpPr>
        <p:spPr>
          <a:xfrm>
            <a:off x="3498273" y="3980582"/>
            <a:ext cx="1281545" cy="2025939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tr-TR" sz="20000" dirty="0">
                <a:latin typeface="Comic Sans MS" panose="030F0702030302020204" pitchFamily="66" charset="0"/>
              </a:rPr>
              <a:t>k</a:t>
            </a:r>
          </a:p>
        </p:txBody>
      </p:sp>
    </p:spTree>
    <p:extLst>
      <p:ext uri="{BB962C8B-B14F-4D97-AF65-F5344CB8AC3E}">
        <p14:creationId xmlns:p14="http://schemas.microsoft.com/office/powerpoint/2010/main" xmlns="" val="13028339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5" grpId="0" build="p"/>
      <p:bldP spid="6" grpId="0" build="p"/>
      <p:bldP spid="7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1870364" y="4834507"/>
            <a:ext cx="5368636" cy="1325563"/>
          </a:xfrm>
        </p:spPr>
        <p:txBody>
          <a:bodyPr>
            <a:noAutofit/>
          </a:bodyPr>
          <a:lstStyle/>
          <a:p>
            <a:r>
              <a:rPr lang="tr-TR" sz="9600" b="1" dirty="0" smtClean="0">
                <a:latin typeface="Comic Sans MS" panose="030F0702030302020204" pitchFamily="66" charset="0"/>
              </a:rPr>
              <a:t>TIRTIL</a:t>
            </a:r>
            <a:endParaRPr lang="tr-TR" sz="9600" b="1" dirty="0">
              <a:latin typeface="Comic Sans MS" panose="030F0702030302020204" pitchFamily="66" charset="0"/>
            </a:endParaRPr>
          </a:p>
        </p:txBody>
      </p:sp>
      <p:pic>
        <p:nvPicPr>
          <p:cNvPr id="3074" name="Picture 2" descr="▷ Solucanlar: Hareketli Resimleri, Gifleri &amp; Animasyonları - %100 ÜCRETSİZ!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44397" y="919306"/>
            <a:ext cx="5636512" cy="51104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▷ Solucanlar: Hareketli Resimleri, Gifleri &amp; Animasyonları - %100 ÜCRETSİZ!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239000" y="1117378"/>
            <a:ext cx="3252598" cy="34407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7487505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65909" y="4438361"/>
            <a:ext cx="4717473" cy="1325563"/>
          </a:xfrm>
        </p:spPr>
        <p:txBody>
          <a:bodyPr>
            <a:noAutofit/>
          </a:bodyPr>
          <a:lstStyle/>
          <a:p>
            <a:r>
              <a:rPr lang="tr-TR" sz="9600" b="1" dirty="0" smtClean="0">
                <a:latin typeface="Comic Sans MS" panose="030F0702030302020204" pitchFamily="66" charset="0"/>
              </a:rPr>
              <a:t>TAVUK</a:t>
            </a:r>
            <a:endParaRPr lang="tr-TR" sz="9600" b="1" dirty="0">
              <a:latin typeface="Comic Sans MS" panose="030F0702030302020204" pitchFamily="66" charset="0"/>
            </a:endParaRPr>
          </a:p>
        </p:txBody>
      </p:sp>
      <p:pic>
        <p:nvPicPr>
          <p:cNvPr id="4098" name="Picture 2" descr="▷ Tavuklar: Hareketli Resimleri, Gifleri &amp; Animasyonları - %100 ÜCRETSİZ!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69975" y="883226"/>
            <a:ext cx="4042352" cy="34183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98201779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3151909" y="4909416"/>
            <a:ext cx="2348345" cy="1325563"/>
          </a:xfrm>
        </p:spPr>
        <p:txBody>
          <a:bodyPr>
            <a:noAutofit/>
          </a:bodyPr>
          <a:lstStyle/>
          <a:p>
            <a:r>
              <a:rPr lang="tr-TR" sz="9000" b="1" dirty="0" smtClean="0">
                <a:latin typeface="Comic Sans MS" panose="030F0702030302020204" pitchFamily="66" charset="0"/>
              </a:rPr>
              <a:t>AT</a:t>
            </a:r>
            <a:endParaRPr lang="tr-TR" sz="9000" b="1" dirty="0">
              <a:latin typeface="Comic Sans MS" panose="030F0702030302020204" pitchFamily="66" charset="0"/>
            </a:endParaRPr>
          </a:p>
        </p:txBody>
      </p:sp>
      <p:pic>
        <p:nvPicPr>
          <p:cNvPr id="5122" name="Picture 2" descr="At - gif.ovh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88630" y="768493"/>
            <a:ext cx="4624243" cy="35413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43737309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7093526" y="4507634"/>
            <a:ext cx="2078183" cy="1325563"/>
          </a:xfrm>
        </p:spPr>
        <p:txBody>
          <a:bodyPr>
            <a:noAutofit/>
          </a:bodyPr>
          <a:lstStyle/>
          <a:p>
            <a:r>
              <a:rPr lang="tr-TR" sz="9000" b="1" dirty="0" smtClean="0">
                <a:latin typeface="Comic Sans MS" panose="030F0702030302020204" pitchFamily="66" charset="0"/>
              </a:rPr>
              <a:t>ET</a:t>
            </a:r>
            <a:endParaRPr lang="tr-TR" sz="9000" b="1" dirty="0">
              <a:latin typeface="Comic Sans MS" panose="030F0702030302020204" pitchFamily="66" charset="0"/>
            </a:endParaRPr>
          </a:p>
        </p:txBody>
      </p:sp>
      <p:pic>
        <p:nvPicPr>
          <p:cNvPr id="6146" name="Picture 2" descr="Set of different kinds of meat — Stock Vector © mhatzapa #59808729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07472" y="457200"/>
            <a:ext cx="5752941" cy="58327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69314815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2199408" y="378979"/>
            <a:ext cx="2376055" cy="1325563"/>
          </a:xfrm>
        </p:spPr>
        <p:txBody>
          <a:bodyPr>
            <a:noAutofit/>
          </a:bodyPr>
          <a:lstStyle/>
          <a:p>
            <a:r>
              <a:rPr lang="tr-TR" sz="10000" b="1" dirty="0" smtClean="0">
                <a:latin typeface="Comic Sans MS" panose="030F0702030302020204" pitchFamily="66" charset="0"/>
              </a:rPr>
              <a:t>OT</a:t>
            </a:r>
            <a:endParaRPr lang="tr-TR" sz="10000" b="1" dirty="0">
              <a:latin typeface="Comic Sans MS" panose="030F0702030302020204" pitchFamily="66" charset="0"/>
            </a:endParaRPr>
          </a:p>
        </p:txBody>
      </p:sp>
      <p:pic>
        <p:nvPicPr>
          <p:cNvPr id="7170" name="Picture 2" descr="Çim PNG görüntü bedava indir (43 fotoğraf)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49036" y="1263793"/>
            <a:ext cx="4876800" cy="4876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73790911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2242560" y="517525"/>
            <a:ext cx="3359727" cy="1325563"/>
          </a:xfrm>
        </p:spPr>
        <p:txBody>
          <a:bodyPr>
            <a:noAutofit/>
          </a:bodyPr>
          <a:lstStyle/>
          <a:p>
            <a:r>
              <a:rPr lang="tr-TR" sz="9000" b="1" dirty="0" smtClean="0">
                <a:latin typeface="Comic Sans MS" panose="030F0702030302020204" pitchFamily="66" charset="0"/>
              </a:rPr>
              <a:t>ETEK</a:t>
            </a:r>
            <a:endParaRPr lang="tr-TR" sz="9000" b="1" dirty="0">
              <a:latin typeface="Comic Sans MS" panose="030F0702030302020204" pitchFamily="66" charset="0"/>
            </a:endParaRPr>
          </a:p>
        </p:txBody>
      </p:sp>
      <p:pic>
        <p:nvPicPr>
          <p:cNvPr id="8194" name="Picture 2" descr="Adamların Hoşlanılmış Olduğu 10 Hanım Özelliği! - TeknoUzay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66957" y="2351809"/>
            <a:ext cx="5510934" cy="35269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82678648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1253837" y="4867852"/>
            <a:ext cx="3664526" cy="1325563"/>
          </a:xfrm>
        </p:spPr>
        <p:txBody>
          <a:bodyPr>
            <a:noAutofit/>
          </a:bodyPr>
          <a:lstStyle/>
          <a:p>
            <a:r>
              <a:rPr lang="tr-TR" sz="9000" b="1" dirty="0" smtClean="0">
                <a:latin typeface="Comic Sans MS" panose="030F0702030302020204" pitchFamily="66" charset="0"/>
              </a:rPr>
              <a:t>OLTA</a:t>
            </a:r>
            <a:endParaRPr lang="tr-TR" sz="9000" b="1" dirty="0">
              <a:latin typeface="Comic Sans MS" panose="030F0702030302020204" pitchFamily="66" charset="0"/>
            </a:endParaRPr>
          </a:p>
        </p:txBody>
      </p:sp>
      <p:pic>
        <p:nvPicPr>
          <p:cNvPr id="9218" name="Picture 2" descr="▷ Balık Tutma: Hareketli Resimleri, Gifleri &amp; Animasyonları - %100 ÜCRETSİZ!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25735"/>
            <a:ext cx="7281122" cy="50727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05571331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68</TotalTime>
  <Words>67</Words>
  <PresentationFormat>Özel</PresentationFormat>
  <Paragraphs>58</Paragraphs>
  <Slides>24</Slides>
  <Notes>0</Notes>
  <HiddenSlides>0</HiddenSlides>
  <MMClips>1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24</vt:i4>
      </vt:variant>
    </vt:vector>
  </HeadingPairs>
  <TitlesOfParts>
    <vt:vector size="25" baseType="lpstr">
      <vt:lpstr>Office Teması</vt:lpstr>
      <vt:lpstr>Bahar Başoğlu 1-D Şehit Çağlayan Irmak İ.O Kütahya</vt:lpstr>
      <vt:lpstr>TOP</vt:lpstr>
      <vt:lpstr>TIRTIL</vt:lpstr>
      <vt:lpstr>TAVUK</vt:lpstr>
      <vt:lpstr>AT</vt:lpstr>
      <vt:lpstr>ET</vt:lpstr>
      <vt:lpstr>OT</vt:lpstr>
      <vt:lpstr>ETEK</vt:lpstr>
      <vt:lpstr>OLTA</vt:lpstr>
      <vt:lpstr>KUTU</vt:lpstr>
      <vt:lpstr>Slayt 11</vt:lpstr>
      <vt:lpstr>Slayt 12</vt:lpstr>
      <vt:lpstr>Slayt 13</vt:lpstr>
      <vt:lpstr>Slayt 14</vt:lpstr>
      <vt:lpstr>Slayt 15</vt:lpstr>
      <vt:lpstr>Slayt 16</vt:lpstr>
      <vt:lpstr>Slayt 17</vt:lpstr>
      <vt:lpstr>Slayt 18</vt:lpstr>
      <vt:lpstr>Slayt 19</vt:lpstr>
      <vt:lpstr>Slayt 20</vt:lpstr>
      <vt:lpstr>Slayt 21</vt:lpstr>
      <vt:lpstr>Slayt 22</vt:lpstr>
      <vt:lpstr>Slayt 23</vt:lpstr>
      <vt:lpstr>Slayt 24</vt:lpstr>
    </vt:vector>
  </TitlesOfParts>
  <Manager>https://www.sorubak.com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2020-12-03T19:43:05Z</dcterms:created>
  <dcterms:modified xsi:type="dcterms:W3CDTF">2020-12-05T07:46:30Z</dcterms:modified>
  <cp:category>https://www.sorubak.com</cp:category>
</cp:coreProperties>
</file>