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7" r:id="rId14"/>
    <p:sldId id="276" r:id="rId15"/>
    <p:sldId id="266" r:id="rId16"/>
    <p:sldId id="274" r:id="rId17"/>
    <p:sldId id="282" r:id="rId18"/>
    <p:sldId id="281" r:id="rId19"/>
    <p:sldId id="280" r:id="rId20"/>
    <p:sldId id="279" r:id="rId21"/>
    <p:sldId id="275" r:id="rId22"/>
    <p:sldId id="278" r:id="rId23"/>
    <p:sldId id="283" r:id="rId2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911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606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010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256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345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65021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062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188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018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318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68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9F027-129F-4F08-8458-B4602F237CDA}" type="datetimeFigureOut">
              <a:rPr lang="tr-TR" smtClean="0"/>
              <a:pPr/>
              <a:t>5.04.2021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83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C40DC03-0BC5-4A8E-9C5B-0F34A4B008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3BC93440-1417-47F3-B3FA-1D121950D6B0}"/>
              </a:ext>
            </a:extLst>
          </p:cNvPr>
          <p:cNvSpPr txBox="1"/>
          <p:nvPr/>
        </p:nvSpPr>
        <p:spPr>
          <a:xfrm>
            <a:off x="0" y="1457739"/>
            <a:ext cx="12191999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4800" dirty="0">
                <a:solidFill>
                  <a:srgbClr val="FF0000"/>
                </a:solidFill>
                <a:latin typeface="Kayra Aydin" panose="020F0503040000020004" pitchFamily="34" charset="0"/>
              </a:rPr>
              <a:t>Karşıdan karşıya geçerken sağıma soluma bakıyorum ve aracın gelip gelmediğine dikkat ediyorum.</a:t>
            </a:r>
          </a:p>
        </p:txBody>
      </p:sp>
    </p:spTree>
    <p:extLst>
      <p:ext uri="{BB962C8B-B14F-4D97-AF65-F5344CB8AC3E}">
        <p14:creationId xmlns:p14="http://schemas.microsoft.com/office/powerpoint/2010/main" val="5617288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CD8D114-80A8-405B-9738-6F749DF672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20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0F8DDBB-AF29-4162-BE98-16F4E278EA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0131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8CD78474-1D41-40D6-81A2-31ED5D6547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68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90DB1A5-4DAF-4354-810B-FB45F777BB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4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9C856D3-9B19-4E09-B66A-3C3AAA51C4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3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9C2C7D9-743D-4CA3-A5A6-A9FF1517D7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566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B55A40B4-D982-438C-9D3D-0BE8B0E74CBD}"/>
              </a:ext>
            </a:extLst>
          </p:cNvPr>
          <p:cNvSpPr txBox="1"/>
          <p:nvPr/>
        </p:nvSpPr>
        <p:spPr>
          <a:xfrm>
            <a:off x="176465" y="2805276"/>
            <a:ext cx="12015536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rgbClr val="FF0000"/>
                </a:solidFill>
                <a:latin typeface="Kayra Aydin" panose="020F0503040000020004" pitchFamily="34" charset="0"/>
              </a:rPr>
              <a:t>Trafik işaretlerinin olmadığı yerlerde yaya geçidi ve üst geçidi kullanıyorum. Yaya kaldırımında yürüyorum.</a:t>
            </a:r>
          </a:p>
        </p:txBody>
      </p:sp>
    </p:spTree>
    <p:extLst>
      <p:ext uri="{BB962C8B-B14F-4D97-AF65-F5344CB8AC3E}">
        <p14:creationId xmlns:p14="http://schemas.microsoft.com/office/powerpoint/2010/main" val="285407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412D9C4-7730-42B0-82A5-948556BE6B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49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32FB396-548B-41C4-836B-40AED3168B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41B92C3E-38CC-4E52-A51B-CD4FE6E24DFE}"/>
              </a:ext>
            </a:extLst>
          </p:cNvPr>
          <p:cNvSpPr txBox="1"/>
          <p:nvPr/>
        </p:nvSpPr>
        <p:spPr>
          <a:xfrm>
            <a:off x="842211" y="5372012"/>
            <a:ext cx="105075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Kayra Aydin" panose="020F0503040000020004" pitchFamily="34" charset="0"/>
              </a:rPr>
              <a:t>Yaya geç işareti.</a:t>
            </a:r>
          </a:p>
        </p:txBody>
      </p:sp>
    </p:spTree>
    <p:extLst>
      <p:ext uri="{BB962C8B-B14F-4D97-AF65-F5344CB8AC3E}">
        <p14:creationId xmlns:p14="http://schemas.microsoft.com/office/powerpoint/2010/main" val="221161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3E0F013-D17C-4382-B042-404E5423B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1F20BBAC-EF16-4EB5-B5A1-34829EF4464D}"/>
              </a:ext>
            </a:extLst>
          </p:cNvPr>
          <p:cNvSpPr txBox="1"/>
          <p:nvPr/>
        </p:nvSpPr>
        <p:spPr>
          <a:xfrm>
            <a:off x="842211" y="5372012"/>
            <a:ext cx="105075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Kayra Aydin" panose="020F0503040000020004" pitchFamily="34" charset="0"/>
              </a:rPr>
              <a:t>Dikkat levhası.</a:t>
            </a:r>
          </a:p>
        </p:txBody>
      </p:sp>
    </p:spTree>
    <p:extLst>
      <p:ext uri="{BB962C8B-B14F-4D97-AF65-F5344CB8AC3E}">
        <p14:creationId xmlns:p14="http://schemas.microsoft.com/office/powerpoint/2010/main" val="373872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AB2943F-AD26-41F7-8403-2B81ECF1EA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B1DF4579-70CF-450C-AF1A-96C103351ABC}"/>
              </a:ext>
            </a:extLst>
          </p:cNvPr>
          <p:cNvSpPr txBox="1"/>
          <p:nvPr/>
        </p:nvSpPr>
        <p:spPr>
          <a:xfrm>
            <a:off x="842211" y="5372012"/>
            <a:ext cx="105075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Kayra Aydin" panose="020F0503040000020004" pitchFamily="34" charset="0"/>
              </a:rPr>
              <a:t>Bisiklet girişi yasak.</a:t>
            </a:r>
          </a:p>
        </p:txBody>
      </p:sp>
    </p:spTree>
    <p:extLst>
      <p:ext uri="{BB962C8B-B14F-4D97-AF65-F5344CB8AC3E}">
        <p14:creationId xmlns:p14="http://schemas.microsoft.com/office/powerpoint/2010/main" val="420037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06CF8B4-A9A1-4D8C-82D0-2C2C7CE746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61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40381D7-926F-42B6-9AF8-12E6125D0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283DD2E8-4E63-47AD-BC65-42BC6DEE11B5}"/>
              </a:ext>
            </a:extLst>
          </p:cNvPr>
          <p:cNvSpPr txBox="1"/>
          <p:nvPr/>
        </p:nvSpPr>
        <p:spPr>
          <a:xfrm>
            <a:off x="842211" y="5372012"/>
            <a:ext cx="105075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Kayra Aydin" panose="020F0503040000020004" pitchFamily="34" charset="0"/>
              </a:rPr>
              <a:t>Yaya geçidi levhası.</a:t>
            </a:r>
          </a:p>
        </p:txBody>
      </p:sp>
    </p:spTree>
    <p:extLst>
      <p:ext uri="{BB962C8B-B14F-4D97-AF65-F5344CB8AC3E}">
        <p14:creationId xmlns:p14="http://schemas.microsoft.com/office/powerpoint/2010/main" val="408843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9AA24F1-79D0-4D71-9ED5-902C11AD9E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5" y="0"/>
            <a:ext cx="12131615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8F177E0E-CD37-47BF-8992-0DAD7C3152E5}"/>
              </a:ext>
            </a:extLst>
          </p:cNvPr>
          <p:cNvSpPr txBox="1"/>
          <p:nvPr/>
        </p:nvSpPr>
        <p:spPr>
          <a:xfrm>
            <a:off x="842211" y="5372012"/>
            <a:ext cx="105075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Kayra Aydin" panose="020F0503040000020004" pitchFamily="34" charset="0"/>
              </a:rPr>
              <a:t>Okul geçidi levhası.</a:t>
            </a:r>
          </a:p>
        </p:txBody>
      </p:sp>
    </p:spTree>
    <p:extLst>
      <p:ext uri="{BB962C8B-B14F-4D97-AF65-F5344CB8AC3E}">
        <p14:creationId xmlns:p14="http://schemas.microsoft.com/office/powerpoint/2010/main" val="153931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9B5ACF35-D35A-44DD-B31C-C30C8CE153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13473701-915E-4A4C-9323-649D2ECFB8EB}"/>
              </a:ext>
            </a:extLst>
          </p:cNvPr>
          <p:cNvSpPr txBox="1"/>
          <p:nvPr/>
        </p:nvSpPr>
        <p:spPr>
          <a:xfrm>
            <a:off x="842211" y="5372012"/>
            <a:ext cx="105075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Kayra Aydin" panose="020F0503040000020004" pitchFamily="34" charset="0"/>
              </a:rPr>
              <a:t>Yaya dur işareti.</a:t>
            </a:r>
          </a:p>
        </p:txBody>
      </p:sp>
    </p:spTree>
    <p:extLst>
      <p:ext uri="{BB962C8B-B14F-4D97-AF65-F5344CB8AC3E}">
        <p14:creationId xmlns:p14="http://schemas.microsoft.com/office/powerpoint/2010/main" val="80747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vde anne, iş yerinde trafik polisi">
            <a:extLst>
              <a:ext uri="{FF2B5EF4-FFF2-40B4-BE49-F238E27FC236}">
                <a16:creationId xmlns:a16="http://schemas.microsoft.com/office/drawing/2014/main" id="{C847DE65-7BD6-40E8-8196-79CAAA6E9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7B7CB17C-3764-49C5-9637-6C425B0196B4}"/>
              </a:ext>
            </a:extLst>
          </p:cNvPr>
          <p:cNvSpPr txBox="1"/>
          <p:nvPr/>
        </p:nvSpPr>
        <p:spPr>
          <a:xfrm>
            <a:off x="396815" y="3077386"/>
            <a:ext cx="1193638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500" b="1" dirty="0">
                <a:solidFill>
                  <a:srgbClr val="FF0000"/>
                </a:solidFill>
                <a:latin typeface="Kayra Aydin" panose="020F0503040000020004" pitchFamily="34" charset="0"/>
              </a:rPr>
              <a:t>HOŞÇAKALIN…</a:t>
            </a:r>
          </a:p>
        </p:txBody>
      </p:sp>
    </p:spTree>
    <p:extLst>
      <p:ext uri="{BB962C8B-B14F-4D97-AF65-F5344CB8AC3E}">
        <p14:creationId xmlns:p14="http://schemas.microsoft.com/office/powerpoint/2010/main" val="128937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702D78D-92AC-4441-955F-FB9F3DBB71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2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flythrough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87D039B-D6C9-4E0F-BB49-607EAFA436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892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03BEB06-85D0-47E5-8655-A45DA85B8B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6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indow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C1BB547-C1C8-45F4-821C-1DD74FBC4C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12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B5134D7-7135-4ACE-994C-A22E19EC93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517"/>
            <a:ext cx="12191999" cy="696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5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117BF11-5470-4ADE-A916-809ABA22FF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EFDDA73A-D5EE-4C15-B424-760F7B0CEF51}"/>
              </a:ext>
            </a:extLst>
          </p:cNvPr>
          <p:cNvSpPr txBox="1"/>
          <p:nvPr/>
        </p:nvSpPr>
        <p:spPr>
          <a:xfrm>
            <a:off x="1" y="1185023"/>
            <a:ext cx="12191999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7200" dirty="0">
                <a:solidFill>
                  <a:srgbClr val="FF0000"/>
                </a:solidFill>
                <a:latin typeface="Kayra Aydin" panose="020F0503040000020004" pitchFamily="34" charset="0"/>
              </a:rPr>
              <a:t>Trafik ışıklarını, yaya geçidi levhasını, okul geçidi levhasını görüyorum.</a:t>
            </a:r>
          </a:p>
        </p:txBody>
      </p:sp>
    </p:spTree>
    <p:extLst>
      <p:ext uri="{BB962C8B-B14F-4D97-AF65-F5344CB8AC3E}">
        <p14:creationId xmlns:p14="http://schemas.microsoft.com/office/powerpoint/2010/main" val="240897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6D344F8-2006-4010-B16E-361B40C39F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77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mb/>
      </p:transition>
    </mc:Choice>
    <mc:Fallback xmlns="">
      <p:transition spd="slow">
        <p:comb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65</Words>
  <PresentationFormat>Geniş ekran</PresentationFormat>
  <Paragraphs>10</Paragraphs>
  <Slides>23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Kayra Aydin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2019-01-12T17:42:13Z</dcterms:created>
  <dcterms:modified xsi:type="dcterms:W3CDTF">2021-04-05T11:13:37Z</dcterms:modified>
  <cp:category>https://www.sorubak.com</cp:category>
</cp:coreProperties>
</file>