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61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59" r:id="rId12"/>
    <p:sldId id="282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79" d="100"/>
          <a:sy n="79" d="100"/>
        </p:scale>
        <p:origin x="-72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BF7FC-6E59-47FE-B43A-B568EC50E520}" type="datetimeFigureOut">
              <a:rPr lang="tr-TR" smtClean="0"/>
              <a:pPr/>
              <a:t>03/12/2020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74734-C805-41A2-AF1D-D0AE6E6360B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9031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6B026-3542-40E4-B36A-CF2ACFC38353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26151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1C0DF-A072-4AF3-A793-0AC5BE562DFB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435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4EE63-721B-4CB1-9F53-51818E7CE806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0707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A11DE-753C-4FD7-854F-600DA27EB656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077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4F8D-AB88-4B0D-99E1-B8BABF262943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15404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CCA1-230B-4FAC-8471-30D83442C0CD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536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733-2202-45B1-81B6-ED421EE9B479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4135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DD167-32B4-4A89-A48E-752EC87C905E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1843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6887-D5E9-4DDA-B6A3-E1436654255C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0899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6BDF4EB-4B0D-4A74-A268-1061815111E9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757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EA4E4-0175-4015-B46B-B926FBB1FD0D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989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3E1F8D5-8F57-43AE-805F-DD98F9B44937}" type="datetime1">
              <a:rPr lang="tr-TR" smtClean="0"/>
              <a:pPr/>
              <a:t>03/12/2020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F19F58A-703D-43D2-A742-C49838B8EEC7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2664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33847A3-E857-4B14-98C3-D4DD764DF2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406972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15000" b="1" dirty="0"/>
              <a:t>TOPLAMA İŞLEMİ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06B1B1D6-DEB4-4105-9C4B-9EBDD72425CE}"/>
              </a:ext>
            </a:extLst>
          </p:cNvPr>
          <p:cNvSpPr txBox="1"/>
          <p:nvPr/>
        </p:nvSpPr>
        <p:spPr>
          <a:xfrm>
            <a:off x="0" y="5750003"/>
            <a:ext cx="12192000" cy="11079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6600" dirty="0"/>
              <a:t>HAZIRLAYAN : 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79063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2756583"/>
              </p:ext>
            </p:extLst>
          </p:nvPr>
        </p:nvGraphicFramePr>
        <p:xfrm>
          <a:off x="293077" y="338437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399" y="1723292"/>
            <a:ext cx="97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9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1" y="1723292"/>
            <a:ext cx="6271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056184" y="4484499"/>
            <a:ext cx="4261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10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512276" y="1723292"/>
            <a:ext cx="1840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1254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10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C05961BE-B959-442D-ACFF-42D461B91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737338" y="416169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6C31FC69-A8E7-4A32-AEBE-5BF66A451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440722" y="416169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A211C5E8-DB09-4DAB-A72A-A39C8ECCD1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152899" y="416169"/>
            <a:ext cx="615462" cy="908538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87FD805B-DC96-4267-B6F6-4F00BBE784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925158" y="416169"/>
            <a:ext cx="615462" cy="908538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5C6BFD05-2ABE-4170-8D37-01CBEBCC28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675434" y="416169"/>
            <a:ext cx="615462" cy="908538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="" xmlns:a16="http://schemas.microsoft.com/office/drawing/2014/main" id="{AC85FFCA-351E-4450-BF75-8EA08F3AEC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6421314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62E7F330-A110-4136-A36C-25E909F7D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70448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40391 0.4486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95" y="2243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1367 0.4550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275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-0.20625 0.45509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2" y="2275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10312 0.4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225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32006 0.4495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3" y="22477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0.09869 0.44954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2247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85185E-6 L 0.0987 0.44954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43099 0.5715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49 0.56898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0064814"/>
              </p:ext>
            </p:extLst>
          </p:nvPr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322385" y="1593704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2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398371" y="1264822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2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4 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46F8643D-5CB9-4781-AEA4-426DDC484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427344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4454 0.4442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96" y="2217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042 0.4416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2208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5651 0.4518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6" y="2259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33841 0.4442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2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81481E-6 L 0.38906 0.4386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53" y="2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96296E-6 L -0.32487 0.4833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3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2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5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57E3D95-72BE-457C-918E-56B17F6FB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26238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4454 0.4442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96" y="2217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042 0.4416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2208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5651 0.4518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6" y="2259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7357 0.4518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2" y="2259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33841 0.4442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2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3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3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6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9C9E53BF-B37B-47EF-8001-1DD03C1C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79235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4454 0.4442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96" y="2217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042 0.4416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2208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5651 0.4518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6" y="2259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7357 0.4518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2" y="2259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8 -0.00301 L -0.15782 0.4518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8" y="2273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33841 0.4442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2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4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3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7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C44F6F6-C5FC-4224-8605-83CE813B9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425211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E1D0D1E-4440-4731-9B50-30961D2D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31871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-0.34454 0.4442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96" y="2217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042 0.4416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2208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5651 0.4518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26" y="2259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7357 0.4518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2" y="2259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06055 0.45695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2284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8 -0.00301 L -0.15782 0.4518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8" y="2273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33841 0.4442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2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4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4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8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C44F6F6-C5FC-4224-8605-83CE813B9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425211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E1D0D1E-4440-4731-9B50-30961D2D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3AAF4216-D00D-40DF-B510-B91E509B5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107367" y="298938"/>
            <a:ext cx="615462" cy="9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026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98 0.4377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87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6979 0.4395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9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987 0.4395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2196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08945 0.4342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2171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24571 0.4342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171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22722 0.4317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67" y="2157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22135 0.4317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2157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2211 0.4208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2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5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4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9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C44F6F6-C5FC-4224-8605-83CE813B9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425211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E1D0D1E-4440-4731-9B50-30961D2D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3AAF4216-D00D-40DF-B510-B91E509B5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107367" y="298938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7AC95A0A-3B71-4434-9AA7-EA4DE4BCED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105618" y="298938"/>
            <a:ext cx="615462" cy="9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40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98 0.4377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87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6979 0.4395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9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987 0.4395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219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-0.02071 0.4342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2171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08945 0.4342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2171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24571 0.4342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171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22722 0.4317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67" y="2157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22135 0.4317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2157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2211 0.4208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2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5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5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1336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10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C44F6F6-C5FC-4224-8605-83CE813B9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425211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E1D0D1E-4440-4731-9B50-30961D2D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3AAF4216-D00D-40DF-B510-B91E509B5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107367" y="298938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7AC95A0A-3B71-4434-9AA7-EA4DE4BCED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105618" y="298938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726C6C0E-24F2-45DF-90AA-4A391D3969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8546124" y="298938"/>
            <a:ext cx="615462" cy="9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338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98 0.4377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87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6979 0.4395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9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987 0.4395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219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-0.02071 0.4342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2171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08945 0.4342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2171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24571 0.4342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171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22722 0.4317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67" y="2157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22135 0.43172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2157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2211 0.4208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2104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42 0.00486 L 0.04636 0.4342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2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6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5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1336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11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C44F6F6-C5FC-4224-8605-83CE813B9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425211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E1D0D1E-4440-4731-9B50-30961D2D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3AAF4216-D00D-40DF-B510-B91E509B5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107367" y="298938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7AC95A0A-3B71-4434-9AA7-EA4DE4BCED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105618" y="298938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726C6C0E-24F2-45DF-90AA-4A391D3969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8546124" y="298938"/>
            <a:ext cx="615462" cy="908538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67FD40CD-085F-4AF0-9FAD-9C4DF612AD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780955" y="298938"/>
            <a:ext cx="615462" cy="9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002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98 0.4377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87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6979 0.4395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96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987 0.4395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2196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-0.02071 0.4342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2171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-0.11628 0.4263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2131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08945 0.4342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217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24571 0.4342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171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22722 0.4317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67" y="2157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22135 0.4317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2157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2211 0.4208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2104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42 0.00486 L 0.04636 0.4342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2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="" xmlns:a16="http://schemas.microsoft.com/office/drawing/2014/main" id="{95100F17-8630-42CA-AB51-2F31CFB224E9}"/>
              </a:ext>
            </a:extLst>
          </p:cNvPr>
          <p:cNvGraphicFramePr>
            <a:graphicFrameLocks noGrp="1"/>
          </p:cNvGraphicFramePr>
          <p:nvPr/>
        </p:nvGraphicFramePr>
        <p:xfrm>
          <a:off x="246185" y="298938"/>
          <a:ext cx="11623430" cy="597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715">
                  <a:extLst>
                    <a:ext uri="{9D8B030D-6E8A-4147-A177-3AD203B41FA5}">
                      <a16:colId xmlns="" xmlns:a16="http://schemas.microsoft.com/office/drawing/2014/main" val="1650324102"/>
                    </a:ext>
                  </a:extLst>
                </a:gridCol>
                <a:gridCol w="5811715">
                  <a:extLst>
                    <a:ext uri="{9D8B030D-6E8A-4147-A177-3AD203B41FA5}">
                      <a16:colId xmlns="" xmlns:a16="http://schemas.microsoft.com/office/drawing/2014/main" val="1238388635"/>
                    </a:ext>
                  </a:extLst>
                </a:gridCol>
              </a:tblGrid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665862"/>
                  </a:ext>
                </a:extLst>
              </a:tr>
              <a:tr h="298938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245427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FE708B-AEE7-41AC-8482-491004643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14047" y="298938"/>
            <a:ext cx="615462" cy="90853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6F074FB6-46EF-4A78-96A3-3D4FE3DE2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22385" y="298938"/>
            <a:ext cx="615462" cy="90853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B80875-4295-45D1-BB0A-540C18A9A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133993" y="298938"/>
            <a:ext cx="615462" cy="90853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979A475A-2840-472D-9FE5-4CCCDAD0C9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0398371" y="298938"/>
            <a:ext cx="615462" cy="908538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5FD2739C-C240-4DD7-AD76-FF4CE4FE48DA}"/>
              </a:ext>
            </a:extLst>
          </p:cNvPr>
          <p:cNvSpPr txBox="1"/>
          <p:nvPr/>
        </p:nvSpPr>
        <p:spPr>
          <a:xfrm>
            <a:off x="890955" y="1779611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7</a:t>
            </a:r>
          </a:p>
        </p:txBody>
      </p:sp>
      <p:sp>
        <p:nvSpPr>
          <p:cNvPr id="10" name="Artı İşareti 9">
            <a:extLst>
              <a:ext uri="{FF2B5EF4-FFF2-40B4-BE49-F238E27FC236}">
                <a16:creationId xmlns="" xmlns:a16="http://schemas.microsoft.com/office/drawing/2014/main" id="{C3A173A5-EB4C-4147-870D-998979802CE9}"/>
              </a:ext>
            </a:extLst>
          </p:cNvPr>
          <p:cNvSpPr/>
          <p:nvPr/>
        </p:nvSpPr>
        <p:spPr>
          <a:xfrm>
            <a:off x="5829300" y="4941276"/>
            <a:ext cx="457200" cy="54512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C63692E9-5DC6-4484-B9C0-5C6238E310CB}"/>
              </a:ext>
            </a:extLst>
          </p:cNvPr>
          <p:cNvSpPr txBox="1"/>
          <p:nvPr/>
        </p:nvSpPr>
        <p:spPr>
          <a:xfrm>
            <a:off x="10509738" y="1757433"/>
            <a:ext cx="738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5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0512367-337A-43FC-8CDF-A1AE204A07E3}"/>
              </a:ext>
            </a:extLst>
          </p:cNvPr>
          <p:cNvSpPr txBox="1"/>
          <p:nvPr/>
        </p:nvSpPr>
        <p:spPr>
          <a:xfrm>
            <a:off x="7104184" y="4602577"/>
            <a:ext cx="7209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=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2360A54-3699-4B39-A757-4A771D7293C4}"/>
              </a:ext>
            </a:extLst>
          </p:cNvPr>
          <p:cNvSpPr txBox="1"/>
          <p:nvPr/>
        </p:nvSpPr>
        <p:spPr>
          <a:xfrm>
            <a:off x="7825154" y="4602577"/>
            <a:ext cx="1336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12 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5CF0223-7D0B-415E-A790-38358ADE95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749669" y="298938"/>
            <a:ext cx="615462" cy="908538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87B73C98-B46B-4C34-A7BB-69F8FB4276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722829" y="298938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C44F6F6-C5FC-4224-8605-83CE813B9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425211" y="298938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7E1D0D1E-4440-4731-9B50-30961D2D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3AAF4216-D00D-40DF-B510-B91E509B5A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9107367" y="298938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7AC95A0A-3B71-4434-9AA7-EA4DE4BCED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105618" y="298938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726C6C0E-24F2-45DF-90AA-4A391D3969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8546124" y="298938"/>
            <a:ext cx="615462" cy="908538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67FD40CD-085F-4AF0-9FAD-9C4DF612AD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780955" y="298938"/>
            <a:ext cx="615462" cy="908538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EE92CEDE-DB33-4462-938E-E618844B7E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449143" y="293916"/>
            <a:ext cx="615462" cy="9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264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3698 0.4377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2187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38334 0.4342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2171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21041 0.424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2120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2168 0.4342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217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0.00208 0.4370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185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-0.09532 0.4317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2157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10716 0.4370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2" y="2185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-0.24571 0.4342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171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22722 0.43172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67" y="2157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0.22135 0.4317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2157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2211 0.42084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2104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42 0.00486 L 0.04636 0.4342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2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34101 0.4030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4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34427 0.41134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1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2" grpId="0"/>
      <p:bldP spid="12" grpId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1550882"/>
              </p:ext>
            </p:extLst>
          </p:nvPr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400" y="1723292"/>
            <a:ext cx="615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2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148862" y="1723292"/>
            <a:ext cx="1770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2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F586A2F-F55F-450D-AE05-A34E8D87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45318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0.43099 0.5715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32D7A64-AFF9-43B5-A554-77DE8FD0C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695771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2C6EB6C4-DC74-47FA-A1C4-77CC5F004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709242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9B7AEA31-3139-46D6-AE5B-9CD4805D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5931884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4E7968D2-C576-4490-968D-C17A63C2C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984063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C0C7946-3AE2-4BE9-B0CE-0B476756F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412561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C5733B71-7988-4E19-BF2F-C829E1A7D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870803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E7208E5B-1DD8-4F91-89E2-797BA17C6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4578480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E2AAE444-0510-4996-9F3A-FE1E26952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4484761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D26A688-4A43-475B-87EC-B94041FCC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786839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AF01C73-3DBA-461D-894C-3C6F5FCA2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12210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7878418"/>
              </p:ext>
            </p:extLst>
          </p:nvPr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400" y="1723292"/>
            <a:ext cx="615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2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3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148862" y="1723292"/>
            <a:ext cx="1770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3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13E1B51-DDAA-45DF-A5B2-967FAC3B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379911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0.43099 0.57153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57B4EDEC-7019-47BB-B720-4FB8EE447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680513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C60A3E2-6482-4E44-A7AC-E62BD3224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812926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3586267"/>
              </p:ext>
            </p:extLst>
          </p:nvPr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400" y="1723292"/>
            <a:ext cx="615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3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4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148862" y="1723292"/>
            <a:ext cx="1770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4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959B47BA-8F6F-4276-BA6A-CDD640F08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90117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0.43099 0.5715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/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399" y="1723292"/>
            <a:ext cx="97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4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5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512276" y="1723292"/>
            <a:ext cx="1840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5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C05961BE-B959-442D-ACFF-42D461B91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737338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CA91F76-1B27-4701-A975-08AEA5F3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52068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1367 0.4550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43099 0.5715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/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399" y="1723292"/>
            <a:ext cx="97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5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6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512276" y="1723292"/>
            <a:ext cx="1840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6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C05961BE-B959-442D-ACFF-42D461B91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737338" y="416169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6C31FC69-A8E7-4A32-AEBE-5BF66A451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440722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9CF86E4-E236-4FA7-8C72-9889D1706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73321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1367 0.4550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275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10312 0.4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43099 0.5715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/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399" y="1723292"/>
            <a:ext cx="97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6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7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512276" y="1723292"/>
            <a:ext cx="1840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7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C05961BE-B959-442D-ACFF-42D461B91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737338" y="416169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6C31FC69-A8E7-4A32-AEBE-5BF66A451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440722" y="416169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A211C5E8-DB09-4DAB-A72A-A39C8ECCD1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152899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AD19DE38-D6CE-4CA7-8D1C-C2EAF1108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420639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1367 0.4550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275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-0.20625 0.45509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2" y="2275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10312 0.4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43099 0.5715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/>
        </p:nvGraphicFramePr>
        <p:xfrm>
          <a:off x="351692" y="334108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399" y="1723292"/>
            <a:ext cx="97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7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8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512276" y="1723292"/>
            <a:ext cx="1840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8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C05961BE-B959-442D-ACFF-42D461B91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737338" y="416169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6C31FC69-A8E7-4A32-AEBE-5BF66A451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440722" y="416169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A211C5E8-DB09-4DAB-A72A-A39C8ECCD1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152899" y="416169"/>
            <a:ext cx="615462" cy="908538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87FD805B-DC96-4267-B6F6-4F00BBE784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925158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F6886B41-06B2-491C-B4F4-A74A77E6A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280259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39583 0.4337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2169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1367 0.4550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275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-0.20625 0.4550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2" y="2275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10312 0.4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225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32006 0.4495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3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43099 0.57153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3">
            <a:extLst>
              <a:ext uri="{FF2B5EF4-FFF2-40B4-BE49-F238E27FC236}">
                <a16:creationId xmlns="" xmlns:a16="http://schemas.microsoft.com/office/drawing/2014/main" id="{7B349CC3-B773-44B0-BFDC-970AF9D1A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5546676"/>
              </p:ext>
            </p:extLst>
          </p:nvPr>
        </p:nvGraphicFramePr>
        <p:xfrm>
          <a:off x="493834" y="338437"/>
          <a:ext cx="11605846" cy="6013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2923">
                  <a:extLst>
                    <a:ext uri="{9D8B030D-6E8A-4147-A177-3AD203B41FA5}">
                      <a16:colId xmlns="" xmlns:a16="http://schemas.microsoft.com/office/drawing/2014/main" val="308853300"/>
                    </a:ext>
                  </a:extLst>
                </a:gridCol>
                <a:gridCol w="5802923">
                  <a:extLst>
                    <a:ext uri="{9D8B030D-6E8A-4147-A177-3AD203B41FA5}">
                      <a16:colId xmlns="" xmlns:a16="http://schemas.microsoft.com/office/drawing/2014/main" val="1406345873"/>
                    </a:ext>
                  </a:extLst>
                </a:gridCol>
              </a:tblGrid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0398626"/>
                  </a:ext>
                </a:extLst>
              </a:tr>
              <a:tr h="300696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726335"/>
                  </a:ext>
                </a:extLst>
              </a:tr>
            </a:tbl>
          </a:graphicData>
        </a:graphic>
      </p:graphicFrame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A945CCB0-B15A-46AD-A8E7-B57DECB6FF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33400" y="422031"/>
            <a:ext cx="615462" cy="90853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705409B-03C1-4C10-90BC-D06670F0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1043138" y="422031"/>
            <a:ext cx="615462" cy="90853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D15939-6AF0-48D2-A504-2CE6B12D0874}"/>
              </a:ext>
            </a:extLst>
          </p:cNvPr>
          <p:cNvSpPr txBox="1"/>
          <p:nvPr/>
        </p:nvSpPr>
        <p:spPr>
          <a:xfrm>
            <a:off x="533399" y="1723292"/>
            <a:ext cx="97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8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6ED2CE-3A0E-4F4D-A19F-C296FF632889}"/>
              </a:ext>
            </a:extLst>
          </p:cNvPr>
          <p:cNvSpPr txBox="1"/>
          <p:nvPr/>
        </p:nvSpPr>
        <p:spPr>
          <a:xfrm>
            <a:off x="9571892" y="1723292"/>
            <a:ext cx="486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1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3845FFAC-5998-42A1-9F46-4CBCA8255A29}"/>
              </a:ext>
            </a:extLst>
          </p:cNvPr>
          <p:cNvSpPr txBox="1"/>
          <p:nvPr/>
        </p:nvSpPr>
        <p:spPr>
          <a:xfrm>
            <a:off x="5345722" y="2431178"/>
            <a:ext cx="2092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daha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10839C52-F7D9-47A0-ADC6-44813ED3971C}"/>
              </a:ext>
            </a:extLst>
          </p:cNvPr>
          <p:cNvSpPr txBox="1"/>
          <p:nvPr/>
        </p:nvSpPr>
        <p:spPr>
          <a:xfrm>
            <a:off x="4724399" y="4484499"/>
            <a:ext cx="3593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/>
              <a:t>9 tavşan eder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9A07EE7B-46C1-4718-98C4-A0AE234709E3}"/>
              </a:ext>
            </a:extLst>
          </p:cNvPr>
          <p:cNvSpPr txBox="1"/>
          <p:nvPr/>
        </p:nvSpPr>
        <p:spPr>
          <a:xfrm>
            <a:off x="1512276" y="1723292"/>
            <a:ext cx="1840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 tavşan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B09AE0D-F3F9-472E-8E4A-5A9C06D830CA}"/>
              </a:ext>
            </a:extLst>
          </p:cNvPr>
          <p:cNvSpPr txBox="1"/>
          <p:nvPr/>
        </p:nvSpPr>
        <p:spPr>
          <a:xfrm>
            <a:off x="10058400" y="1723292"/>
            <a:ext cx="160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tavşan</a:t>
            </a:r>
          </a:p>
        </p:txBody>
      </p:sp>
      <p:sp>
        <p:nvSpPr>
          <p:cNvPr id="13" name="Artı İşareti 12">
            <a:extLst>
              <a:ext uri="{FF2B5EF4-FFF2-40B4-BE49-F238E27FC236}">
                <a16:creationId xmlns="" xmlns:a16="http://schemas.microsoft.com/office/drawing/2014/main" id="{1EC503A9-437B-4500-AC37-DCCE7051F115}"/>
              </a:ext>
            </a:extLst>
          </p:cNvPr>
          <p:cNvSpPr/>
          <p:nvPr/>
        </p:nvSpPr>
        <p:spPr>
          <a:xfrm>
            <a:off x="6392006" y="5846883"/>
            <a:ext cx="404446" cy="42203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>
            <a:extLst>
              <a:ext uri="{FF2B5EF4-FFF2-40B4-BE49-F238E27FC236}">
                <a16:creationId xmlns="" xmlns:a16="http://schemas.microsoft.com/office/drawing/2014/main" id="{1CB7730E-00A6-4F71-ACC0-8241BD82A283}"/>
              </a:ext>
            </a:extLst>
          </p:cNvPr>
          <p:cNvSpPr/>
          <p:nvPr/>
        </p:nvSpPr>
        <p:spPr>
          <a:xfrm>
            <a:off x="7697663" y="5846883"/>
            <a:ext cx="404446" cy="42203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8DE2C5E7-BF32-4376-84A0-928A10EEC71C}"/>
              </a:ext>
            </a:extLst>
          </p:cNvPr>
          <p:cNvSpPr txBox="1"/>
          <p:nvPr/>
        </p:nvSpPr>
        <p:spPr>
          <a:xfrm>
            <a:off x="8317523" y="5596233"/>
            <a:ext cx="633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9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D283DB93-FF91-4538-BCF8-FA981BD6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1330570" y="416169"/>
            <a:ext cx="615462" cy="90853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13A066A2-6E27-461E-9F29-76ECF7E017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033954" y="416169"/>
            <a:ext cx="615462" cy="908538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C05961BE-B959-442D-ACFF-42D461B91F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2737338" y="416169"/>
            <a:ext cx="615462" cy="908538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6C31FC69-A8E7-4A32-AEBE-5BF66A4516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3440722" y="416169"/>
            <a:ext cx="615462" cy="908538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A211C5E8-DB09-4DAB-A72A-A39C8ECCD1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152899" y="416169"/>
            <a:ext cx="615462" cy="908538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87FD805B-DC96-4267-B6F6-4F00BBE784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4925158" y="416169"/>
            <a:ext cx="615462" cy="908538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5C6BFD05-2ABE-4170-8D37-01CBEBCC28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63" r="20188" b="9615"/>
          <a:stretch/>
        </p:blipFill>
        <p:spPr>
          <a:xfrm>
            <a:off x="5675434" y="416169"/>
            <a:ext cx="615462" cy="908538"/>
          </a:xfrm>
          <a:prstGeom prst="rect">
            <a:avLst/>
          </a:prstGeom>
        </p:spPr>
      </p:pic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42C68EB-E8E5-448F-8062-F5AF7FAB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:p14="http://schemas.microsoft.com/office/powerpoint/2010/main" xmlns="" val="132018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22222E-6 L 0.38815 0.4414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1" y="2206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-0.40391 0.4486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95" y="2243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5313 0.4495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224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85185E-6 L 0.13177 0.4525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2261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1367 0.4550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2755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-0.20625 0.45509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2" y="2275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-0.10312 0.4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2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32006 0.4495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3" y="2247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0.09869 0.4495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43099 0.57153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-0.22149 0.56898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3" grpId="0" animBg="1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216</TotalTime>
  <Words>192</Words>
  <PresentationFormat>Özel</PresentationFormat>
  <Paragraphs>131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Geçmişe bakış</vt:lpstr>
      <vt:lpstr>TOPLAMA İŞLEMİ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2020-11-28T09:15:18Z</dcterms:created>
  <dcterms:modified xsi:type="dcterms:W3CDTF">2020-12-03T09:46:03Z</dcterms:modified>
  <cp:category>https://www.sorubak.com</cp:category>
</cp:coreProperties>
</file>