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docMetadata/LabelInfo.xml" ContentType="application/vnd.ms-office.classificationlabel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authors.xml" ContentType="application/vnd.ms-powerpoint.author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6" r:id="rId4"/>
  </p:sldMasterIdLst>
  <p:notesMasterIdLst>
    <p:notesMasterId r:id="rId16"/>
  </p:notesMasterIdLst>
  <p:sldIdLst>
    <p:sldId id="306" r:id="rId5"/>
    <p:sldId id="307" r:id="rId6"/>
    <p:sldId id="308" r:id="rId7"/>
    <p:sldId id="309" r:id="rId8"/>
    <p:sldId id="294" r:id="rId9"/>
    <p:sldId id="295" r:id="rId10"/>
    <p:sldId id="310" r:id="rId11"/>
    <p:sldId id="313" r:id="rId12"/>
    <p:sldId id="303" r:id="rId13"/>
    <p:sldId id="311" r:id="rId14"/>
    <p:sldId id="31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392" userDrawn="1">
          <p15:clr>
            <a:srgbClr val="A4A3A4"/>
          </p15:clr>
        </p15:guide>
        <p15:guide id="2" pos="7056" userDrawn="1">
          <p15:clr>
            <a:srgbClr val="A4A3A4"/>
          </p15:clr>
        </p15:guide>
        <p15:guide id="3" orient="horz" pos="316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4967" autoAdjust="0"/>
  </p:normalViewPr>
  <p:slideViewPr>
    <p:cSldViewPr snapToGrid="0">
      <p:cViewPr varScale="1">
        <p:scale>
          <a:sx n="81" d="100"/>
          <a:sy n="81" d="100"/>
        </p:scale>
        <p:origin x="-78" y="-498"/>
      </p:cViewPr>
      <p:guideLst>
        <p:guide orient="horz" pos="1392"/>
        <p:guide orient="horz" pos="3168"/>
        <p:guide pos="705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A28068-AFBD-4979-B752-9EB6F90B1386}" type="datetimeFigureOut">
              <a:rPr lang="en-US" smtClean="0"/>
              <a:pPr/>
              <a:t>11/9/2020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939589-3E79-4C82-AA4A-FE78234FAA59}" type="slidenum">
              <a:rPr lang="en-US" smtClean="0"/>
              <a:pPr/>
              <a:t>‹#›</a:t>
            </a:fld>
            <a:endParaRPr lang="en-US" dirty="0"/>
          </a:p>
        </p:txBody>
      </p:sp>
    </p:spTree>
    <p:extLst>
      <p:ext uri="{BB962C8B-B14F-4D97-AF65-F5344CB8AC3E}">
        <p14:creationId xmlns="" xmlns:p14="http://schemas.microsoft.com/office/powerpoint/2010/main" val="2194968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p:nvPr>
        </p:nvSpPr>
        <p:spPr>
          <a:xfrm>
            <a:off x="1524000" y="1122363"/>
            <a:ext cx="9144000" cy="2387600"/>
          </a:xfrm>
        </p:spPr>
        <p:txBody>
          <a:bodyPr anchor="b"/>
          <a:lstStyle>
            <a:lvl1pPr algn="l">
              <a:defRPr sz="6000" b="1" i="0" cap="all" baseline="0"/>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p:nvPr>
        </p:nvSpPr>
        <p:spPr>
          <a:xfrm>
            <a:off x="1524000" y="3602038"/>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1" name="Straight Connector 10">
            <a:extLst>
              <a:ext uri="{FF2B5EF4-FFF2-40B4-BE49-F238E27FC236}">
                <a16:creationId xmlns="" xmlns:a16="http://schemas.microsoft.com/office/drawing/2014/main" id="{D1B787A8-0D67-4B7E-9B48-86BD906AB6B5}"/>
              </a:ext>
            </a:extLst>
          </p:cNvPr>
          <p:cNvCxnSpPr>
            <a:cxnSpLocks/>
          </p:cNvCxnSpPr>
          <p:nvPr/>
        </p:nvCxnSpPr>
        <p:spPr>
          <a:xfrm>
            <a:off x="715890" y="1114050"/>
            <a:ext cx="0" cy="5735637"/>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299780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F057AE-3B3B-4261-B912-BF9EB9A58C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72A2D237-A706-4712-90CA-B04517CBBE05}"/>
              </a:ext>
            </a:extLst>
          </p:cNvPr>
          <p:cNvSpPr>
            <a:spLocks noGrp="1"/>
          </p:cNvSpPr>
          <p:nvPr>
            <p:ph type="body" idx="1"/>
          </p:nvPr>
        </p:nvSpPr>
        <p:spPr>
          <a:xfrm>
            <a:off x="1444752" y="1681163"/>
            <a:ext cx="45537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8DE39CA1-2B6D-427E-9688-9093D5865CB7}"/>
              </a:ext>
            </a:extLst>
          </p:cNvPr>
          <p:cNvSpPr>
            <a:spLocks noGrp="1"/>
          </p:cNvSpPr>
          <p:nvPr>
            <p:ph sz="half" idx="2"/>
          </p:nvPr>
        </p:nvSpPr>
        <p:spPr>
          <a:xfrm>
            <a:off x="1444752" y="2505075"/>
            <a:ext cx="4553712"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F3D53357-616B-47F4-944B-F979FE96635D}"/>
              </a:ext>
            </a:extLst>
          </p:cNvPr>
          <p:cNvSpPr>
            <a:spLocks noGrp="1"/>
          </p:cNvSpPr>
          <p:nvPr>
            <p:ph type="body" sz="quarter" idx="3"/>
          </p:nvPr>
        </p:nvSpPr>
        <p:spPr>
          <a:xfrm>
            <a:off x="6784848" y="1681163"/>
            <a:ext cx="45537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BD7EA593-3036-4FB5-94B4-D9431DF04871}"/>
              </a:ext>
            </a:extLst>
          </p:cNvPr>
          <p:cNvSpPr>
            <a:spLocks noGrp="1"/>
          </p:cNvSpPr>
          <p:nvPr>
            <p:ph sz="quarter" idx="4"/>
          </p:nvPr>
        </p:nvSpPr>
        <p:spPr>
          <a:xfrm>
            <a:off x="6784848" y="2505075"/>
            <a:ext cx="4553712"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a:extLst>
              <a:ext uri="{FF2B5EF4-FFF2-40B4-BE49-F238E27FC236}">
                <a16:creationId xmlns=""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phic 15">
            <a:extLst>
              <a:ext uri="{FF2B5EF4-FFF2-40B4-BE49-F238E27FC236}">
                <a16:creationId xmlns="" xmlns:a16="http://schemas.microsoft.com/office/drawing/2014/main" id="{A9475260-301F-4744-B1DA-7B00F6FB434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
        <p:nvSpPr>
          <p:cNvPr id="14" name="Graphic 16">
            <a:extLst>
              <a:ext uri="{FF2B5EF4-FFF2-40B4-BE49-F238E27FC236}">
                <a16:creationId xmlns="" xmlns:a16="http://schemas.microsoft.com/office/drawing/2014/main" id="{9BBD3F4B-0836-48C5-AC68-747456D1DD50}"/>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p>
        </p:txBody>
      </p:sp>
      <p:sp>
        <p:nvSpPr>
          <p:cNvPr id="16" name="Graphic 14">
            <a:extLst>
              <a:ext uri="{FF2B5EF4-FFF2-40B4-BE49-F238E27FC236}">
                <a16:creationId xmlns="" xmlns:a16="http://schemas.microsoft.com/office/drawing/2014/main" id="{9B4398D5-99F4-4F83-AA77-9B4177648CAF}"/>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Tree>
    <p:extLst>
      <p:ext uri="{BB962C8B-B14F-4D97-AF65-F5344CB8AC3E}">
        <p14:creationId xmlns="" xmlns:p14="http://schemas.microsoft.com/office/powerpoint/2010/main" val="93759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F057AE-3B3B-4261-B912-BF9EB9A58C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72A2D237-A706-4712-90CA-B04517CBBE05}"/>
              </a:ext>
            </a:extLst>
          </p:cNvPr>
          <p:cNvSpPr>
            <a:spLocks noGrp="1"/>
          </p:cNvSpPr>
          <p:nvPr>
            <p:ph type="body" idx="1"/>
          </p:nvPr>
        </p:nvSpPr>
        <p:spPr>
          <a:xfrm>
            <a:off x="1444752" y="1681163"/>
            <a:ext cx="28346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8DE39CA1-2B6D-427E-9688-9093D5865CB7}"/>
              </a:ext>
            </a:extLst>
          </p:cNvPr>
          <p:cNvSpPr>
            <a:spLocks noGrp="1"/>
          </p:cNvSpPr>
          <p:nvPr>
            <p:ph sz="half" idx="2"/>
          </p:nvPr>
        </p:nvSpPr>
        <p:spPr>
          <a:xfrm>
            <a:off x="1444752" y="2505075"/>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 xmlns:a16="http://schemas.microsoft.com/office/drawing/2014/main" id="{F3D53357-616B-47F4-944B-F979FE96635D}"/>
              </a:ext>
            </a:extLst>
          </p:cNvPr>
          <p:cNvSpPr>
            <a:spLocks noGrp="1"/>
          </p:cNvSpPr>
          <p:nvPr>
            <p:ph type="body" sz="quarter" idx="3"/>
          </p:nvPr>
        </p:nvSpPr>
        <p:spPr>
          <a:xfrm>
            <a:off x="4983480" y="1681163"/>
            <a:ext cx="28346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BD7EA593-3036-4FB5-94B4-D9431DF04871}"/>
              </a:ext>
            </a:extLst>
          </p:cNvPr>
          <p:cNvSpPr>
            <a:spLocks noGrp="1"/>
          </p:cNvSpPr>
          <p:nvPr>
            <p:ph sz="quarter" idx="4"/>
          </p:nvPr>
        </p:nvSpPr>
        <p:spPr>
          <a:xfrm>
            <a:off x="4983480" y="2505075"/>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p:txBody>
      </p:sp>
      <p:cxnSp>
        <p:nvCxnSpPr>
          <p:cNvPr id="10" name="Straight Connector 9">
            <a:extLst>
              <a:ext uri="{FF2B5EF4-FFF2-40B4-BE49-F238E27FC236}">
                <a16:creationId xmlns=""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phic 15">
            <a:extLst>
              <a:ext uri="{FF2B5EF4-FFF2-40B4-BE49-F238E27FC236}">
                <a16:creationId xmlns="" xmlns:a16="http://schemas.microsoft.com/office/drawing/2014/main" id="{A9475260-301F-4744-B1DA-7B00F6FB434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
        <p:nvSpPr>
          <p:cNvPr id="14" name="Graphic 16">
            <a:extLst>
              <a:ext uri="{FF2B5EF4-FFF2-40B4-BE49-F238E27FC236}">
                <a16:creationId xmlns="" xmlns:a16="http://schemas.microsoft.com/office/drawing/2014/main" id="{9BBD3F4B-0836-48C5-AC68-747456D1DD50}"/>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p>
        </p:txBody>
      </p:sp>
      <p:sp>
        <p:nvSpPr>
          <p:cNvPr id="16" name="Graphic 14">
            <a:extLst>
              <a:ext uri="{FF2B5EF4-FFF2-40B4-BE49-F238E27FC236}">
                <a16:creationId xmlns="" xmlns:a16="http://schemas.microsoft.com/office/drawing/2014/main" id="{9B4398D5-99F4-4F83-AA77-9B4177648CAF}"/>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5" name="Text Placeholder 4">
            <a:extLst>
              <a:ext uri="{FF2B5EF4-FFF2-40B4-BE49-F238E27FC236}">
                <a16:creationId xmlns="" xmlns:a16="http://schemas.microsoft.com/office/drawing/2014/main" id="{2D693B15-7265-4478-9579-62FCD5222D04}"/>
              </a:ext>
            </a:extLst>
          </p:cNvPr>
          <p:cNvSpPr>
            <a:spLocks noGrp="1"/>
          </p:cNvSpPr>
          <p:nvPr>
            <p:ph type="body" sz="quarter" idx="13"/>
          </p:nvPr>
        </p:nvSpPr>
        <p:spPr>
          <a:xfrm>
            <a:off x="8531352" y="1769269"/>
            <a:ext cx="28346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7" name="Content Placeholder 5">
            <a:extLst>
              <a:ext uri="{FF2B5EF4-FFF2-40B4-BE49-F238E27FC236}">
                <a16:creationId xmlns="" xmlns:a16="http://schemas.microsoft.com/office/drawing/2014/main" id="{48F9E92F-BB16-4896-A47F-6497C3D705B9}"/>
              </a:ext>
            </a:extLst>
          </p:cNvPr>
          <p:cNvSpPr>
            <a:spLocks noGrp="1"/>
          </p:cNvSpPr>
          <p:nvPr>
            <p:ph sz="quarter" idx="14"/>
          </p:nvPr>
        </p:nvSpPr>
        <p:spPr>
          <a:xfrm>
            <a:off x="8531352" y="2593181"/>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 xmlns:p14="http://schemas.microsoft.com/office/powerpoint/2010/main" val="2373079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 xmlns:p14="http://schemas.microsoft.com/office/powerpoint/2010/main" val="12578914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33" name="Picture Placeholder 32">
            <a:extLst>
              <a:ext uri="{FF2B5EF4-FFF2-40B4-BE49-F238E27FC236}">
                <a16:creationId xmlns="" xmlns:a16="http://schemas.microsoft.com/office/drawing/2014/main" id="{3186EA6A-5CD5-4DF7-9C8A-EDFAF28A80D9}"/>
              </a:ext>
            </a:extLst>
          </p:cNvPr>
          <p:cNvSpPr>
            <a:spLocks noGrp="1"/>
          </p:cNvSpPr>
          <p:nvPr>
            <p:ph type="pic" sz="quarter" idx="14"/>
          </p:nvPr>
        </p:nvSpPr>
        <p:spPr>
          <a:xfrm>
            <a:off x="1777111" y="407499"/>
            <a:ext cx="1952279" cy="1952279"/>
          </a:xfrm>
          <a:custGeom>
            <a:avLst/>
            <a:gdLst>
              <a:gd name="connsiteX0" fmla="*/ 976140 w 1952279"/>
              <a:gd name="connsiteY0" fmla="*/ 0 h 1952279"/>
              <a:gd name="connsiteX1" fmla="*/ 1952279 w 1952279"/>
              <a:gd name="connsiteY1" fmla="*/ 976140 h 1952279"/>
              <a:gd name="connsiteX2" fmla="*/ 976140 w 1952279"/>
              <a:gd name="connsiteY2" fmla="*/ 1952279 h 1952279"/>
              <a:gd name="connsiteX3" fmla="*/ 0 w 1952279"/>
              <a:gd name="connsiteY3" fmla="*/ 976140 h 1952279"/>
              <a:gd name="connsiteX4" fmla="*/ 976140 w 1952279"/>
              <a:gd name="connsiteY4" fmla="*/ 0 h 1952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279" h="1952279">
                <a:moveTo>
                  <a:pt x="976140" y="0"/>
                </a:moveTo>
                <a:cubicBezTo>
                  <a:pt x="1515247" y="0"/>
                  <a:pt x="1952279" y="437033"/>
                  <a:pt x="1952279" y="976140"/>
                </a:cubicBezTo>
                <a:cubicBezTo>
                  <a:pt x="1952279" y="1515246"/>
                  <a:pt x="1515247" y="1952279"/>
                  <a:pt x="976140" y="1952279"/>
                </a:cubicBezTo>
                <a:cubicBezTo>
                  <a:pt x="437033" y="1952279"/>
                  <a:pt x="0" y="1515246"/>
                  <a:pt x="0" y="976140"/>
                </a:cubicBezTo>
                <a:cubicBezTo>
                  <a:pt x="0" y="437033"/>
                  <a:pt x="437033" y="0"/>
                  <a:pt x="976140" y="0"/>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32" name="Picture Placeholder 31">
            <a:extLst>
              <a:ext uri="{FF2B5EF4-FFF2-40B4-BE49-F238E27FC236}">
                <a16:creationId xmlns="" xmlns:a16="http://schemas.microsoft.com/office/drawing/2014/main" id="{83D5117F-F235-498D-99A5-9DE2D665576C}"/>
              </a:ext>
            </a:extLst>
          </p:cNvPr>
          <p:cNvSpPr>
            <a:spLocks noGrp="1"/>
          </p:cNvSpPr>
          <p:nvPr>
            <p:ph type="pic" sz="quarter" idx="15"/>
          </p:nvPr>
        </p:nvSpPr>
        <p:spPr>
          <a:xfrm>
            <a:off x="3528345" y="1972581"/>
            <a:ext cx="2290065" cy="2273502"/>
          </a:xfrm>
          <a:custGeom>
            <a:avLst/>
            <a:gdLst>
              <a:gd name="connsiteX0" fmla="*/ 1145032 w 2290065"/>
              <a:gd name="connsiteY0" fmla="*/ 0 h 2273502"/>
              <a:gd name="connsiteX1" fmla="*/ 2290065 w 2290065"/>
              <a:gd name="connsiteY1" fmla="*/ 1145033 h 2273502"/>
              <a:gd name="connsiteX2" fmla="*/ 1375797 w 2290065"/>
              <a:gd name="connsiteY2" fmla="*/ 2266803 h 2273502"/>
              <a:gd name="connsiteX3" fmla="*/ 1331903 w 2290065"/>
              <a:gd name="connsiteY3" fmla="*/ 2273502 h 2273502"/>
              <a:gd name="connsiteX4" fmla="*/ 958162 w 2290065"/>
              <a:gd name="connsiteY4" fmla="*/ 2273502 h 2273502"/>
              <a:gd name="connsiteX5" fmla="*/ 914268 w 2290065"/>
              <a:gd name="connsiteY5" fmla="*/ 2266803 h 2273502"/>
              <a:gd name="connsiteX6" fmla="*/ 5911 w 2290065"/>
              <a:gd name="connsiteY6" fmla="*/ 1262106 h 2273502"/>
              <a:gd name="connsiteX7" fmla="*/ 0 w 2290065"/>
              <a:gd name="connsiteY7" fmla="*/ 1145053 h 2273502"/>
              <a:gd name="connsiteX8" fmla="*/ 0 w 2290065"/>
              <a:gd name="connsiteY8" fmla="*/ 1145014 h 2273502"/>
              <a:gd name="connsiteX9" fmla="*/ 5911 w 2290065"/>
              <a:gd name="connsiteY9" fmla="*/ 1027960 h 2273502"/>
              <a:gd name="connsiteX10" fmla="*/ 1145032 w 2290065"/>
              <a:gd name="connsiteY10" fmla="*/ 0 h 227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0065" h="2273502">
                <a:moveTo>
                  <a:pt x="1145032" y="0"/>
                </a:moveTo>
                <a:cubicBezTo>
                  <a:pt x="1777417" y="0"/>
                  <a:pt x="2290065" y="512649"/>
                  <a:pt x="2290065" y="1145033"/>
                </a:cubicBezTo>
                <a:cubicBezTo>
                  <a:pt x="2290065" y="1698370"/>
                  <a:pt x="1897569" y="2160033"/>
                  <a:pt x="1375797" y="2266803"/>
                </a:cubicBezTo>
                <a:lnTo>
                  <a:pt x="1331903" y="2273502"/>
                </a:lnTo>
                <a:lnTo>
                  <a:pt x="958162" y="2273502"/>
                </a:lnTo>
                <a:lnTo>
                  <a:pt x="914268" y="2266803"/>
                </a:lnTo>
                <a:cubicBezTo>
                  <a:pt x="429765" y="2167660"/>
                  <a:pt x="56730" y="1762511"/>
                  <a:pt x="5911" y="1262106"/>
                </a:cubicBezTo>
                <a:lnTo>
                  <a:pt x="0" y="1145053"/>
                </a:lnTo>
                <a:lnTo>
                  <a:pt x="0" y="1145014"/>
                </a:lnTo>
                <a:lnTo>
                  <a:pt x="5911" y="1027960"/>
                </a:lnTo>
                <a:cubicBezTo>
                  <a:pt x="64548" y="450571"/>
                  <a:pt x="552172" y="0"/>
                  <a:pt x="1145032" y="0"/>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31" name="Picture Placeholder 30">
            <a:extLst>
              <a:ext uri="{FF2B5EF4-FFF2-40B4-BE49-F238E27FC236}">
                <a16:creationId xmlns="" xmlns:a16="http://schemas.microsoft.com/office/drawing/2014/main" id="{E1E0A794-F1D3-4628-B5B1-9D48AB34C3D4}"/>
              </a:ext>
            </a:extLst>
          </p:cNvPr>
          <p:cNvSpPr>
            <a:spLocks noGrp="1"/>
          </p:cNvSpPr>
          <p:nvPr>
            <p:ph type="pic" sz="quarter" idx="16"/>
          </p:nvPr>
        </p:nvSpPr>
        <p:spPr>
          <a:xfrm>
            <a:off x="5579539" y="4386312"/>
            <a:ext cx="3119293" cy="2462810"/>
          </a:xfrm>
          <a:custGeom>
            <a:avLst/>
            <a:gdLst>
              <a:gd name="connsiteX0" fmla="*/ 1559647 w 3119293"/>
              <a:gd name="connsiteY0" fmla="*/ 0 h 2462810"/>
              <a:gd name="connsiteX1" fmla="*/ 3119293 w 3119293"/>
              <a:gd name="connsiteY1" fmla="*/ 1559647 h 2462810"/>
              <a:gd name="connsiteX2" fmla="*/ 2852930 w 3119293"/>
              <a:gd name="connsiteY2" fmla="*/ 2431660 h 2462810"/>
              <a:gd name="connsiteX3" fmla="*/ 2829636 w 3119293"/>
              <a:gd name="connsiteY3" fmla="*/ 2462810 h 2462810"/>
              <a:gd name="connsiteX4" fmla="*/ 289658 w 3119293"/>
              <a:gd name="connsiteY4" fmla="*/ 2462810 h 2462810"/>
              <a:gd name="connsiteX5" fmla="*/ 266363 w 3119293"/>
              <a:gd name="connsiteY5" fmla="*/ 2431660 h 2462810"/>
              <a:gd name="connsiteX6" fmla="*/ 0 w 3119293"/>
              <a:gd name="connsiteY6" fmla="*/ 1559647 h 2462810"/>
              <a:gd name="connsiteX7" fmla="*/ 1559647 w 3119293"/>
              <a:gd name="connsiteY7" fmla="*/ 0 h 24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9293" h="2462810">
                <a:moveTo>
                  <a:pt x="1559647" y="0"/>
                </a:moveTo>
                <a:cubicBezTo>
                  <a:pt x="2421016" y="0"/>
                  <a:pt x="3119293" y="698278"/>
                  <a:pt x="3119293" y="1559647"/>
                </a:cubicBezTo>
                <a:cubicBezTo>
                  <a:pt x="3119293" y="1882660"/>
                  <a:pt x="3021098" y="2182739"/>
                  <a:pt x="2852930" y="2431660"/>
                </a:cubicBezTo>
                <a:lnTo>
                  <a:pt x="2829636" y="2462810"/>
                </a:lnTo>
                <a:lnTo>
                  <a:pt x="289658" y="2462810"/>
                </a:lnTo>
                <a:lnTo>
                  <a:pt x="266363" y="2431660"/>
                </a:lnTo>
                <a:cubicBezTo>
                  <a:pt x="98195" y="2182739"/>
                  <a:pt x="0" y="1882660"/>
                  <a:pt x="0" y="1559647"/>
                </a:cubicBezTo>
                <a:cubicBezTo>
                  <a:pt x="0" y="698278"/>
                  <a:pt x="698278" y="0"/>
                  <a:pt x="1559647" y="0"/>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30" name="Picture Placeholder 29">
            <a:extLst>
              <a:ext uri="{FF2B5EF4-FFF2-40B4-BE49-F238E27FC236}">
                <a16:creationId xmlns="" xmlns:a16="http://schemas.microsoft.com/office/drawing/2014/main" id="{B8D3F45B-B631-47D3-A33C-71CEC2B3602C}"/>
              </a:ext>
            </a:extLst>
          </p:cNvPr>
          <p:cNvSpPr>
            <a:spLocks noGrp="1"/>
          </p:cNvSpPr>
          <p:nvPr>
            <p:ph type="pic" sz="quarter" idx="17"/>
          </p:nvPr>
        </p:nvSpPr>
        <p:spPr>
          <a:xfrm>
            <a:off x="1092905" y="4018982"/>
            <a:ext cx="3854161" cy="2839018"/>
          </a:xfrm>
          <a:custGeom>
            <a:avLst/>
            <a:gdLst>
              <a:gd name="connsiteX0" fmla="*/ 1927061 w 3854161"/>
              <a:gd name="connsiteY0" fmla="*/ 0 h 2839018"/>
              <a:gd name="connsiteX1" fmla="*/ 1927101 w 3854161"/>
              <a:gd name="connsiteY1" fmla="*/ 0 h 2839018"/>
              <a:gd name="connsiteX2" fmla="*/ 2124114 w 3854161"/>
              <a:gd name="connsiteY2" fmla="*/ 9948 h 2839018"/>
              <a:gd name="connsiteX3" fmla="*/ 3854161 w 3854161"/>
              <a:gd name="connsiteY3" fmla="*/ 1927080 h 2839018"/>
              <a:gd name="connsiteX4" fmla="*/ 3702722 w 3854161"/>
              <a:gd name="connsiteY4" fmla="*/ 2677187 h 2839018"/>
              <a:gd name="connsiteX5" fmla="*/ 3624763 w 3854161"/>
              <a:gd name="connsiteY5" fmla="*/ 2839018 h 2839018"/>
              <a:gd name="connsiteX6" fmla="*/ 229398 w 3854161"/>
              <a:gd name="connsiteY6" fmla="*/ 2839018 h 2839018"/>
              <a:gd name="connsiteX7" fmla="*/ 151440 w 3854161"/>
              <a:gd name="connsiteY7" fmla="*/ 2677187 h 2839018"/>
              <a:gd name="connsiteX8" fmla="*/ 0 w 3854161"/>
              <a:gd name="connsiteY8" fmla="*/ 1927080 h 2839018"/>
              <a:gd name="connsiteX9" fmla="*/ 1730048 w 3854161"/>
              <a:gd name="connsiteY9" fmla="*/ 9948 h 28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4161" h="2839018">
                <a:moveTo>
                  <a:pt x="1927061" y="0"/>
                </a:moveTo>
                <a:lnTo>
                  <a:pt x="1927101" y="0"/>
                </a:lnTo>
                <a:lnTo>
                  <a:pt x="2124114" y="9948"/>
                </a:lnTo>
                <a:cubicBezTo>
                  <a:pt x="3095856" y="108634"/>
                  <a:pt x="3854161" y="929301"/>
                  <a:pt x="3854161" y="1927080"/>
                </a:cubicBezTo>
                <a:cubicBezTo>
                  <a:pt x="3854161" y="2193154"/>
                  <a:pt x="3800237" y="2446634"/>
                  <a:pt x="3702722" y="2677187"/>
                </a:cubicBezTo>
                <a:lnTo>
                  <a:pt x="3624763" y="2839018"/>
                </a:lnTo>
                <a:lnTo>
                  <a:pt x="229398" y="2839018"/>
                </a:lnTo>
                <a:lnTo>
                  <a:pt x="151440" y="2677187"/>
                </a:lnTo>
                <a:cubicBezTo>
                  <a:pt x="53924" y="2446634"/>
                  <a:pt x="0" y="2193154"/>
                  <a:pt x="0" y="1927080"/>
                </a:cubicBezTo>
                <a:cubicBezTo>
                  <a:pt x="0" y="929301"/>
                  <a:pt x="758305" y="108634"/>
                  <a:pt x="1730048" y="9948"/>
                </a:cubicBezTo>
                <a:close/>
              </a:path>
            </a:pathLst>
          </a:custGeom>
        </p:spPr>
        <p:txBody>
          <a:bodyPr wrap="square" anchor="ctr">
            <a:noAutofit/>
          </a:bodyPr>
          <a:lstStyle>
            <a:lvl1pPr algn="ctr">
              <a:buNone/>
              <a:defRPr sz="1800">
                <a:solidFill>
                  <a:schemeClr val="bg1"/>
                </a:solidFill>
              </a:defRPr>
            </a:lvl1pPr>
          </a:lstStyle>
          <a:p>
            <a:r>
              <a:rPr lang="en-US"/>
              <a:t>Click icon to add picture</a:t>
            </a:r>
            <a:endParaRPr lang="en-US" dirty="0"/>
          </a:p>
        </p:txBody>
      </p:sp>
      <p:sp>
        <p:nvSpPr>
          <p:cNvPr id="2" name="Title 1">
            <a:extLst>
              <a:ext uri="{FF2B5EF4-FFF2-40B4-BE49-F238E27FC236}">
                <a16:creationId xmlns="" xmlns:a16="http://schemas.microsoft.com/office/drawing/2014/main" id="{E969F227-D21C-48B3-828A-6BFA9585E82F}"/>
              </a:ext>
            </a:extLst>
          </p:cNvPr>
          <p:cNvSpPr>
            <a:spLocks noGrp="1"/>
          </p:cNvSpPr>
          <p:nvPr>
            <p:ph type="title"/>
          </p:nvPr>
        </p:nvSpPr>
        <p:spPr>
          <a:xfrm>
            <a:off x="5760720" y="585216"/>
            <a:ext cx="5276088" cy="2276856"/>
          </a:xfrm>
        </p:spPr>
        <p:txBody>
          <a:bodyPr anchor="b"/>
          <a:lstStyle>
            <a:lvl1pPr algn="r">
              <a:defRPr sz="4800" b="1" cap="all" spc="400" baseline="0">
                <a:solidFill>
                  <a:schemeClr val="bg1"/>
                </a:solidFill>
              </a:defRPr>
            </a:lvl1pPr>
          </a:lstStyle>
          <a:p>
            <a:r>
              <a:rPr lang="en-US"/>
              <a:t>Click to edit Master title style</a:t>
            </a:r>
            <a:endParaRPr lang="en-US" dirty="0"/>
          </a:p>
        </p:txBody>
      </p:sp>
      <p:sp>
        <p:nvSpPr>
          <p:cNvPr id="4" name="Footer Placeholder 3">
            <a:extLst>
              <a:ext uri="{FF2B5EF4-FFF2-40B4-BE49-F238E27FC236}">
                <a16:creationId xmlns=""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sp>
        <p:nvSpPr>
          <p:cNvPr id="8" name="Graphic 32">
            <a:extLst>
              <a:ext uri="{FF2B5EF4-FFF2-40B4-BE49-F238E27FC236}">
                <a16:creationId xmlns="" xmlns:a16="http://schemas.microsoft.com/office/drawing/2014/main" id="{846CD0EA-B0AA-4845-81A5-4ADD7C58B12F}"/>
              </a:ext>
            </a:extLst>
          </p:cNvPr>
          <p:cNvSpPr/>
          <p:nvPr userDrawn="1"/>
        </p:nvSpPr>
        <p:spPr>
          <a:xfrm>
            <a:off x="1472366" y="1859534"/>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0" name="Graphic 33">
            <a:extLst>
              <a:ext uri="{FF2B5EF4-FFF2-40B4-BE49-F238E27FC236}">
                <a16:creationId xmlns="" xmlns:a16="http://schemas.microsoft.com/office/drawing/2014/main" id="{0E97A0CB-7CB1-47F0-BD48-EEECBAC39CD2}"/>
              </a:ext>
            </a:extLst>
          </p:cNvPr>
          <p:cNvSpPr/>
          <p:nvPr userDrawn="1"/>
        </p:nvSpPr>
        <p:spPr>
          <a:xfrm>
            <a:off x="2014523" y="3146867"/>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
        <p:nvSpPr>
          <p:cNvPr id="12" name="Graphic 31">
            <a:extLst>
              <a:ext uri="{FF2B5EF4-FFF2-40B4-BE49-F238E27FC236}">
                <a16:creationId xmlns="" xmlns:a16="http://schemas.microsoft.com/office/drawing/2014/main" id="{477816C9-06CB-4BC5-B26B-6A2877BD941A}"/>
              </a:ext>
            </a:extLst>
          </p:cNvPr>
          <p:cNvSpPr/>
          <p:nvPr userDrawn="1"/>
        </p:nvSpPr>
        <p:spPr>
          <a:xfrm>
            <a:off x="5404920" y="4508295"/>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cxnSp>
        <p:nvCxnSpPr>
          <p:cNvPr id="14" name="Straight Connector 13">
            <a:extLst>
              <a:ext uri="{FF2B5EF4-FFF2-40B4-BE49-F238E27FC236}">
                <a16:creationId xmlns=""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 xmlns:a16="http://schemas.microsoft.com/office/drawing/2014/main" id="{A928810C-E773-43AE-A2A1-4073955CC8DA}"/>
              </a:ext>
            </a:extLst>
          </p:cNvPr>
          <p:cNvSpPr>
            <a:spLocks noGrp="1"/>
          </p:cNvSpPr>
          <p:nvPr>
            <p:ph type="body" sz="quarter" idx="13"/>
          </p:nvPr>
        </p:nvSpPr>
        <p:spPr>
          <a:xfrm>
            <a:off x="5760720" y="3127248"/>
            <a:ext cx="5276088" cy="1124712"/>
          </a:xfrm>
        </p:spPr>
        <p:txBody>
          <a:bodyPr/>
          <a:lstStyle>
            <a:lvl1pPr marL="0" indent="0" algn="r">
              <a:buNone/>
              <a:defRPr sz="1800">
                <a:solidFill>
                  <a:schemeClr val="bg1"/>
                </a:solidFill>
              </a:defRPr>
            </a:lvl1pPr>
          </a:lstStyle>
          <a:p>
            <a:pPr lvl="0"/>
            <a:r>
              <a:rPr lang="en-US"/>
              <a:t>Click to edit Master text styles</a:t>
            </a:r>
          </a:p>
        </p:txBody>
      </p:sp>
    </p:spTree>
    <p:extLst>
      <p:ext uri="{BB962C8B-B14F-4D97-AF65-F5344CB8AC3E}">
        <p14:creationId xmlns="" xmlns:p14="http://schemas.microsoft.com/office/powerpoint/2010/main" val="301045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69F227-D21C-48B3-828A-6BFA9585E82F}"/>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 xmlns:a16="http://schemas.microsoft.com/office/drawing/2014/main" id="{7EBC03C0-6EB7-4633-967C-12C35768BB58}"/>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 xmlns:a16="http://schemas.microsoft.com/office/drawing/2014/main" id="{30FF4306-91CD-4B7B-8A53-34BE8F997581}"/>
              </a:ext>
            </a:extLst>
          </p:cNvPr>
          <p:cNvSpPr>
            <a:spLocks noGrp="1"/>
          </p:cNvSpPr>
          <p:nvPr>
            <p:ph type="sldNum" sz="quarter" idx="12"/>
          </p:nvPr>
        </p:nvSpPr>
        <p:spPr/>
        <p:txBody>
          <a:bodyPr/>
          <a:lstStyle/>
          <a:p>
            <a:fld id="{D8DA9DAA-006C-4F4B-980E-E3DF019B24E2}" type="slidenum">
              <a:rPr lang="en-US" smtClean="0"/>
              <a:pPr/>
              <a:t>‹#›</a:t>
            </a:fld>
            <a:endParaRPr lang="en-US" dirty="0"/>
          </a:p>
        </p:txBody>
      </p:sp>
      <p:cxnSp>
        <p:nvCxnSpPr>
          <p:cNvPr id="6" name="Straight Connector 5">
            <a:extLst>
              <a:ext uri="{FF2B5EF4-FFF2-40B4-BE49-F238E27FC236}">
                <a16:creationId xmlns="" xmlns:a16="http://schemas.microsoft.com/office/drawing/2014/main" id="{57596AF9-469C-436D-B7D2-77952EF1825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66329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 xmlns:a16="http://schemas.microsoft.com/office/drawing/2014/main" id="{50234AB7-3B85-4028-A500-5A1BDBF45C56}"/>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 xmlns:a16="http://schemas.microsoft.com/office/drawing/2014/main" id="{AC1F40F0-9909-442F-BBA4-409D061ED027}"/>
              </a:ext>
            </a:extLst>
          </p:cNvPr>
          <p:cNvSpPr>
            <a:spLocks noGrp="1"/>
          </p:cNvSpPr>
          <p:nvPr>
            <p:ph type="sldNum" sz="quarter" idx="12"/>
          </p:nvPr>
        </p:nvSpPr>
        <p:spPr/>
        <p:txBody>
          <a:bodyPr/>
          <a:lstStyle/>
          <a:p>
            <a:fld id="{D8DA9DAA-006C-4F4B-980E-E3DF019B24E2}" type="slidenum">
              <a:rPr lang="en-US" smtClean="0"/>
              <a:pPr/>
              <a:t>‹#›</a:t>
            </a:fld>
            <a:endParaRPr lang="en-US" dirty="0"/>
          </a:p>
        </p:txBody>
      </p:sp>
      <p:cxnSp>
        <p:nvCxnSpPr>
          <p:cNvPr id="5" name="Straight Connector 4">
            <a:extLst>
              <a:ext uri="{FF2B5EF4-FFF2-40B4-BE49-F238E27FC236}">
                <a16:creationId xmlns="" xmlns:a16="http://schemas.microsoft.com/office/drawing/2014/main" id="{353C1207-D1C8-49E3-8837-E2B89D366FA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4086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40F214-646F-4D81-AD12-65628EC987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4EF71768-C3FA-49EF-99EF-06E6C3B284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92DA6F24-ED6C-4D12-A9D6-EE37FBD686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 xmlns:a16="http://schemas.microsoft.com/office/drawing/2014/main" id="{181533EA-D0F8-4C79-8721-F190DE2D2DC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 xmlns:a16="http://schemas.microsoft.com/office/drawing/2014/main" id="{A059BAC9-F101-4394-BBA4-3D21A3497126}"/>
              </a:ext>
            </a:extLst>
          </p:cNvPr>
          <p:cNvSpPr>
            <a:spLocks noGrp="1"/>
          </p:cNvSpPr>
          <p:nvPr>
            <p:ph type="sldNum" sz="quarter" idx="12"/>
          </p:nvPr>
        </p:nvSpPr>
        <p:spPr/>
        <p:txBody>
          <a:bodyPr/>
          <a:lstStyle/>
          <a:p>
            <a:fld id="{D8DA9DAA-006C-4F4B-980E-E3DF019B24E2}" type="slidenum">
              <a:rPr lang="en-US" smtClean="0"/>
              <a:pPr/>
              <a:t>‹#›</a:t>
            </a:fld>
            <a:endParaRPr lang="en-US" dirty="0"/>
          </a:p>
        </p:txBody>
      </p:sp>
      <p:cxnSp>
        <p:nvCxnSpPr>
          <p:cNvPr id="8" name="Straight Connector 7">
            <a:extLst>
              <a:ext uri="{FF2B5EF4-FFF2-40B4-BE49-F238E27FC236}">
                <a16:creationId xmlns="" xmlns:a16="http://schemas.microsoft.com/office/drawing/2014/main" id="{0F3A79C9-7EDC-44F6-AC48-5DD98A7695AD}"/>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36805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4CB71F-B6C2-4866-BC97-304F78816E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C55ED73B-8413-478D-80D7-B78B69763B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91BDF226-1B94-4D2D-98B3-7B932FB17D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 xmlns:a16="http://schemas.microsoft.com/office/drawing/2014/main" id="{71A5B7BE-3F1B-4FF3-B1D7-6E39B99D07BD}"/>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 xmlns:a16="http://schemas.microsoft.com/office/drawing/2014/main" id="{142F18F1-E27E-470E-AE13-4755DEE63A32}"/>
              </a:ext>
            </a:extLst>
          </p:cNvPr>
          <p:cNvSpPr>
            <a:spLocks noGrp="1"/>
          </p:cNvSpPr>
          <p:nvPr>
            <p:ph type="sldNum" sz="quarter" idx="12"/>
          </p:nvPr>
        </p:nvSpPr>
        <p:spPr/>
        <p:txBody>
          <a:bodyPr/>
          <a:lstStyle/>
          <a:p>
            <a:fld id="{D8DA9DAA-006C-4F4B-980E-E3DF019B24E2}" type="slidenum">
              <a:rPr lang="en-US" smtClean="0"/>
              <a:pPr/>
              <a:t>‹#›</a:t>
            </a:fld>
            <a:endParaRPr lang="en-US" dirty="0"/>
          </a:p>
        </p:txBody>
      </p:sp>
      <p:cxnSp>
        <p:nvCxnSpPr>
          <p:cNvPr id="8" name="Straight Connector 7">
            <a:extLst>
              <a:ext uri="{FF2B5EF4-FFF2-40B4-BE49-F238E27FC236}">
                <a16:creationId xmlns="" xmlns:a16="http://schemas.microsoft.com/office/drawing/2014/main" id="{00F08750-B7F2-4119-B151-68DE774813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40775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Slide">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p:nvPr>
        </p:nvSpPr>
        <p:spPr>
          <a:xfrm>
            <a:off x="1298448" y="594360"/>
            <a:ext cx="6272784" cy="2843784"/>
          </a:xfrm>
        </p:spPr>
        <p:txBody>
          <a:bodyPr anchor="b"/>
          <a:lstStyle>
            <a:lvl1pPr algn="l">
              <a:defRPr sz="5400" b="1" i="0" cap="all" baseline="0">
                <a:solidFill>
                  <a:schemeClr val="bg1"/>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p:nvPr>
        </p:nvSpPr>
        <p:spPr>
          <a:xfrm>
            <a:off x="5641848" y="4700016"/>
            <a:ext cx="5093208" cy="1197864"/>
          </a:xfrm>
        </p:spPr>
        <p:txBody>
          <a:bodyPr>
            <a:normAutofit/>
          </a:bodyPr>
          <a:lstStyle>
            <a:lvl1pPr marL="0" indent="0" algn="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9" name="Straight Connector 8">
            <a:extLst>
              <a:ext uri="{FF2B5EF4-FFF2-40B4-BE49-F238E27FC236}">
                <a16:creationId xmlns="" xmlns:a16="http://schemas.microsoft.com/office/drawing/2014/main" id="{8E825845-66DD-4B77-A729-CD97D156FE6C}"/>
              </a:ext>
            </a:extLst>
          </p:cNvPr>
          <p:cNvCxnSpPr>
            <a:cxnSpLocks/>
          </p:cNvCxnSpPr>
          <p:nvPr userDrawn="1"/>
        </p:nvCxnSpPr>
        <p:spPr>
          <a:xfrm>
            <a:off x="1301262" y="3496322"/>
            <a:ext cx="0" cy="33528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9" name="Graphic 12">
            <a:extLst>
              <a:ext uri="{FF2B5EF4-FFF2-40B4-BE49-F238E27FC236}">
                <a16:creationId xmlns=""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21" name="Graphic 13">
            <a:extLst>
              <a:ext uri="{FF2B5EF4-FFF2-40B4-BE49-F238E27FC236}">
                <a16:creationId xmlns=""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dirty="0"/>
          </a:p>
        </p:txBody>
      </p:sp>
      <p:sp>
        <p:nvSpPr>
          <p:cNvPr id="23" name="Graphic 15">
            <a:extLst>
              <a:ext uri="{FF2B5EF4-FFF2-40B4-BE49-F238E27FC236}">
                <a16:creationId xmlns=""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 xmlns:p14="http://schemas.microsoft.com/office/powerpoint/2010/main" val="2137906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Only">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4" name="Footer Placeholder 3">
            <a:extLst>
              <a:ext uri="{FF2B5EF4-FFF2-40B4-BE49-F238E27FC236}">
                <a16:creationId xmlns=""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 xmlns:p14="http://schemas.microsoft.com/office/powerpoint/2010/main" val="2490768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 xmlns:p14="http://schemas.microsoft.com/office/powerpoint/2010/main" val="1897111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Section Header">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p:nvPr>
        </p:nvSpPr>
        <p:spPr>
          <a:xfrm>
            <a:off x="1524000" y="1463040"/>
            <a:ext cx="9144000" cy="2340864"/>
          </a:xfrm>
        </p:spPr>
        <p:txBody>
          <a:bodyPr anchor="b">
            <a:normAutofit/>
          </a:bodyPr>
          <a:lstStyle>
            <a:lvl1pPr algn="ctr">
              <a:defRPr sz="6000" b="1" i="0" cap="all" baseline="0">
                <a:solidFill>
                  <a:schemeClr val="bg1"/>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p:nvPr>
        </p:nvSpPr>
        <p:spPr>
          <a:xfrm>
            <a:off x="1527048" y="3858768"/>
            <a:ext cx="9144000" cy="1325880"/>
          </a:xfrm>
        </p:spPr>
        <p:txBody>
          <a:bodyPr>
            <a:norm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Graphic 12">
            <a:extLst>
              <a:ext uri="{FF2B5EF4-FFF2-40B4-BE49-F238E27FC236}">
                <a16:creationId xmlns="" xmlns:a16="http://schemas.microsoft.com/office/drawing/2014/main" id="{8A41917E-4B97-447C-98AB-970D625F1DE6}"/>
              </a:ext>
            </a:extLst>
          </p:cNvPr>
          <p:cNvSpPr/>
          <p:nvPr userDrawn="1"/>
        </p:nvSpPr>
        <p:spPr>
          <a:xfrm>
            <a:off x="10772266" y="3054359"/>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5" name="Graphic 13">
            <a:extLst>
              <a:ext uri="{FF2B5EF4-FFF2-40B4-BE49-F238E27FC236}">
                <a16:creationId xmlns="" xmlns:a16="http://schemas.microsoft.com/office/drawing/2014/main" id="{3B3FD238-4561-4AF8-A1F1-185B0CAFE2AC}"/>
              </a:ext>
            </a:extLst>
          </p:cNvPr>
          <p:cNvSpPr/>
          <p:nvPr userDrawn="1"/>
        </p:nvSpPr>
        <p:spPr>
          <a:xfrm>
            <a:off x="10724364" y="2515838"/>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6" name="Graphic 15">
            <a:extLst>
              <a:ext uri="{FF2B5EF4-FFF2-40B4-BE49-F238E27FC236}">
                <a16:creationId xmlns="" xmlns:a16="http://schemas.microsoft.com/office/drawing/2014/main" id="{BAB9414C-AE69-4648-873E-9CE6B2DF8A71}"/>
              </a:ext>
            </a:extLst>
          </p:cNvPr>
          <p:cNvSpPr/>
          <p:nvPr userDrawn="1"/>
        </p:nvSpPr>
        <p:spPr>
          <a:xfrm>
            <a:off x="11024834" y="2787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
        <p:nvSpPr>
          <p:cNvPr id="7" name="Graphic 22">
            <a:extLst>
              <a:ext uri="{FF2B5EF4-FFF2-40B4-BE49-F238E27FC236}">
                <a16:creationId xmlns="" xmlns:a16="http://schemas.microsoft.com/office/drawing/2014/main" id="{3BF75235-4E6E-4184-82A5-EE6FE7993BBC}"/>
              </a:ext>
            </a:extLst>
          </p:cNvPr>
          <p:cNvSpPr/>
          <p:nvPr userDrawn="1"/>
        </p:nvSpPr>
        <p:spPr>
          <a:xfrm>
            <a:off x="1261869" y="263344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endParaRPr lang="en-US" dirty="0"/>
          </a:p>
        </p:txBody>
      </p:sp>
      <p:sp>
        <p:nvSpPr>
          <p:cNvPr id="11" name="Graphic 21">
            <a:extLst>
              <a:ext uri="{FF2B5EF4-FFF2-40B4-BE49-F238E27FC236}">
                <a16:creationId xmlns="" xmlns:a16="http://schemas.microsoft.com/office/drawing/2014/main" id="{E66FE37C-2F4B-42DA-BFF6-92DD00BDC49B}"/>
              </a:ext>
            </a:extLst>
          </p:cNvPr>
          <p:cNvSpPr/>
          <p:nvPr userDrawn="1"/>
        </p:nvSpPr>
        <p:spPr>
          <a:xfrm>
            <a:off x="1064053" y="3083338"/>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chemeClr val="bg1"/>
          </a:solidFill>
          <a:ln w="469" cap="flat">
            <a:noFill/>
            <a:prstDash val="solid"/>
            <a:miter/>
          </a:ln>
        </p:spPr>
        <p:txBody>
          <a:bodyPr rtlCol="0" anchor="ctr"/>
          <a:lstStyle/>
          <a:p>
            <a:endParaRPr lang="en-US" dirty="0"/>
          </a:p>
        </p:txBody>
      </p:sp>
      <p:sp>
        <p:nvSpPr>
          <p:cNvPr id="13" name="Graphic 23">
            <a:extLst>
              <a:ext uri="{FF2B5EF4-FFF2-40B4-BE49-F238E27FC236}">
                <a16:creationId xmlns="" xmlns:a16="http://schemas.microsoft.com/office/drawing/2014/main" id="{DDD38822-731A-48DA-A8A0-FBBAF7A6D65D}"/>
              </a:ext>
            </a:extLst>
          </p:cNvPr>
          <p:cNvSpPr/>
          <p:nvPr userDrawn="1"/>
        </p:nvSpPr>
        <p:spPr>
          <a:xfrm>
            <a:off x="1413405" y="349287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endParaRPr lang="en-US" dirty="0"/>
          </a:p>
        </p:txBody>
      </p:sp>
    </p:spTree>
    <p:extLst>
      <p:ext uri="{BB962C8B-B14F-4D97-AF65-F5344CB8AC3E}">
        <p14:creationId xmlns="" xmlns:p14="http://schemas.microsoft.com/office/powerpoint/2010/main" val="3442482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96CF8C-1EA0-4E47-AC60-CAC3B80A3C5D}"/>
              </a:ext>
            </a:extLst>
          </p:cNvPr>
          <p:cNvSpPr>
            <a:spLocks noGrp="1"/>
          </p:cNvSpPr>
          <p:nvPr>
            <p:ph type="title"/>
          </p:nvPr>
        </p:nvSpPr>
        <p:spPr/>
        <p:txBody>
          <a:bodyPr/>
          <a:lstStyle>
            <a:lvl1pPr>
              <a:defRPr sz="54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628CABF8-19D8-4F3C-994F-4D35EC7A2C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266FD4D-815A-431C-ADEF-DE6F236F617F}"/>
              </a:ext>
            </a:extLst>
          </p:cNvPr>
          <p:cNvSpPr>
            <a:spLocks noGrp="1"/>
          </p:cNvSpPr>
          <p:nvPr>
            <p:ph type="sldNum" sz="quarter" idx="12"/>
          </p:nvPr>
        </p:nvSpPr>
        <p:spPr/>
        <p:txBody>
          <a:bodyPr/>
          <a:lstStyle/>
          <a:p>
            <a:fld id="{D8DA9DAA-006C-4F4B-980E-E3DF019B24E2}" type="slidenum">
              <a:rPr lang="en-US" smtClean="0"/>
              <a:pPr/>
              <a:t>‹#›</a:t>
            </a:fld>
            <a:endParaRPr lang="en-US" dirty="0"/>
          </a:p>
        </p:txBody>
      </p:sp>
      <p:cxnSp>
        <p:nvCxnSpPr>
          <p:cNvPr id="7" name="Straight Connector 6">
            <a:extLst>
              <a:ext uri="{FF2B5EF4-FFF2-40B4-BE49-F238E27FC236}">
                <a16:creationId xmlns="" xmlns:a16="http://schemas.microsoft.com/office/drawing/2014/main" id="{5C05CAAB-DBA2-4548-AD5F-01BB97FBB207}"/>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321745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p:nvPr>
        </p:nvSpPr>
        <p:spPr>
          <a:xfrm>
            <a:off x="6391656" y="841248"/>
            <a:ext cx="4434840" cy="3236976"/>
          </a:xfrm>
        </p:spPr>
        <p:txBody>
          <a:bodyPr anchor="b"/>
          <a:lstStyle>
            <a:lvl1pPr algn="l">
              <a:lnSpc>
                <a:spcPct val="110000"/>
              </a:lnSpc>
              <a:spcBef>
                <a:spcPts val="1000"/>
              </a:spcBef>
              <a:defRPr sz="3600" b="0" i="0" cap="none" baseline="0"/>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p:nvPr>
        </p:nvSpPr>
        <p:spPr>
          <a:xfrm>
            <a:off x="6391655" y="4498848"/>
            <a:ext cx="4434835" cy="510474"/>
          </a:xfrm>
        </p:spPr>
        <p:txBody>
          <a:bodyPr/>
          <a:lstStyle>
            <a:lvl1pPr marL="0" indent="0" algn="l">
              <a:lnSpc>
                <a:spcPct val="11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 xmlns:a16="http://schemas.microsoft.com/office/drawing/2014/main" id="{9CEC7E0F-60E8-418B-978D-C607C82E97F7}"/>
              </a:ext>
            </a:extLst>
          </p:cNvPr>
          <p:cNvSpPr>
            <a:spLocks noGrp="1"/>
          </p:cNvSpPr>
          <p:nvPr>
            <p:ph type="pic" sz="quarter" idx="13"/>
          </p:nvPr>
        </p:nvSpPr>
        <p:spPr>
          <a:xfrm>
            <a:off x="283464" y="301752"/>
            <a:ext cx="5221224" cy="6263640"/>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 xmlns:p14="http://schemas.microsoft.com/office/powerpoint/2010/main" val="1299048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gradFill>
          <a:gsLst>
            <a:gs pos="100000">
              <a:schemeClr val="accent4"/>
            </a:gs>
            <a:gs pos="0">
              <a:schemeClr val="accent2"/>
            </a:gs>
          </a:gsLst>
          <a:lin ang="189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96CF8C-1EA0-4E47-AC60-CAC3B80A3C5D}"/>
              </a:ext>
            </a:extLst>
          </p:cNvPr>
          <p:cNvSpPr>
            <a:spLocks noGrp="1"/>
          </p:cNvSpPr>
          <p:nvPr>
            <p:ph type="title" hasCustomPrompt="1"/>
          </p:nvPr>
        </p:nvSpPr>
        <p:spPr>
          <a:xfrm>
            <a:off x="576072" y="365125"/>
            <a:ext cx="10771632" cy="1325563"/>
          </a:xfrm>
        </p:spPr>
        <p:txBody>
          <a:bodyPr/>
          <a:lstStyle>
            <a:lvl1pPr>
              <a:defRPr sz="5400" b="1" cap="all" baseline="0">
                <a:solidFill>
                  <a:schemeClr val="bg1"/>
                </a:solidFill>
              </a:defRPr>
            </a:lvl1pPr>
          </a:lstStyle>
          <a:p>
            <a:r>
              <a:rPr lang="en-US" dirty="0"/>
              <a:t>Title</a:t>
            </a:r>
          </a:p>
        </p:txBody>
      </p:sp>
      <p:sp>
        <p:nvSpPr>
          <p:cNvPr id="3" name="Content Placeholder 2">
            <a:extLst>
              <a:ext uri="{FF2B5EF4-FFF2-40B4-BE49-F238E27FC236}">
                <a16:creationId xmlns="" xmlns:a16="http://schemas.microsoft.com/office/drawing/2014/main" id="{628CABF8-19D8-4F3C-994F-4D35EC7A2C3E}"/>
              </a:ext>
            </a:extLst>
          </p:cNvPr>
          <p:cNvSpPr>
            <a:spLocks noGrp="1"/>
          </p:cNvSpPr>
          <p:nvPr>
            <p:ph idx="1"/>
          </p:nvPr>
        </p:nvSpPr>
        <p:spPr>
          <a:xfrm>
            <a:off x="576072" y="1825625"/>
            <a:ext cx="1077163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 xmlns:a16="http://schemas.microsoft.com/office/drawing/2014/main" id="{6140F15D-DD72-46D5-BF0F-F5064710700E}"/>
              </a:ext>
            </a:extLst>
          </p:cNvPr>
          <p:cNvSpPr>
            <a:spLocks noGrp="1"/>
          </p:cNvSpPr>
          <p:nvPr>
            <p:ph type="ftr" sz="quarter" idx="11"/>
          </p:nvPr>
        </p:nvSpPr>
        <p:spPr>
          <a:xfrm>
            <a:off x="8503920" y="841248"/>
            <a:ext cx="3630168" cy="365125"/>
          </a:xfrm>
        </p:spPr>
        <p:txBody>
          <a:bodyPr/>
          <a:lstStyle>
            <a:lvl1pPr>
              <a:defRPr>
                <a:solidFill>
                  <a:schemeClr val="bg1"/>
                </a:solidFill>
              </a:defRPr>
            </a:lvl1pPr>
          </a:lstStyle>
          <a:p>
            <a:r>
              <a:rPr lang="en-US" dirty="0"/>
              <a:t>Presentation Title</a:t>
            </a:r>
          </a:p>
        </p:txBody>
      </p:sp>
      <p:sp>
        <p:nvSpPr>
          <p:cNvPr id="6" name="Slide Number Placeholder 5">
            <a:extLst>
              <a:ext uri="{FF2B5EF4-FFF2-40B4-BE49-F238E27FC236}">
                <a16:creationId xmlns="" xmlns:a16="http://schemas.microsoft.com/office/drawing/2014/main" id="{5266FD4D-815A-431C-ADEF-DE6F236F617F}"/>
              </a:ext>
            </a:extLst>
          </p:cNvPr>
          <p:cNvSpPr>
            <a:spLocks noGrp="1"/>
          </p:cNvSpPr>
          <p:nvPr>
            <p:ph type="sldNum" sz="quarter" idx="12"/>
          </p:nvPr>
        </p:nvSpPr>
        <p:spPr/>
        <p:txBody>
          <a:bodyPr/>
          <a:lstStyle>
            <a:lvl1pPr>
              <a:defRPr>
                <a:solidFill>
                  <a:schemeClr val="bg1"/>
                </a:solidFill>
              </a:defRPr>
            </a:lvl1pPr>
          </a:lstStyle>
          <a:p>
            <a:fld id="{D8DA9DAA-006C-4F4B-980E-E3DF019B24E2}" type="slidenum">
              <a:rPr lang="en-US" smtClean="0"/>
              <a:pPr/>
              <a:t>‹#›</a:t>
            </a:fld>
            <a:endParaRPr lang="en-US" dirty="0"/>
          </a:p>
        </p:txBody>
      </p:sp>
      <p:sp>
        <p:nvSpPr>
          <p:cNvPr id="9" name="Graphic 22">
            <a:extLst>
              <a:ext uri="{FF2B5EF4-FFF2-40B4-BE49-F238E27FC236}">
                <a16:creationId xmlns="" xmlns:a16="http://schemas.microsoft.com/office/drawing/2014/main" id="{4EADA2ED-8A8C-4D17-8798-F26BF3B4CE25}"/>
              </a:ext>
            </a:extLst>
          </p:cNvPr>
          <p:cNvSpPr/>
          <p:nvPr userDrawn="1"/>
        </p:nvSpPr>
        <p:spPr>
          <a:xfrm>
            <a:off x="11202264" y="344083"/>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endParaRPr lang="en-US" dirty="0"/>
          </a:p>
        </p:txBody>
      </p:sp>
      <p:sp>
        <p:nvSpPr>
          <p:cNvPr id="11" name="Graphic 23">
            <a:extLst>
              <a:ext uri="{FF2B5EF4-FFF2-40B4-BE49-F238E27FC236}">
                <a16:creationId xmlns="" xmlns:a16="http://schemas.microsoft.com/office/drawing/2014/main" id="{54AB3A25-6605-4446-9E53-ACEECD25E27B}"/>
              </a:ext>
            </a:extLst>
          </p:cNvPr>
          <p:cNvSpPr/>
          <p:nvPr userDrawn="1"/>
        </p:nvSpPr>
        <p:spPr>
          <a:xfrm>
            <a:off x="11563141" y="59091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endParaRPr lang="en-US" dirty="0"/>
          </a:p>
        </p:txBody>
      </p:sp>
    </p:spTree>
    <p:extLst>
      <p:ext uri="{BB962C8B-B14F-4D97-AF65-F5344CB8AC3E}">
        <p14:creationId xmlns="" xmlns:p14="http://schemas.microsoft.com/office/powerpoint/2010/main" val="122263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257166-6921-4546-BA2C-99E464681F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695B9122-6371-4049-B57A-33DED7DA2F76}"/>
              </a:ext>
            </a:extLst>
          </p:cNvPr>
          <p:cNvSpPr>
            <a:spLocks noGrp="1"/>
          </p:cNvSpPr>
          <p:nvPr>
            <p:ph sz="half" idx="1"/>
          </p:nvPr>
        </p:nvSpPr>
        <p:spPr>
          <a:xfrm>
            <a:off x="1444752" y="1825625"/>
            <a:ext cx="4553712"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BA14555D-0753-4312-A26B-2338813F9BB1}"/>
              </a:ext>
            </a:extLst>
          </p:cNvPr>
          <p:cNvSpPr>
            <a:spLocks noGrp="1"/>
          </p:cNvSpPr>
          <p:nvPr>
            <p:ph sz="half" idx="2"/>
          </p:nvPr>
        </p:nvSpPr>
        <p:spPr>
          <a:xfrm>
            <a:off x="6784848" y="1825625"/>
            <a:ext cx="4553712"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 xmlns:a16="http://schemas.microsoft.com/office/drawing/2014/main" id="{3FB7E8F4-3FB3-45AB-A381-9093CA95AAE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0" name="Graphic 15">
            <a:extLst>
              <a:ext uri="{FF2B5EF4-FFF2-40B4-BE49-F238E27FC236}">
                <a16:creationId xmlns="" xmlns:a16="http://schemas.microsoft.com/office/drawing/2014/main" id="{D8685329-C6A1-4CB4-8AAE-150D0341F6A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
        <p:nvSpPr>
          <p:cNvPr id="12" name="Graphic 16">
            <a:extLst>
              <a:ext uri="{FF2B5EF4-FFF2-40B4-BE49-F238E27FC236}">
                <a16:creationId xmlns="" xmlns:a16="http://schemas.microsoft.com/office/drawing/2014/main" id="{83CE1DAA-30A3-41AE-8AE1-A7EE5C48A6F3}"/>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p>
        </p:txBody>
      </p:sp>
      <p:sp>
        <p:nvSpPr>
          <p:cNvPr id="14" name="Graphic 14">
            <a:extLst>
              <a:ext uri="{FF2B5EF4-FFF2-40B4-BE49-F238E27FC236}">
                <a16:creationId xmlns="" xmlns:a16="http://schemas.microsoft.com/office/drawing/2014/main" id="{065162DD-7ACB-4F9C-90DD-24C743035892}"/>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Tree>
    <p:extLst>
      <p:ext uri="{BB962C8B-B14F-4D97-AF65-F5344CB8AC3E}">
        <p14:creationId xmlns="" xmlns:p14="http://schemas.microsoft.com/office/powerpoint/2010/main" val="1205288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0FDA4224-F4E4-47A4-ACF7-2317493908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31679907-DC49-4B86-A34C-C97DBC26A9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5DBC8A0-34FC-4B6E-B42B-A721267D89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cap="all" spc="100" baseline="0">
                <a:solidFill>
                  <a:schemeClr val="tx1">
                    <a:tint val="75000"/>
                  </a:schemeClr>
                </a:solidFill>
              </a:defRPr>
            </a:lvl1pPr>
          </a:lstStyle>
          <a:p>
            <a:r>
              <a:rPr lang="en-US" dirty="0"/>
              <a:t>9/3/20XX</a:t>
            </a:r>
          </a:p>
        </p:txBody>
      </p:sp>
      <p:sp>
        <p:nvSpPr>
          <p:cNvPr id="5" name="Footer Placeholder 4">
            <a:extLst>
              <a:ext uri="{FF2B5EF4-FFF2-40B4-BE49-F238E27FC236}">
                <a16:creationId xmlns="" xmlns:a16="http://schemas.microsoft.com/office/drawing/2014/main" id="{609AC0B6-4CC4-4E41-8A4D-F62E17F285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 xmlns:a16="http://schemas.microsoft.com/office/drawing/2014/main" id="{F6C0E9BD-90BD-46AE-8A0D-06796ADB76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cap="all" spc="100" baseline="0">
                <a:solidFill>
                  <a:schemeClr val="tx1">
                    <a:tint val="75000"/>
                  </a:schemeClr>
                </a:solidFill>
              </a:defRPr>
            </a:lvl1pPr>
          </a:lstStyle>
          <a:p>
            <a:fld id="{D8DA9DAA-006C-4F4B-980E-E3DF019B24E2}" type="slidenum">
              <a:rPr lang="en-US" smtClean="0"/>
              <a:pPr/>
              <a:t>‹#›</a:t>
            </a:fld>
            <a:endParaRPr lang="en-US" dirty="0"/>
          </a:p>
        </p:txBody>
      </p:sp>
    </p:spTree>
    <p:extLst>
      <p:ext uri="{BB962C8B-B14F-4D97-AF65-F5344CB8AC3E}">
        <p14:creationId xmlns="" xmlns:p14="http://schemas.microsoft.com/office/powerpoint/2010/main" val="1999713800"/>
      </p:ext>
    </p:extLst>
  </p:cSld>
  <p:clrMap bg1="lt1" tx1="dk1" bg2="lt2" tx2="dk2" accent1="accent1" accent2="accent2" accent3="accent3" accent4="accent4" accent5="accent5" accent6="accent6" hlink="hlink" folHlink="folHlink"/>
  <p:sldLayoutIdLst>
    <p:sldLayoutId id="2147483697" r:id="rId1"/>
    <p:sldLayoutId id="2147483708" r:id="rId2"/>
    <p:sldLayoutId id="2147483717" r:id="rId3"/>
    <p:sldLayoutId id="2147483710" r:id="rId4"/>
    <p:sldLayoutId id="2147483709" r:id="rId5"/>
    <p:sldLayoutId id="2147483698" r:id="rId6"/>
    <p:sldLayoutId id="2147483713" r:id="rId7"/>
    <p:sldLayoutId id="2147483712" r:id="rId8"/>
    <p:sldLayoutId id="2147483700" r:id="rId9"/>
    <p:sldLayoutId id="2147483701" r:id="rId10"/>
    <p:sldLayoutId id="2147483716" r:id="rId11"/>
    <p:sldLayoutId id="2147483714" r:id="rId12"/>
    <p:sldLayoutId id="2147483715" r:id="rId13"/>
    <p:sldLayoutId id="2147483702" r:id="rId14"/>
    <p:sldLayoutId id="2147483703" r:id="rId15"/>
    <p:sldLayoutId id="2147483704" r:id="rId16"/>
    <p:sldLayoutId id="2147483705" r:id="rId17"/>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A9968B-2619-4F71-AB00-4C493E120805}"/>
              </a:ext>
            </a:extLst>
          </p:cNvPr>
          <p:cNvSpPr>
            <a:spLocks noGrp="1"/>
          </p:cNvSpPr>
          <p:nvPr>
            <p:ph type="ctrTitle"/>
          </p:nvPr>
        </p:nvSpPr>
        <p:spPr>
          <a:xfrm>
            <a:off x="1351456" y="382325"/>
            <a:ext cx="6272784" cy="2843784"/>
          </a:xfrm>
        </p:spPr>
        <p:txBody>
          <a:bodyPr/>
          <a:lstStyle/>
          <a:p>
            <a:r>
              <a:rPr lang="tr-TR" spc="400" dirty="0"/>
              <a:t>Sosyal  bİLGİLER</a:t>
            </a:r>
            <a:endParaRPr lang="en-US" dirty="0"/>
          </a:p>
        </p:txBody>
      </p:sp>
      <p:sp>
        <p:nvSpPr>
          <p:cNvPr id="3" name="Subtitle 2">
            <a:extLst>
              <a:ext uri="{FF2B5EF4-FFF2-40B4-BE49-F238E27FC236}">
                <a16:creationId xmlns="" xmlns:a16="http://schemas.microsoft.com/office/drawing/2014/main" id="{A5F14073-9F68-4B7E-A576-26899D58C7A9}"/>
              </a:ext>
            </a:extLst>
          </p:cNvPr>
          <p:cNvSpPr>
            <a:spLocks noGrp="1"/>
          </p:cNvSpPr>
          <p:nvPr>
            <p:ph type="subTitle" idx="1"/>
          </p:nvPr>
        </p:nvSpPr>
        <p:spPr/>
        <p:txBody>
          <a:bodyPr/>
          <a:lstStyle/>
          <a:p>
            <a:r>
              <a:rPr lang="tr-TR" dirty="0"/>
              <a:t>Melike Ece Yılmaz</a:t>
            </a:r>
            <a:endParaRPr lang="en-US" dirty="0"/>
          </a:p>
        </p:txBody>
      </p:sp>
      <p:sp>
        <p:nvSpPr>
          <p:cNvPr id="4" name="Minus Sign 3">
            <a:extLst>
              <a:ext uri="{FF2B5EF4-FFF2-40B4-BE49-F238E27FC236}">
                <a16:creationId xmlns="" xmlns:a16="http://schemas.microsoft.com/office/drawing/2014/main" id="{73BB1111-6AB6-428C-BDB3-7BDAE75F8DD0}"/>
              </a:ext>
            </a:extLst>
          </p:cNvPr>
          <p:cNvSpPr/>
          <p:nvPr/>
        </p:nvSpPr>
        <p:spPr>
          <a:xfrm flipH="1" flipV="1">
            <a:off x="8309112" y="2590139"/>
            <a:ext cx="212035" cy="60296"/>
          </a:xfrm>
          <a:prstGeom prst="mathMinus">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1476986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grpId="0" nodeType="clickEffect">
                                  <p:stCondLst>
                                    <p:cond delay="0"/>
                                  </p:stCondLst>
                                  <p:childTnLst>
                                    <p:animClr clrSpc="rgb" dir="cw">
                                      <p:cBhvr override="childStyle">
                                        <p:cTn id="14" dur="2000" fill="hold"/>
                                        <p:tgtEl>
                                          <p:spTgt spid="3">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09FB28F-C9D7-439B-B863-44B4E851A0B0}"/>
              </a:ext>
            </a:extLst>
          </p:cNvPr>
          <p:cNvSpPr>
            <a:spLocks noGrp="1"/>
          </p:cNvSpPr>
          <p:nvPr>
            <p:ph type="ctrTitle"/>
          </p:nvPr>
        </p:nvSpPr>
        <p:spPr/>
        <p:txBody>
          <a:bodyPr/>
          <a:lstStyle/>
          <a:p>
            <a:endParaRPr lang="en-US" dirty="0"/>
          </a:p>
        </p:txBody>
      </p:sp>
      <p:sp>
        <p:nvSpPr>
          <p:cNvPr id="8" name="Subtitle 7">
            <a:extLst>
              <a:ext uri="{FF2B5EF4-FFF2-40B4-BE49-F238E27FC236}">
                <a16:creationId xmlns="" xmlns:a16="http://schemas.microsoft.com/office/drawing/2014/main" id="{50061247-EA4F-4DFA-AFCE-648487762CF7}"/>
              </a:ext>
            </a:extLst>
          </p:cNvPr>
          <p:cNvSpPr>
            <a:spLocks noGrp="1"/>
          </p:cNvSpPr>
          <p:nvPr>
            <p:ph type="subTitle" idx="1"/>
          </p:nvPr>
        </p:nvSpPr>
        <p:spPr/>
        <p:txBody>
          <a:bodyPr/>
          <a:lstStyle/>
          <a:p>
            <a:endParaRPr lang="en-US" dirty="0"/>
          </a:p>
        </p:txBody>
      </p:sp>
      <p:sp>
        <p:nvSpPr>
          <p:cNvPr id="23" name="Footer Placeholder 22">
            <a:extLst>
              <a:ext uri="{FF2B5EF4-FFF2-40B4-BE49-F238E27FC236}">
                <a16:creationId xmlns="" xmlns:a16="http://schemas.microsoft.com/office/drawing/2014/main" id="{249ACE4E-0038-4BA2-8883-8C3F73B79C44}"/>
              </a:ext>
            </a:extLst>
          </p:cNvPr>
          <p:cNvSpPr>
            <a:spLocks noGrp="1"/>
          </p:cNvSpPr>
          <p:nvPr>
            <p:ph type="ftr" sz="quarter" idx="11"/>
          </p:nvPr>
        </p:nvSpPr>
        <p:spPr/>
        <p:txBody>
          <a:bodyPr/>
          <a:lstStyle/>
          <a:p>
            <a:r>
              <a:rPr lang="en-US" dirty="0"/>
              <a:t>Presentation Title</a:t>
            </a:r>
          </a:p>
        </p:txBody>
      </p:sp>
      <p:sp>
        <p:nvSpPr>
          <p:cNvPr id="24" name="Slide Number Placeholder 23">
            <a:extLst>
              <a:ext uri="{FF2B5EF4-FFF2-40B4-BE49-F238E27FC236}">
                <a16:creationId xmlns="" xmlns:a16="http://schemas.microsoft.com/office/drawing/2014/main" id="{9A686A52-7630-4675-B383-8C2AD252EC1F}"/>
              </a:ext>
            </a:extLst>
          </p:cNvPr>
          <p:cNvSpPr>
            <a:spLocks noGrp="1"/>
          </p:cNvSpPr>
          <p:nvPr>
            <p:ph type="sldNum" sz="quarter" idx="12"/>
          </p:nvPr>
        </p:nvSpPr>
        <p:spPr/>
        <p:txBody>
          <a:bodyPr/>
          <a:lstStyle/>
          <a:p>
            <a:fld id="{D8DA9DAA-006C-4F4B-980E-E3DF019B24E2}" type="slidenum">
              <a:rPr lang="en-US" smtClean="0"/>
              <a:pPr/>
              <a:t>10</a:t>
            </a:fld>
            <a:endParaRPr lang="en-US" dirty="0"/>
          </a:p>
        </p:txBody>
      </p:sp>
      <p:pic>
        <p:nvPicPr>
          <p:cNvPr id="17" name="Picture Placeholder 16">
            <a:extLst>
              <a:ext uri="{FF2B5EF4-FFF2-40B4-BE49-F238E27FC236}">
                <a16:creationId xmlns="" xmlns:a16="http://schemas.microsoft.com/office/drawing/2014/main" id="{8B10D628-3DAD-4E46-89C1-DE970E25C334}"/>
              </a:ext>
            </a:extLst>
          </p:cNvPr>
          <p:cNvPicPr>
            <a:picLocks noGrp="1" noChangeAspect="1"/>
          </p:cNvPicPr>
          <p:nvPr>
            <p:ph type="pic" sz="quarter" idx="15"/>
          </p:nvPr>
        </p:nvPicPr>
        <p:blipFill>
          <a:blip r:embed="rId2"/>
          <a:srcRect l="22241" r="22241"/>
          <a:stretch>
            <a:fillRect/>
          </a:stretch>
        </p:blipFill>
        <p:spPr/>
      </p:pic>
      <p:pic>
        <p:nvPicPr>
          <p:cNvPr id="15" name="Picture Placeholder 14">
            <a:extLst>
              <a:ext uri="{FF2B5EF4-FFF2-40B4-BE49-F238E27FC236}">
                <a16:creationId xmlns="" xmlns:a16="http://schemas.microsoft.com/office/drawing/2014/main" id="{F2CDBE07-0DCD-4AAC-8283-FA8B453385C0}"/>
              </a:ext>
            </a:extLst>
          </p:cNvPr>
          <p:cNvPicPr>
            <a:picLocks noGrp="1" noChangeAspect="1"/>
          </p:cNvPicPr>
          <p:nvPr>
            <p:ph type="pic" sz="quarter" idx="13"/>
          </p:nvPr>
        </p:nvPicPr>
        <p:blipFill>
          <a:blip r:embed="rId3"/>
          <a:srcRect l="4552" r="4552"/>
          <a:stretch>
            <a:fillRect/>
          </a:stretch>
        </p:blipFill>
        <p:spPr>
          <a:xfrm>
            <a:off x="283464" y="2887859"/>
            <a:ext cx="5221224" cy="3468491"/>
          </a:xfrm>
        </p:spPr>
      </p:pic>
      <p:pic>
        <p:nvPicPr>
          <p:cNvPr id="21" name="Picture Placeholder 20">
            <a:extLst>
              <a:ext uri="{FF2B5EF4-FFF2-40B4-BE49-F238E27FC236}">
                <a16:creationId xmlns="" xmlns:a16="http://schemas.microsoft.com/office/drawing/2014/main" id="{9B02D41B-DCD5-41EF-B78C-88358AEFED53}"/>
              </a:ext>
            </a:extLst>
          </p:cNvPr>
          <p:cNvPicPr>
            <a:picLocks noGrp="1" noChangeAspect="1"/>
          </p:cNvPicPr>
          <p:nvPr>
            <p:ph type="pic" sz="quarter" idx="14"/>
          </p:nvPr>
        </p:nvPicPr>
        <p:blipFill>
          <a:blip r:embed="rId4"/>
          <a:srcRect l="24436" r="24436"/>
          <a:stretch>
            <a:fillRect/>
          </a:stretch>
        </p:blipFill>
        <p:spPr/>
      </p:pic>
      <p:pic>
        <p:nvPicPr>
          <p:cNvPr id="26" name="Picture 25">
            <a:extLst>
              <a:ext uri="{FF2B5EF4-FFF2-40B4-BE49-F238E27FC236}">
                <a16:creationId xmlns="" xmlns:a16="http://schemas.microsoft.com/office/drawing/2014/main" id="{043C1BC4-47BB-46A5-A363-651E371F704B}"/>
              </a:ext>
            </a:extLst>
          </p:cNvPr>
          <p:cNvPicPr>
            <a:picLocks noChangeAspect="1"/>
          </p:cNvPicPr>
          <p:nvPr/>
        </p:nvPicPr>
        <p:blipFill>
          <a:blip r:embed="rId5"/>
          <a:stretch>
            <a:fillRect/>
          </a:stretch>
        </p:blipFill>
        <p:spPr>
          <a:xfrm>
            <a:off x="6391653" y="827148"/>
            <a:ext cx="4434839" cy="5729099"/>
          </a:xfrm>
          <a:prstGeom prst="rect">
            <a:avLst/>
          </a:prstGeom>
        </p:spPr>
      </p:pic>
    </p:spTree>
    <p:extLst>
      <p:ext uri="{BB962C8B-B14F-4D97-AF65-F5344CB8AC3E}">
        <p14:creationId xmlns="" xmlns:p14="http://schemas.microsoft.com/office/powerpoint/2010/main" val="358477268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ircle(in)">
                                      <p:cBhvr>
                                        <p:cTn id="13" dur="20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FF777B66-94CB-491C-AC6B-BDAC98E21D57}"/>
              </a:ext>
            </a:extLst>
          </p:cNvPr>
          <p:cNvSpPr>
            <a:spLocks noGrp="1"/>
          </p:cNvSpPr>
          <p:nvPr>
            <p:ph type="title"/>
          </p:nvPr>
        </p:nvSpPr>
        <p:spPr/>
        <p:txBody>
          <a:bodyPr/>
          <a:lstStyle/>
          <a:p>
            <a:r>
              <a:rPr lang="tr-TR" dirty="0"/>
              <a:t>Teşekkür ederim</a:t>
            </a:r>
            <a:endParaRPr lang="en-US" dirty="0"/>
          </a:p>
        </p:txBody>
      </p:sp>
      <p:sp>
        <p:nvSpPr>
          <p:cNvPr id="23" name="Footer Placeholder 22">
            <a:extLst>
              <a:ext uri="{FF2B5EF4-FFF2-40B4-BE49-F238E27FC236}">
                <a16:creationId xmlns="" xmlns:a16="http://schemas.microsoft.com/office/drawing/2014/main" id="{DE8D546E-0F46-4CC0-B2B1-8B2430D00C0C}"/>
              </a:ext>
            </a:extLst>
          </p:cNvPr>
          <p:cNvSpPr>
            <a:spLocks noGrp="1"/>
          </p:cNvSpPr>
          <p:nvPr>
            <p:ph type="ftr" sz="quarter" idx="11"/>
          </p:nvPr>
        </p:nvSpPr>
        <p:spPr/>
        <p:txBody>
          <a:bodyPr/>
          <a:lstStyle/>
          <a:p>
            <a:r>
              <a:rPr lang="en-US" dirty="0"/>
              <a:t>Presentation Title</a:t>
            </a:r>
          </a:p>
        </p:txBody>
      </p:sp>
      <p:pic>
        <p:nvPicPr>
          <p:cNvPr id="9" name="Picture Placeholder 8" descr="mountains at sunset">
            <a:extLst>
              <a:ext uri="{FF2B5EF4-FFF2-40B4-BE49-F238E27FC236}">
                <a16:creationId xmlns="" xmlns:a16="http://schemas.microsoft.com/office/drawing/2014/main" id="{C82DA925-978C-48A9-98AD-0653B7A3D2D9}"/>
              </a:ext>
            </a:extLst>
          </p:cNvPr>
          <p:cNvPicPr>
            <a:picLocks noGrp="1" noChangeAspect="1"/>
          </p:cNvPicPr>
          <p:nvPr>
            <p:ph type="pic" sz="quarter" idx="14"/>
          </p:nvPr>
        </p:nvPicPr>
        <p:blipFill rotWithShape="1">
          <a:blip r:embed="rId2"/>
          <a:srcRect t="41" b="41"/>
          <a:stretch/>
        </p:blipFill>
        <p:spPr/>
      </p:pic>
      <p:pic>
        <p:nvPicPr>
          <p:cNvPr id="11" name="Picture Placeholder 10" descr="mountains at sunset">
            <a:extLst>
              <a:ext uri="{FF2B5EF4-FFF2-40B4-BE49-F238E27FC236}">
                <a16:creationId xmlns="" xmlns:a16="http://schemas.microsoft.com/office/drawing/2014/main" id="{E63B7C3F-04A4-43F6-881D-FA11061CBAFA}"/>
              </a:ext>
            </a:extLst>
          </p:cNvPr>
          <p:cNvPicPr>
            <a:picLocks noGrp="1" noChangeAspect="1"/>
          </p:cNvPicPr>
          <p:nvPr>
            <p:ph type="pic" sz="quarter" idx="15"/>
          </p:nvPr>
        </p:nvPicPr>
        <p:blipFill rotWithShape="1">
          <a:blip r:embed="rId3"/>
          <a:srcRect t="347" b="347"/>
          <a:stretch/>
        </p:blipFill>
        <p:spPr/>
      </p:pic>
      <p:pic>
        <p:nvPicPr>
          <p:cNvPr id="15" name="Picture Placeholder 14" descr="mountains under near dusk sky">
            <a:extLst>
              <a:ext uri="{FF2B5EF4-FFF2-40B4-BE49-F238E27FC236}">
                <a16:creationId xmlns="" xmlns:a16="http://schemas.microsoft.com/office/drawing/2014/main" id="{3D15FDC1-74B5-4FD8-BD17-0E2502C411A6}"/>
              </a:ext>
            </a:extLst>
          </p:cNvPr>
          <p:cNvPicPr>
            <a:picLocks noGrp="1" noChangeAspect="1"/>
          </p:cNvPicPr>
          <p:nvPr>
            <p:ph type="pic" sz="quarter" idx="17"/>
          </p:nvPr>
        </p:nvPicPr>
        <p:blipFill rotWithShape="1">
          <a:blip r:embed="rId4"/>
          <a:srcRect l="16" r="16"/>
          <a:stretch/>
        </p:blipFill>
        <p:spPr/>
      </p:pic>
      <p:sp>
        <p:nvSpPr>
          <p:cNvPr id="7" name="Text Placeholder 6">
            <a:extLst>
              <a:ext uri="{FF2B5EF4-FFF2-40B4-BE49-F238E27FC236}">
                <a16:creationId xmlns="" xmlns:a16="http://schemas.microsoft.com/office/drawing/2014/main" id="{42AF1107-8D35-4E35-93C7-D3640946F742}"/>
              </a:ext>
            </a:extLst>
          </p:cNvPr>
          <p:cNvSpPr>
            <a:spLocks noGrp="1"/>
          </p:cNvSpPr>
          <p:nvPr>
            <p:ph type="body" sz="quarter" idx="13"/>
          </p:nvPr>
        </p:nvSpPr>
        <p:spPr/>
        <p:txBody>
          <a:bodyPr/>
          <a:lstStyle/>
          <a:p>
            <a:r>
              <a:rPr lang="tr-TR" dirty="0"/>
              <a:t>Melike Ece Yılmaz</a:t>
            </a:r>
          </a:p>
          <a:p>
            <a:r>
              <a:rPr lang="tr-TR" dirty="0"/>
              <a:t>Eğitimhane.com</a:t>
            </a:r>
            <a:endParaRPr lang="en-US" dirty="0"/>
          </a:p>
          <a:p>
            <a:r>
              <a:rPr lang="tr-TR" dirty="0"/>
              <a:t>Kaynakça:Eba.gov.tr</a:t>
            </a:r>
            <a:endParaRPr lang="en-US" dirty="0"/>
          </a:p>
          <a:p>
            <a:endParaRPr lang="en-US" dirty="0"/>
          </a:p>
        </p:txBody>
      </p:sp>
      <p:pic>
        <p:nvPicPr>
          <p:cNvPr id="13" name="Picture Placeholder 12" descr="mountains under the night sky just before dawn">
            <a:extLst>
              <a:ext uri="{FF2B5EF4-FFF2-40B4-BE49-F238E27FC236}">
                <a16:creationId xmlns="" xmlns:a16="http://schemas.microsoft.com/office/drawing/2014/main" id="{E02C4914-F076-4415-9C5D-A9BDB6CC6110}"/>
              </a:ext>
            </a:extLst>
          </p:cNvPr>
          <p:cNvPicPr>
            <a:picLocks noGrp="1" noChangeAspect="1"/>
          </p:cNvPicPr>
          <p:nvPr>
            <p:ph type="pic" sz="quarter" idx="16"/>
          </p:nvPr>
        </p:nvPicPr>
        <p:blipFill rotWithShape="1">
          <a:blip r:embed="rId5"/>
          <a:srcRect t="108" b="108"/>
          <a:stretch/>
        </p:blipFill>
        <p:spPr/>
      </p:pic>
      <p:sp>
        <p:nvSpPr>
          <p:cNvPr id="24" name="Slide Number Placeholder 23">
            <a:extLst>
              <a:ext uri="{FF2B5EF4-FFF2-40B4-BE49-F238E27FC236}">
                <a16:creationId xmlns="" xmlns:a16="http://schemas.microsoft.com/office/drawing/2014/main" id="{5D838446-B95D-4AB7-B8CA-D5804BB79A11}"/>
              </a:ext>
            </a:extLst>
          </p:cNvPr>
          <p:cNvSpPr>
            <a:spLocks noGrp="1"/>
          </p:cNvSpPr>
          <p:nvPr>
            <p:ph type="sldNum" sz="quarter" idx="12"/>
          </p:nvPr>
        </p:nvSpPr>
        <p:spPr/>
        <p:txBody>
          <a:bodyPr/>
          <a:lstStyle/>
          <a:p>
            <a:fld id="{D8DA9DAA-006C-4F4B-980E-E3DF019B24E2}" type="slidenum">
              <a:rPr lang="en-US" smtClean="0"/>
              <a:pPr/>
              <a:t>11</a:t>
            </a:fld>
            <a:endParaRPr lang="en-US" dirty="0"/>
          </a:p>
        </p:txBody>
      </p:sp>
    </p:spTree>
    <p:extLst>
      <p:ext uri="{BB962C8B-B14F-4D97-AF65-F5344CB8AC3E}">
        <p14:creationId xmlns="" xmlns:p14="http://schemas.microsoft.com/office/powerpoint/2010/main" val="92731315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1000"/>
                                        <p:tgtEl>
                                          <p:spTgt spid="7">
                                            <p:txEl>
                                              <p:pRg st="1" end="1"/>
                                            </p:txEl>
                                          </p:spTgt>
                                        </p:tgtEl>
                                      </p:cBhvr>
                                    </p:animEffect>
                                    <p:anim calcmode="lin" valueType="num">
                                      <p:cBhvr>
                                        <p:cTn id="19"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Effect transition="in" filter="fade">
                                      <p:cBhvr>
                                        <p:cTn id="25" dur="1000"/>
                                        <p:tgtEl>
                                          <p:spTgt spid="7">
                                            <p:txEl>
                                              <p:pRg st="2" end="2"/>
                                            </p:txEl>
                                          </p:spTgt>
                                        </p:tgtEl>
                                      </p:cBhvr>
                                    </p:animEffect>
                                    <p:anim calcmode="lin" valueType="num">
                                      <p:cBhvr>
                                        <p:cTn id="26"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DDBBC93-70DF-4E4E-98E3-08124185AB18}"/>
              </a:ext>
            </a:extLst>
          </p:cNvPr>
          <p:cNvSpPr>
            <a:spLocks noGrp="1"/>
          </p:cNvSpPr>
          <p:nvPr>
            <p:ph type="title"/>
          </p:nvPr>
        </p:nvSpPr>
        <p:spPr/>
        <p:txBody>
          <a:bodyPr>
            <a:normAutofit fontScale="90000"/>
          </a:bodyPr>
          <a:lstStyle/>
          <a:p>
            <a:r>
              <a:rPr lang="en-US" dirty="0" err="1"/>
              <a:t>Aile</a:t>
            </a:r>
            <a:r>
              <a:rPr lang="en-US" dirty="0"/>
              <a:t> </a:t>
            </a:r>
            <a:r>
              <a:rPr lang="en-US" dirty="0" err="1"/>
              <a:t>Tarihimizi</a:t>
            </a:r>
            <a:r>
              <a:rPr lang="en-US" dirty="0"/>
              <a:t> </a:t>
            </a:r>
            <a:r>
              <a:rPr lang="en-US" dirty="0" err="1"/>
              <a:t>Öğreniyoruz</a:t>
            </a:r>
            <a:endParaRPr lang="en-US" dirty="0"/>
          </a:p>
        </p:txBody>
      </p:sp>
      <p:sp>
        <p:nvSpPr>
          <p:cNvPr id="4" name="Text Placeholder 3">
            <a:extLst>
              <a:ext uri="{FF2B5EF4-FFF2-40B4-BE49-F238E27FC236}">
                <a16:creationId xmlns="" xmlns:a16="http://schemas.microsoft.com/office/drawing/2014/main" id="{65DE74E9-AA78-46C1-845A-0B72FA8AF35E}"/>
              </a:ext>
            </a:extLst>
          </p:cNvPr>
          <p:cNvSpPr>
            <a:spLocks noGrp="1"/>
          </p:cNvSpPr>
          <p:nvPr>
            <p:ph type="body" sz="quarter" idx="13"/>
          </p:nvPr>
        </p:nvSpPr>
        <p:spPr/>
        <p:txBody>
          <a:bodyPr>
            <a:normAutofit lnSpcReduction="10000"/>
          </a:bodyPr>
          <a:lstStyle/>
          <a:p>
            <a:r>
              <a:rPr lang="en-US" dirty="0" err="1"/>
              <a:t>Evlilik</a:t>
            </a:r>
            <a:r>
              <a:rPr lang="en-US" dirty="0"/>
              <a:t> </a:t>
            </a:r>
            <a:r>
              <a:rPr lang="en-US" dirty="0" err="1"/>
              <a:t>ve</a:t>
            </a:r>
            <a:r>
              <a:rPr lang="en-US" dirty="0"/>
              <a:t> </a:t>
            </a:r>
            <a:r>
              <a:rPr lang="en-US" dirty="0" err="1"/>
              <a:t>kan</a:t>
            </a:r>
            <a:r>
              <a:rPr lang="en-US" dirty="0"/>
              <a:t> </a:t>
            </a:r>
            <a:r>
              <a:rPr lang="en-US" dirty="0" err="1"/>
              <a:t>bağına</a:t>
            </a:r>
            <a:r>
              <a:rPr lang="en-US" dirty="0"/>
              <a:t> </a:t>
            </a:r>
            <a:r>
              <a:rPr lang="en-US" dirty="0" err="1"/>
              <a:t>dayanan</a:t>
            </a:r>
            <a:r>
              <a:rPr lang="en-US" dirty="0"/>
              <a:t>, </a:t>
            </a:r>
            <a:r>
              <a:rPr lang="en-US" dirty="0" err="1"/>
              <a:t>karı</a:t>
            </a:r>
            <a:r>
              <a:rPr lang="en-US" dirty="0"/>
              <a:t>, </a:t>
            </a:r>
            <a:r>
              <a:rPr lang="en-US" dirty="0" err="1"/>
              <a:t>koca</a:t>
            </a:r>
            <a:r>
              <a:rPr lang="en-US" dirty="0"/>
              <a:t>, </a:t>
            </a:r>
            <a:r>
              <a:rPr lang="en-US" dirty="0" err="1"/>
              <a:t>çocuklar</a:t>
            </a:r>
            <a:r>
              <a:rPr lang="en-US" dirty="0"/>
              <a:t>, </a:t>
            </a:r>
            <a:r>
              <a:rPr lang="en-US" dirty="0" err="1"/>
              <a:t>kardeşler</a:t>
            </a:r>
            <a:r>
              <a:rPr lang="en-US" dirty="0"/>
              <a:t> </a:t>
            </a:r>
            <a:r>
              <a:rPr lang="en-US" dirty="0" err="1"/>
              <a:t>arasındaki</a:t>
            </a:r>
            <a:r>
              <a:rPr lang="en-US" dirty="0"/>
              <a:t> </a:t>
            </a:r>
            <a:r>
              <a:rPr lang="en-US" dirty="0" err="1"/>
              <a:t>ilişkilerin</a:t>
            </a:r>
            <a:r>
              <a:rPr lang="en-US" dirty="0"/>
              <a:t> </a:t>
            </a:r>
            <a:r>
              <a:rPr lang="en-US" dirty="0" err="1"/>
              <a:t>oluşturduğu</a:t>
            </a:r>
            <a:r>
              <a:rPr lang="en-US" dirty="0"/>
              <a:t>,</a:t>
            </a:r>
          </a:p>
          <a:p>
            <a:r>
              <a:rPr lang="en-US" dirty="0" err="1"/>
              <a:t>toplum</a:t>
            </a:r>
            <a:r>
              <a:rPr lang="en-US" dirty="0"/>
              <a:t> </a:t>
            </a:r>
            <a:r>
              <a:rPr lang="en-US" dirty="0" err="1"/>
              <a:t>içindeki</a:t>
            </a:r>
            <a:r>
              <a:rPr lang="en-US" dirty="0"/>
              <a:t> </a:t>
            </a:r>
            <a:r>
              <a:rPr lang="en-US" dirty="0" err="1"/>
              <a:t>en</a:t>
            </a:r>
            <a:r>
              <a:rPr lang="en-US" dirty="0"/>
              <a:t> </a:t>
            </a:r>
            <a:r>
              <a:rPr lang="en-US" dirty="0" err="1"/>
              <a:t>küçük</a:t>
            </a:r>
            <a:r>
              <a:rPr lang="en-US" dirty="0"/>
              <a:t> </a:t>
            </a:r>
            <a:r>
              <a:rPr lang="en-US" dirty="0" err="1"/>
              <a:t>birlik</a:t>
            </a:r>
            <a:r>
              <a:rPr lang="en-US" dirty="0"/>
              <a:t> “</a:t>
            </a:r>
            <a:r>
              <a:rPr lang="en-US" dirty="0" err="1"/>
              <a:t>aile</a:t>
            </a:r>
            <a:r>
              <a:rPr lang="en-US" dirty="0"/>
              <a:t>” </a:t>
            </a:r>
            <a:r>
              <a:rPr lang="en-US" dirty="0" err="1"/>
              <a:t>olarak</a:t>
            </a:r>
            <a:r>
              <a:rPr lang="en-US" dirty="0"/>
              <a:t> </a:t>
            </a:r>
            <a:r>
              <a:rPr lang="en-US" dirty="0" err="1"/>
              <a:t>tanımlanır</a:t>
            </a:r>
            <a:r>
              <a:rPr lang="en-US" dirty="0"/>
              <a:t>. </a:t>
            </a:r>
            <a:r>
              <a:rPr lang="en-US" dirty="0" err="1"/>
              <a:t>Hepimiz</a:t>
            </a:r>
            <a:r>
              <a:rPr lang="en-US" dirty="0"/>
              <a:t> </a:t>
            </a:r>
            <a:r>
              <a:rPr lang="en-US" dirty="0" err="1"/>
              <a:t>bir</a:t>
            </a:r>
            <a:r>
              <a:rPr lang="en-US" dirty="0"/>
              <a:t> </a:t>
            </a:r>
            <a:r>
              <a:rPr lang="en-US" dirty="0" err="1"/>
              <a:t>ailenin</a:t>
            </a:r>
            <a:r>
              <a:rPr lang="en-US" dirty="0"/>
              <a:t> </a:t>
            </a:r>
            <a:r>
              <a:rPr lang="en-US" dirty="0" err="1"/>
              <a:t>parçasıyız</a:t>
            </a:r>
            <a:r>
              <a:rPr lang="en-US" dirty="0"/>
              <a:t>. </a:t>
            </a:r>
            <a:r>
              <a:rPr lang="en-US" dirty="0" err="1"/>
              <a:t>Hepimizin</a:t>
            </a:r>
            <a:endParaRPr lang="en-US" dirty="0"/>
          </a:p>
          <a:p>
            <a:r>
              <a:rPr lang="en-US" dirty="0" err="1"/>
              <a:t>parçası</a:t>
            </a:r>
            <a:r>
              <a:rPr lang="en-US" dirty="0"/>
              <a:t> </a:t>
            </a:r>
            <a:r>
              <a:rPr lang="en-US" dirty="0" err="1"/>
              <a:t>olduğu</a:t>
            </a:r>
            <a:r>
              <a:rPr lang="en-US" dirty="0"/>
              <a:t> </a:t>
            </a:r>
            <a:r>
              <a:rPr lang="en-US" dirty="0" err="1"/>
              <a:t>ailelerimizin</a:t>
            </a:r>
            <a:r>
              <a:rPr lang="en-US" dirty="0"/>
              <a:t> </a:t>
            </a:r>
            <a:r>
              <a:rPr lang="en-US" dirty="0" err="1"/>
              <a:t>bir</a:t>
            </a:r>
            <a:r>
              <a:rPr lang="en-US" dirty="0"/>
              <a:t> </a:t>
            </a:r>
            <a:r>
              <a:rPr lang="en-US" dirty="0" err="1"/>
              <a:t>tarihi</a:t>
            </a:r>
            <a:r>
              <a:rPr lang="en-US" dirty="0"/>
              <a:t> </a:t>
            </a:r>
            <a:r>
              <a:rPr lang="en-US" dirty="0" err="1"/>
              <a:t>vardır</a:t>
            </a:r>
            <a:r>
              <a:rPr lang="en-US" dirty="0"/>
              <a:t>.</a:t>
            </a:r>
          </a:p>
          <a:p>
            <a:r>
              <a:rPr lang="en-US" dirty="0" err="1"/>
              <a:t>Ailelerimizin</a:t>
            </a:r>
            <a:r>
              <a:rPr lang="en-US" dirty="0"/>
              <a:t> </a:t>
            </a:r>
            <a:r>
              <a:rPr lang="en-US" dirty="0" err="1"/>
              <a:t>tarihi</a:t>
            </a:r>
            <a:r>
              <a:rPr lang="en-US" dirty="0"/>
              <a:t> </a:t>
            </a:r>
            <a:r>
              <a:rPr lang="en-US" dirty="0" err="1"/>
              <a:t>onların</a:t>
            </a:r>
            <a:r>
              <a:rPr lang="en-US" dirty="0"/>
              <a:t> </a:t>
            </a:r>
            <a:r>
              <a:rPr lang="en-US" dirty="0" err="1"/>
              <a:t>geçmişteki</a:t>
            </a:r>
            <a:r>
              <a:rPr lang="en-US" dirty="0"/>
              <a:t> </a:t>
            </a:r>
            <a:r>
              <a:rPr lang="en-US" dirty="0" err="1"/>
              <a:t>yaşantılarına</a:t>
            </a:r>
            <a:r>
              <a:rPr lang="en-US" dirty="0"/>
              <a:t> </a:t>
            </a:r>
            <a:r>
              <a:rPr lang="en-US" dirty="0" err="1"/>
              <a:t>dair</a:t>
            </a:r>
            <a:r>
              <a:rPr lang="en-US" dirty="0"/>
              <a:t> </a:t>
            </a:r>
            <a:r>
              <a:rPr lang="en-US" dirty="0" err="1"/>
              <a:t>hemen</a:t>
            </a:r>
            <a:r>
              <a:rPr lang="en-US" dirty="0"/>
              <a:t> her </a:t>
            </a:r>
            <a:r>
              <a:rPr lang="en-US" dirty="0" err="1"/>
              <a:t>şeyi</a:t>
            </a:r>
            <a:r>
              <a:rPr lang="en-US" dirty="0"/>
              <a:t> </a:t>
            </a:r>
            <a:r>
              <a:rPr lang="en-US" dirty="0" err="1"/>
              <a:t>kapsar</a:t>
            </a:r>
            <a:r>
              <a:rPr lang="en-US" dirty="0"/>
              <a:t>. </a:t>
            </a:r>
            <a:r>
              <a:rPr lang="en-US" dirty="0" err="1"/>
              <a:t>Yaptıkları</a:t>
            </a:r>
            <a:endParaRPr lang="en-US" dirty="0"/>
          </a:p>
          <a:p>
            <a:r>
              <a:rPr lang="en-US" dirty="0" err="1"/>
              <a:t>göçler</a:t>
            </a:r>
            <a:r>
              <a:rPr lang="en-US" dirty="0"/>
              <a:t>, </a:t>
            </a:r>
            <a:r>
              <a:rPr lang="en-US" dirty="0" err="1"/>
              <a:t>adetleri</a:t>
            </a:r>
            <a:r>
              <a:rPr lang="en-US" dirty="0"/>
              <a:t>, </a:t>
            </a:r>
            <a:r>
              <a:rPr lang="en-US" dirty="0" err="1"/>
              <a:t>kullandıkları</a:t>
            </a:r>
            <a:r>
              <a:rPr lang="en-US" dirty="0"/>
              <a:t> </a:t>
            </a:r>
            <a:r>
              <a:rPr lang="en-US" dirty="0" err="1"/>
              <a:t>eşyalar</a:t>
            </a:r>
            <a:r>
              <a:rPr lang="en-US" dirty="0"/>
              <a:t>, </a:t>
            </a:r>
            <a:r>
              <a:rPr lang="en-US" dirty="0" err="1"/>
              <a:t>kıyafetleri</a:t>
            </a:r>
            <a:r>
              <a:rPr lang="en-US" dirty="0"/>
              <a:t>, </a:t>
            </a:r>
            <a:r>
              <a:rPr lang="en-US" dirty="0" err="1"/>
              <a:t>düğünleri</a:t>
            </a:r>
            <a:r>
              <a:rPr lang="en-US" dirty="0"/>
              <a:t>, </a:t>
            </a:r>
            <a:r>
              <a:rPr lang="en-US" dirty="0" err="1"/>
              <a:t>bayram</a:t>
            </a:r>
            <a:r>
              <a:rPr lang="en-US" dirty="0"/>
              <a:t> </a:t>
            </a:r>
            <a:r>
              <a:rPr lang="en-US" dirty="0" err="1"/>
              <a:t>kutlamaları</a:t>
            </a:r>
            <a:r>
              <a:rPr lang="en-US" dirty="0"/>
              <a:t> </a:t>
            </a:r>
            <a:r>
              <a:rPr lang="en-US" dirty="0" err="1"/>
              <a:t>gibi</a:t>
            </a:r>
            <a:r>
              <a:rPr lang="en-US" dirty="0"/>
              <a:t> </a:t>
            </a:r>
            <a:r>
              <a:rPr lang="en-US" dirty="0" err="1"/>
              <a:t>birçok</a:t>
            </a:r>
            <a:r>
              <a:rPr lang="en-US" dirty="0"/>
              <a:t> </a:t>
            </a:r>
            <a:r>
              <a:rPr lang="en-US" dirty="0" err="1"/>
              <a:t>farklı</a:t>
            </a:r>
            <a:endParaRPr lang="en-US" dirty="0"/>
          </a:p>
          <a:p>
            <a:r>
              <a:rPr lang="en-US" dirty="0" err="1"/>
              <a:t>unsur</a:t>
            </a:r>
            <a:r>
              <a:rPr lang="en-US" dirty="0"/>
              <a:t> </a:t>
            </a:r>
            <a:r>
              <a:rPr lang="en-US" dirty="0" err="1"/>
              <a:t>ailelerimizin</a:t>
            </a:r>
            <a:r>
              <a:rPr lang="en-US" dirty="0"/>
              <a:t> </a:t>
            </a:r>
            <a:r>
              <a:rPr lang="en-US" dirty="0" err="1"/>
              <a:t>tarihine</a:t>
            </a:r>
            <a:r>
              <a:rPr lang="en-US" dirty="0"/>
              <a:t> </a:t>
            </a:r>
            <a:r>
              <a:rPr lang="en-US" dirty="0" err="1"/>
              <a:t>dâhil</a:t>
            </a:r>
            <a:r>
              <a:rPr lang="en-US" dirty="0"/>
              <a:t> </a:t>
            </a:r>
            <a:r>
              <a:rPr lang="en-US" dirty="0" err="1"/>
              <a:t>edilebilir</a:t>
            </a:r>
            <a:r>
              <a:rPr lang="en-US" dirty="0"/>
              <a:t>.</a:t>
            </a:r>
          </a:p>
          <a:p>
            <a:endParaRPr lang="en-US" dirty="0"/>
          </a:p>
        </p:txBody>
      </p:sp>
      <p:pic>
        <p:nvPicPr>
          <p:cNvPr id="6" name="Picture Placeholder 5" descr="mountains at sunset">
            <a:extLst>
              <a:ext uri="{FF2B5EF4-FFF2-40B4-BE49-F238E27FC236}">
                <a16:creationId xmlns="" xmlns:a16="http://schemas.microsoft.com/office/drawing/2014/main" id="{4642631A-6ABE-41EA-A308-9CF1230F1421}"/>
              </a:ext>
            </a:extLst>
          </p:cNvPr>
          <p:cNvPicPr>
            <a:picLocks noGrp="1" noChangeAspect="1"/>
          </p:cNvPicPr>
          <p:nvPr>
            <p:ph type="pic" sz="quarter" idx="14"/>
          </p:nvPr>
        </p:nvPicPr>
        <p:blipFill rotWithShape="1">
          <a:blip r:embed="rId2"/>
          <a:srcRect/>
          <a:stretch/>
        </p:blipFill>
        <p:spPr>
          <a:xfrm>
            <a:off x="1155192" y="566293"/>
            <a:ext cx="3707972" cy="3707971"/>
          </a:xfrm>
        </p:spPr>
      </p:pic>
      <p:sp>
        <p:nvSpPr>
          <p:cNvPr id="8" name="Footer Placeholder 7">
            <a:extLst>
              <a:ext uri="{FF2B5EF4-FFF2-40B4-BE49-F238E27FC236}">
                <a16:creationId xmlns="" xmlns:a16="http://schemas.microsoft.com/office/drawing/2014/main" id="{AEEDFC2F-FF0A-4EC9-A0BB-0AA2B1E6BA4A}"/>
              </a:ext>
            </a:extLst>
          </p:cNvPr>
          <p:cNvSpPr>
            <a:spLocks noGrp="1"/>
          </p:cNvSpPr>
          <p:nvPr>
            <p:ph type="ftr" sz="quarter" idx="11"/>
          </p:nvPr>
        </p:nvSpPr>
        <p:spPr/>
        <p:txBody>
          <a:bodyPr/>
          <a:lstStyle/>
          <a:p>
            <a:r>
              <a:rPr lang="tr-TR" dirty="0"/>
              <a:t>Sosyal BİLGİLER</a:t>
            </a:r>
            <a:endParaRPr lang="en-US" dirty="0"/>
          </a:p>
        </p:txBody>
      </p:sp>
      <p:sp>
        <p:nvSpPr>
          <p:cNvPr id="9" name="Slide Number Placeholder 8">
            <a:extLst>
              <a:ext uri="{FF2B5EF4-FFF2-40B4-BE49-F238E27FC236}">
                <a16:creationId xmlns="" xmlns:a16="http://schemas.microsoft.com/office/drawing/2014/main" id="{6DCF8D89-56D9-4E2B-9838-07DFB6E9D2BB}"/>
              </a:ext>
            </a:extLst>
          </p:cNvPr>
          <p:cNvSpPr>
            <a:spLocks noGrp="1"/>
          </p:cNvSpPr>
          <p:nvPr>
            <p:ph type="sldNum" sz="quarter" idx="12"/>
          </p:nvPr>
        </p:nvSpPr>
        <p:spPr/>
        <p:txBody>
          <a:bodyPr/>
          <a:lstStyle/>
          <a:p>
            <a:fld id="{D8DA9DAA-006C-4F4B-980E-E3DF019B24E2}" type="slidenum">
              <a:rPr lang="en-US" smtClean="0"/>
              <a:pPr/>
              <a:t>2</a:t>
            </a:fld>
            <a:endParaRPr lang="en-US" dirty="0"/>
          </a:p>
        </p:txBody>
      </p:sp>
    </p:spTree>
    <p:extLst>
      <p:ext uri="{BB962C8B-B14F-4D97-AF65-F5344CB8AC3E}">
        <p14:creationId xmlns="" xmlns:p14="http://schemas.microsoft.com/office/powerpoint/2010/main" val="1613598062"/>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mph" presetSubtype="0" fill="hold" grpId="0" nodeType="clickEffect">
                                  <p:stCondLst>
                                    <p:cond delay="0"/>
                                  </p:stCondLst>
                                  <p:iterate type="lt">
                                    <p:tmPct val="4000"/>
                                  </p:iterate>
                                  <p:childTnLst>
                                    <p:set>
                                      <p:cBhvr override="childStyle">
                                        <p:cTn id="14" dur="500" fill="hold"/>
                                        <p:tgtEl>
                                          <p:spTgt spid="4">
                                            <p:txEl>
                                              <p:pRg st="0" end="0"/>
                                            </p:txEl>
                                          </p:spTgt>
                                        </p:tgtEl>
                                        <p:attrNameLst>
                                          <p:attrName>style.textDecorationUnderline</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8" presetClass="emph" presetSubtype="0" fill="hold" grpId="0" nodeType="clickEffect">
                                  <p:stCondLst>
                                    <p:cond delay="0"/>
                                  </p:stCondLst>
                                  <p:iterate type="lt">
                                    <p:tmPct val="4000"/>
                                  </p:iterate>
                                  <p:childTnLst>
                                    <p:set>
                                      <p:cBhvr override="childStyle">
                                        <p:cTn id="18" dur="500" fill="hold"/>
                                        <p:tgtEl>
                                          <p:spTgt spid="4">
                                            <p:txEl>
                                              <p:pRg st="1" end="1"/>
                                            </p:txEl>
                                          </p:spTgt>
                                        </p:tgtEl>
                                        <p:attrNameLst>
                                          <p:attrName>style.textDecorationUnderline</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8" presetClass="emph" presetSubtype="0" fill="hold" grpId="0" nodeType="clickEffect">
                                  <p:stCondLst>
                                    <p:cond delay="0"/>
                                  </p:stCondLst>
                                  <p:iterate type="lt">
                                    <p:tmPct val="4000"/>
                                  </p:iterate>
                                  <p:childTnLst>
                                    <p:set>
                                      <p:cBhvr override="childStyle">
                                        <p:cTn id="22" dur="500" fill="hold"/>
                                        <p:tgtEl>
                                          <p:spTgt spid="4">
                                            <p:txEl>
                                              <p:pRg st="2" end="2"/>
                                            </p:txEl>
                                          </p:spTgt>
                                        </p:tgtEl>
                                        <p:attrNameLst>
                                          <p:attrName>style.textDecorationUnderline</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18" presetClass="emph" presetSubtype="0" fill="hold" grpId="0" nodeType="clickEffect">
                                  <p:stCondLst>
                                    <p:cond delay="0"/>
                                  </p:stCondLst>
                                  <p:iterate type="lt">
                                    <p:tmPct val="4000"/>
                                  </p:iterate>
                                  <p:childTnLst>
                                    <p:set>
                                      <p:cBhvr override="childStyle">
                                        <p:cTn id="26" dur="500" fill="hold"/>
                                        <p:tgtEl>
                                          <p:spTgt spid="4">
                                            <p:txEl>
                                              <p:pRg st="3" end="3"/>
                                            </p:txEl>
                                          </p:spTgt>
                                        </p:tgtEl>
                                        <p:attrNameLst>
                                          <p:attrName>style.textDecorationUnderline</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8" presetClass="emph" presetSubtype="0" fill="hold" grpId="0" nodeType="clickEffect">
                                  <p:stCondLst>
                                    <p:cond delay="0"/>
                                  </p:stCondLst>
                                  <p:iterate type="lt">
                                    <p:tmPct val="4000"/>
                                  </p:iterate>
                                  <p:childTnLst>
                                    <p:set>
                                      <p:cBhvr override="childStyle">
                                        <p:cTn id="30" dur="500" fill="hold"/>
                                        <p:tgtEl>
                                          <p:spTgt spid="4">
                                            <p:txEl>
                                              <p:pRg st="4" end="4"/>
                                            </p:txEl>
                                          </p:spTgt>
                                        </p:tgtEl>
                                        <p:attrNameLst>
                                          <p:attrName>style.textDecorationUnderline</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18" presetClass="emph" presetSubtype="0" fill="hold" grpId="0" nodeType="clickEffect">
                                  <p:stCondLst>
                                    <p:cond delay="0"/>
                                  </p:stCondLst>
                                  <p:iterate type="lt">
                                    <p:tmPct val="4000"/>
                                  </p:iterate>
                                  <p:childTnLst>
                                    <p:set>
                                      <p:cBhvr override="childStyle">
                                        <p:cTn id="34" dur="500" fill="hold"/>
                                        <p:tgtEl>
                                          <p:spTgt spid="4">
                                            <p:txEl>
                                              <p:pRg st="5" end="5"/>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15FF41-AFA4-4D25-AB42-AB034F4B4FEC}"/>
              </a:ext>
            </a:extLst>
          </p:cNvPr>
          <p:cNvSpPr>
            <a:spLocks noGrp="1"/>
          </p:cNvSpPr>
          <p:nvPr>
            <p:ph type="title"/>
          </p:nvPr>
        </p:nvSpPr>
        <p:spPr/>
        <p:txBody>
          <a:bodyPr>
            <a:normAutofit fontScale="90000"/>
          </a:bodyPr>
          <a:lstStyle/>
          <a:p>
            <a:r>
              <a:rPr lang="en-US" dirty="0" err="1"/>
              <a:t>Aile</a:t>
            </a:r>
            <a:r>
              <a:rPr lang="en-US" dirty="0"/>
              <a:t> </a:t>
            </a:r>
            <a:r>
              <a:rPr lang="en-US" dirty="0" err="1"/>
              <a:t>Tarihimizi</a:t>
            </a:r>
            <a:r>
              <a:rPr lang="en-US" dirty="0"/>
              <a:t> </a:t>
            </a:r>
            <a:r>
              <a:rPr lang="en-US" dirty="0" err="1"/>
              <a:t>Öğreniyoruz</a:t>
            </a:r>
            <a:endParaRPr lang="en-US" dirty="0"/>
          </a:p>
        </p:txBody>
      </p:sp>
      <p:sp>
        <p:nvSpPr>
          <p:cNvPr id="10" name="Footer Placeholder 9">
            <a:extLst>
              <a:ext uri="{FF2B5EF4-FFF2-40B4-BE49-F238E27FC236}">
                <a16:creationId xmlns="" xmlns:a16="http://schemas.microsoft.com/office/drawing/2014/main" id="{A8C7C3A0-5E78-49C8-B8D4-F3DF62B2BC93}"/>
              </a:ext>
            </a:extLst>
          </p:cNvPr>
          <p:cNvSpPr>
            <a:spLocks noGrp="1"/>
          </p:cNvSpPr>
          <p:nvPr>
            <p:ph type="ftr" sz="quarter" idx="11"/>
          </p:nvPr>
        </p:nvSpPr>
        <p:spPr/>
        <p:txBody>
          <a:bodyPr/>
          <a:lstStyle/>
          <a:p>
            <a:r>
              <a:rPr lang="tr-TR" dirty="0"/>
              <a:t>SOSYAL BİLGİLER</a:t>
            </a:r>
            <a:endParaRPr lang="en-US" dirty="0"/>
          </a:p>
        </p:txBody>
      </p:sp>
      <p:sp>
        <p:nvSpPr>
          <p:cNvPr id="4" name="Content Placeholder 3">
            <a:extLst>
              <a:ext uri="{FF2B5EF4-FFF2-40B4-BE49-F238E27FC236}">
                <a16:creationId xmlns="" xmlns:a16="http://schemas.microsoft.com/office/drawing/2014/main" id="{B0881FA9-F3B0-4912-B0E1-352094195C30}"/>
              </a:ext>
            </a:extLst>
          </p:cNvPr>
          <p:cNvSpPr>
            <a:spLocks noGrp="1"/>
          </p:cNvSpPr>
          <p:nvPr>
            <p:ph idx="1"/>
          </p:nvPr>
        </p:nvSpPr>
        <p:spPr>
          <a:xfrm>
            <a:off x="804672" y="2812244"/>
            <a:ext cx="6190488" cy="3544106"/>
          </a:xfrm>
        </p:spPr>
        <p:txBody>
          <a:bodyPr>
            <a:noAutofit/>
          </a:bodyPr>
          <a:lstStyle/>
          <a:p>
            <a:r>
              <a:rPr lang="en-US" sz="1600" dirty="0" err="1"/>
              <a:t>Aile</a:t>
            </a:r>
            <a:r>
              <a:rPr lang="en-US" sz="1600" dirty="0"/>
              <a:t> </a:t>
            </a:r>
            <a:r>
              <a:rPr lang="en-US" sz="1600" dirty="0" err="1"/>
              <a:t>tarihimizle</a:t>
            </a:r>
            <a:r>
              <a:rPr lang="en-US" sz="1600" dirty="0"/>
              <a:t> </a:t>
            </a:r>
            <a:r>
              <a:rPr lang="en-US" sz="1600" dirty="0" err="1"/>
              <a:t>ilgili</a:t>
            </a:r>
            <a:r>
              <a:rPr lang="en-US" sz="1600" dirty="0"/>
              <a:t> </a:t>
            </a:r>
            <a:r>
              <a:rPr lang="en-US" sz="1600" dirty="0" err="1"/>
              <a:t>bilgileri</a:t>
            </a:r>
            <a:r>
              <a:rPr lang="en-US" sz="1600" dirty="0"/>
              <a:t> </a:t>
            </a:r>
            <a:r>
              <a:rPr lang="en-US" sz="1600" dirty="0" err="1"/>
              <a:t>öğrenmenin</a:t>
            </a:r>
            <a:r>
              <a:rPr lang="en-US" sz="1600" dirty="0"/>
              <a:t> </a:t>
            </a:r>
            <a:r>
              <a:rPr lang="en-US" sz="1600" dirty="0" err="1"/>
              <a:t>değişik</a:t>
            </a:r>
            <a:r>
              <a:rPr lang="en-US" sz="1600" dirty="0"/>
              <a:t> </a:t>
            </a:r>
            <a:r>
              <a:rPr lang="en-US" sz="1600" dirty="0" err="1"/>
              <a:t>yolları</a:t>
            </a:r>
            <a:r>
              <a:rPr lang="en-US" sz="1600" dirty="0"/>
              <a:t> </a:t>
            </a:r>
            <a:r>
              <a:rPr lang="en-US" sz="1600" dirty="0" err="1"/>
              <a:t>vardır</a:t>
            </a:r>
            <a:r>
              <a:rPr lang="en-US" sz="1600" dirty="0"/>
              <a:t>. </a:t>
            </a:r>
            <a:r>
              <a:rPr lang="en-US" sz="1600" dirty="0" err="1"/>
              <a:t>Bunlardan</a:t>
            </a:r>
            <a:r>
              <a:rPr lang="en-US" sz="1600" dirty="0"/>
              <a:t> </a:t>
            </a:r>
            <a:r>
              <a:rPr lang="en-US" sz="1600" dirty="0" err="1"/>
              <a:t>en</a:t>
            </a:r>
            <a:r>
              <a:rPr lang="en-US" sz="1600" dirty="0"/>
              <a:t> </a:t>
            </a:r>
            <a:r>
              <a:rPr lang="en-US" sz="1600" dirty="0" err="1"/>
              <a:t>kolay</a:t>
            </a:r>
            <a:r>
              <a:rPr lang="en-US" sz="1600" dirty="0"/>
              <a:t> </a:t>
            </a:r>
            <a:r>
              <a:rPr lang="en-US" sz="1600" dirty="0" err="1"/>
              <a:t>olanı</a:t>
            </a:r>
            <a:r>
              <a:rPr lang="en-US" sz="1600" dirty="0"/>
              <a:t> “</a:t>
            </a:r>
            <a:r>
              <a:rPr lang="en-US" sz="1600" dirty="0" err="1"/>
              <a:t>sözlü</a:t>
            </a:r>
            <a:endParaRPr lang="en-US" sz="1600" dirty="0"/>
          </a:p>
          <a:p>
            <a:r>
              <a:rPr lang="en-US" sz="1600" dirty="0" err="1"/>
              <a:t>tarih</a:t>
            </a:r>
            <a:r>
              <a:rPr lang="en-US" sz="1600" dirty="0"/>
              <a:t>” </a:t>
            </a:r>
            <a:r>
              <a:rPr lang="en-US" sz="1600" dirty="0" err="1"/>
              <a:t>yöntemini</a:t>
            </a:r>
            <a:r>
              <a:rPr lang="en-US" sz="1600" dirty="0"/>
              <a:t> </a:t>
            </a:r>
            <a:r>
              <a:rPr lang="en-US" sz="1600" dirty="0" err="1"/>
              <a:t>kullanmaktır</a:t>
            </a:r>
            <a:r>
              <a:rPr lang="en-US" sz="1600" dirty="0"/>
              <a:t>. </a:t>
            </a:r>
            <a:r>
              <a:rPr lang="en-US" sz="1600" dirty="0" err="1"/>
              <a:t>Sözlü</a:t>
            </a:r>
            <a:r>
              <a:rPr lang="en-US" sz="1600" dirty="0"/>
              <a:t> </a:t>
            </a:r>
            <a:r>
              <a:rPr lang="en-US" sz="1600" dirty="0" err="1"/>
              <a:t>tarih</a:t>
            </a:r>
            <a:r>
              <a:rPr lang="en-US" sz="1600" dirty="0"/>
              <a:t> </a:t>
            </a:r>
            <a:r>
              <a:rPr lang="en-US" sz="1600" dirty="0" err="1"/>
              <a:t>yöntemi</a:t>
            </a:r>
            <a:r>
              <a:rPr lang="en-US" sz="1600" dirty="0"/>
              <a:t>, </a:t>
            </a:r>
            <a:r>
              <a:rPr lang="en-US" sz="1600" dirty="0" err="1"/>
              <a:t>adından</a:t>
            </a:r>
            <a:r>
              <a:rPr lang="en-US" sz="1600" dirty="0"/>
              <a:t> da </a:t>
            </a:r>
            <a:r>
              <a:rPr lang="en-US" sz="1600" dirty="0" err="1"/>
              <a:t>anlaşılacağı</a:t>
            </a:r>
            <a:r>
              <a:rPr lang="en-US" sz="1600" dirty="0"/>
              <a:t> </a:t>
            </a:r>
            <a:r>
              <a:rPr lang="en-US" sz="1600" dirty="0" err="1"/>
              <a:t>gibi</a:t>
            </a:r>
            <a:r>
              <a:rPr lang="en-US" sz="1600" dirty="0"/>
              <a:t> </a:t>
            </a:r>
            <a:r>
              <a:rPr lang="en-US" sz="1600" dirty="0" err="1"/>
              <a:t>tarihin</a:t>
            </a:r>
            <a:r>
              <a:rPr lang="en-US" sz="1600" dirty="0"/>
              <a:t> </a:t>
            </a:r>
            <a:r>
              <a:rPr lang="en-US" sz="1600" dirty="0" err="1"/>
              <a:t>yaşayan</a:t>
            </a:r>
            <a:endParaRPr lang="en-US" sz="1600" dirty="0"/>
          </a:p>
          <a:p>
            <a:r>
              <a:rPr lang="en-US" sz="1600" dirty="0" err="1"/>
              <a:t>kişiler</a:t>
            </a:r>
            <a:r>
              <a:rPr lang="en-US" sz="1600" dirty="0"/>
              <a:t> </a:t>
            </a:r>
            <a:r>
              <a:rPr lang="en-US" sz="1600" dirty="0" err="1"/>
              <a:t>tarafından</a:t>
            </a:r>
            <a:r>
              <a:rPr lang="en-US" sz="1600" dirty="0"/>
              <a:t> </a:t>
            </a:r>
            <a:r>
              <a:rPr lang="en-US" sz="1600" dirty="0" err="1"/>
              <a:t>anlatılmasına</a:t>
            </a:r>
            <a:r>
              <a:rPr lang="en-US" sz="1600" dirty="0"/>
              <a:t> </a:t>
            </a:r>
            <a:r>
              <a:rPr lang="en-US" sz="1600" dirty="0" err="1"/>
              <a:t>dayalı</a:t>
            </a:r>
            <a:r>
              <a:rPr lang="en-US" sz="1600" dirty="0"/>
              <a:t> </a:t>
            </a:r>
            <a:r>
              <a:rPr lang="en-US" sz="1600" dirty="0" err="1"/>
              <a:t>bir</a:t>
            </a:r>
            <a:r>
              <a:rPr lang="en-US" sz="1600" dirty="0"/>
              <a:t> </a:t>
            </a:r>
            <a:r>
              <a:rPr lang="en-US" sz="1600" dirty="0" err="1"/>
              <a:t>yöntemdir</a:t>
            </a:r>
            <a:r>
              <a:rPr lang="en-US" sz="1600" dirty="0"/>
              <a:t>. </a:t>
            </a:r>
            <a:r>
              <a:rPr lang="en-US" sz="1600" dirty="0" err="1"/>
              <a:t>Sözlü</a:t>
            </a:r>
            <a:r>
              <a:rPr lang="en-US" sz="1600" dirty="0"/>
              <a:t> </a:t>
            </a:r>
            <a:r>
              <a:rPr lang="en-US" sz="1600" dirty="0" err="1"/>
              <a:t>tarih</a:t>
            </a:r>
            <a:r>
              <a:rPr lang="en-US" sz="1600" dirty="0"/>
              <a:t> </a:t>
            </a:r>
            <a:r>
              <a:rPr lang="en-US" sz="1600" dirty="0" err="1"/>
              <a:t>yöntemi</a:t>
            </a:r>
            <a:r>
              <a:rPr lang="en-US" sz="1600" dirty="0"/>
              <a:t> </a:t>
            </a:r>
            <a:r>
              <a:rPr lang="en-US" sz="1600" dirty="0" err="1"/>
              <a:t>sayesinde</a:t>
            </a:r>
            <a:r>
              <a:rPr lang="en-US" sz="1600" dirty="0"/>
              <a:t> </a:t>
            </a:r>
            <a:r>
              <a:rPr lang="en-US" sz="1600" dirty="0" err="1"/>
              <a:t>geçmişte</a:t>
            </a:r>
            <a:endParaRPr lang="en-US" sz="1600" dirty="0"/>
          </a:p>
          <a:p>
            <a:r>
              <a:rPr lang="en-US" sz="1600" dirty="0" err="1"/>
              <a:t>çocuk</a:t>
            </a:r>
            <a:r>
              <a:rPr lang="en-US" sz="1600" dirty="0"/>
              <a:t> </a:t>
            </a:r>
            <a:r>
              <a:rPr lang="en-US" sz="1600" dirty="0" err="1"/>
              <a:t>yetiştirme</a:t>
            </a:r>
            <a:r>
              <a:rPr lang="en-US" sz="1600" dirty="0"/>
              <a:t> </a:t>
            </a:r>
            <a:r>
              <a:rPr lang="en-US" sz="1600" dirty="0" err="1"/>
              <a:t>usulleri</a:t>
            </a:r>
            <a:r>
              <a:rPr lang="en-US" sz="1600" dirty="0"/>
              <a:t>, </a:t>
            </a:r>
            <a:r>
              <a:rPr lang="en-US" sz="1600" dirty="0" err="1"/>
              <a:t>yaşanan</a:t>
            </a:r>
            <a:r>
              <a:rPr lang="en-US" sz="1600" dirty="0"/>
              <a:t> </a:t>
            </a:r>
            <a:r>
              <a:rPr lang="en-US" sz="1600" dirty="0" err="1"/>
              <a:t>göçler</a:t>
            </a:r>
            <a:r>
              <a:rPr lang="en-US" sz="1600" dirty="0"/>
              <a:t>, </a:t>
            </a:r>
            <a:r>
              <a:rPr lang="en-US" sz="1600" dirty="0" err="1"/>
              <a:t>adet</a:t>
            </a:r>
            <a:r>
              <a:rPr lang="en-US" sz="1600" dirty="0"/>
              <a:t> </a:t>
            </a:r>
            <a:r>
              <a:rPr lang="en-US" sz="1600" dirty="0" err="1"/>
              <a:t>ve</a:t>
            </a:r>
            <a:r>
              <a:rPr lang="en-US" sz="1600" dirty="0"/>
              <a:t> </a:t>
            </a:r>
            <a:r>
              <a:rPr lang="en-US" sz="1600" dirty="0" err="1"/>
              <a:t>gelenekler</a:t>
            </a:r>
            <a:r>
              <a:rPr lang="en-US" sz="1600" dirty="0"/>
              <a:t> </a:t>
            </a:r>
            <a:r>
              <a:rPr lang="en-US" sz="1600" dirty="0" err="1"/>
              <a:t>gibi</a:t>
            </a:r>
            <a:r>
              <a:rPr lang="en-US" sz="1600" dirty="0"/>
              <a:t> </a:t>
            </a:r>
            <a:r>
              <a:rPr lang="en-US" sz="1600" dirty="0" err="1"/>
              <a:t>konular</a:t>
            </a:r>
            <a:r>
              <a:rPr lang="en-US" sz="1600" dirty="0"/>
              <a:t> </a:t>
            </a:r>
            <a:r>
              <a:rPr lang="en-US" sz="1600" dirty="0" err="1"/>
              <a:t>hakkında</a:t>
            </a:r>
            <a:r>
              <a:rPr lang="en-US" sz="1600" dirty="0"/>
              <a:t> </a:t>
            </a:r>
            <a:r>
              <a:rPr lang="en-US" sz="1600" dirty="0" err="1"/>
              <a:t>bilgi</a:t>
            </a:r>
            <a:endParaRPr lang="en-US" sz="1600" dirty="0"/>
          </a:p>
          <a:p>
            <a:r>
              <a:rPr lang="en-US" sz="1600" dirty="0" err="1"/>
              <a:t>edinilebilir</a:t>
            </a:r>
            <a:r>
              <a:rPr lang="en-US" sz="1600" dirty="0"/>
              <a:t>. Bu </a:t>
            </a:r>
            <a:r>
              <a:rPr lang="en-US" sz="1600" dirty="0" err="1"/>
              <a:t>nedenle</a:t>
            </a:r>
            <a:r>
              <a:rPr lang="en-US" sz="1600" dirty="0"/>
              <a:t> </a:t>
            </a:r>
            <a:r>
              <a:rPr lang="en-US" sz="1600" dirty="0" err="1"/>
              <a:t>bu</a:t>
            </a:r>
            <a:r>
              <a:rPr lang="en-US" sz="1600" dirty="0"/>
              <a:t> </a:t>
            </a:r>
            <a:r>
              <a:rPr lang="en-US" sz="1600" dirty="0" err="1"/>
              <a:t>yöntemin</a:t>
            </a:r>
            <a:r>
              <a:rPr lang="en-US" sz="1600" dirty="0"/>
              <a:t> </a:t>
            </a:r>
            <a:r>
              <a:rPr lang="en-US" sz="1600" dirty="0" err="1"/>
              <a:t>uygulandığı</a:t>
            </a:r>
            <a:r>
              <a:rPr lang="en-US" sz="1600" dirty="0"/>
              <a:t> </a:t>
            </a:r>
            <a:r>
              <a:rPr lang="en-US" sz="1600" dirty="0" err="1"/>
              <a:t>kişiler</a:t>
            </a:r>
            <a:r>
              <a:rPr lang="en-US" sz="1600" dirty="0"/>
              <a:t> </a:t>
            </a:r>
            <a:r>
              <a:rPr lang="en-US" sz="1600" dirty="0" err="1"/>
              <a:t>genellikle</a:t>
            </a:r>
            <a:r>
              <a:rPr lang="en-US" sz="1600" dirty="0"/>
              <a:t>, </a:t>
            </a:r>
            <a:r>
              <a:rPr lang="en-US" sz="1600" dirty="0" err="1"/>
              <a:t>yaşlı</a:t>
            </a:r>
            <a:r>
              <a:rPr lang="en-US" sz="1600" dirty="0"/>
              <a:t> </a:t>
            </a:r>
            <a:r>
              <a:rPr lang="en-US" sz="1600" dirty="0" err="1"/>
              <a:t>olarak</a:t>
            </a:r>
            <a:r>
              <a:rPr lang="en-US" sz="1600" dirty="0"/>
              <a:t> </a:t>
            </a:r>
            <a:r>
              <a:rPr lang="en-US" sz="1600" dirty="0" err="1"/>
              <a:t>tabir</a:t>
            </a:r>
            <a:r>
              <a:rPr lang="en-US" sz="1600" dirty="0"/>
              <a:t> </a:t>
            </a:r>
            <a:r>
              <a:rPr lang="en-US" sz="1600" dirty="0" err="1"/>
              <a:t>edilen</a:t>
            </a:r>
            <a:r>
              <a:rPr lang="en-US" sz="1600" dirty="0"/>
              <a:t> </a:t>
            </a:r>
            <a:r>
              <a:rPr lang="en-US" sz="1600" dirty="0" err="1"/>
              <a:t>ileri</a:t>
            </a:r>
            <a:endParaRPr lang="en-US" sz="1600" dirty="0"/>
          </a:p>
          <a:p>
            <a:r>
              <a:rPr lang="en-US" sz="1600" dirty="0" err="1"/>
              <a:t>yaşlardaki</a:t>
            </a:r>
            <a:r>
              <a:rPr lang="en-US" sz="1600" dirty="0"/>
              <a:t> </a:t>
            </a:r>
            <a:r>
              <a:rPr lang="en-US" sz="1600" dirty="0" err="1"/>
              <a:t>insanlardı</a:t>
            </a:r>
            <a:r>
              <a:rPr lang="tr-TR" sz="1600" dirty="0"/>
              <a:t>r.</a:t>
            </a:r>
            <a:endParaRPr lang="en-US" sz="1600" dirty="0"/>
          </a:p>
        </p:txBody>
      </p:sp>
      <p:pic>
        <p:nvPicPr>
          <p:cNvPr id="8" name="Picture Placeholder 7" descr="mountains under the night sky just before dawn">
            <a:extLst>
              <a:ext uri="{FF2B5EF4-FFF2-40B4-BE49-F238E27FC236}">
                <a16:creationId xmlns="" xmlns:a16="http://schemas.microsoft.com/office/drawing/2014/main" id="{B53D1AAB-32B2-4F04-828F-AB1C758AF004}"/>
              </a:ext>
            </a:extLst>
          </p:cNvPr>
          <p:cNvPicPr>
            <a:picLocks noGrp="1" noChangeAspect="1"/>
          </p:cNvPicPr>
          <p:nvPr>
            <p:ph type="pic" sz="quarter" idx="13"/>
          </p:nvPr>
        </p:nvPicPr>
        <p:blipFill rotWithShape="1">
          <a:blip r:embed="rId2"/>
          <a:srcRect l="71" r="71"/>
          <a:stretch/>
        </p:blipFill>
        <p:spPr/>
      </p:pic>
      <p:sp>
        <p:nvSpPr>
          <p:cNvPr id="11" name="Slide Number Placeholder 10">
            <a:extLst>
              <a:ext uri="{FF2B5EF4-FFF2-40B4-BE49-F238E27FC236}">
                <a16:creationId xmlns="" xmlns:a16="http://schemas.microsoft.com/office/drawing/2014/main" id="{56AE2454-CE9A-4A6B-AB5A-349E0D967654}"/>
              </a:ext>
            </a:extLst>
          </p:cNvPr>
          <p:cNvSpPr>
            <a:spLocks noGrp="1"/>
          </p:cNvSpPr>
          <p:nvPr>
            <p:ph type="sldNum" sz="quarter" idx="12"/>
          </p:nvPr>
        </p:nvSpPr>
        <p:spPr/>
        <p:txBody>
          <a:bodyPr/>
          <a:lstStyle/>
          <a:p>
            <a:fld id="{D8DA9DAA-006C-4F4B-980E-E3DF019B24E2}" type="slidenum">
              <a:rPr lang="en-US" smtClean="0"/>
              <a:pPr/>
              <a:t>3</a:t>
            </a:fld>
            <a:endParaRPr lang="en-US" dirty="0"/>
          </a:p>
        </p:txBody>
      </p:sp>
    </p:spTree>
    <p:extLst>
      <p:ext uri="{BB962C8B-B14F-4D97-AF65-F5344CB8AC3E}">
        <p14:creationId xmlns="" xmlns:p14="http://schemas.microsoft.com/office/powerpoint/2010/main" val="365334912"/>
      </p:ext>
    </p:extLst>
  </p:cSld>
  <p:clrMapOvr>
    <a:masterClrMapping/>
  </p:clrMapOvr>
  <mc:AlternateContent xmlns:mc="http://schemas.openxmlformats.org/markup-compatibility/2006">
    <mc:Choice xmlns=""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F2FB0B-15EC-453B-BC9B-69AD35DDCEA3}"/>
              </a:ext>
            </a:extLst>
          </p:cNvPr>
          <p:cNvSpPr>
            <a:spLocks noGrp="1"/>
          </p:cNvSpPr>
          <p:nvPr>
            <p:ph type="ctrTitle"/>
          </p:nvPr>
        </p:nvSpPr>
        <p:spPr>
          <a:xfrm>
            <a:off x="1524000" y="1789043"/>
            <a:ext cx="9144000" cy="4823791"/>
          </a:xfrm>
        </p:spPr>
        <p:txBody>
          <a:bodyPr>
            <a:normAutofit/>
          </a:bodyPr>
          <a:lstStyle/>
          <a:p>
            <a:r>
              <a:rPr lang="en-US" sz="2400" dirty="0"/>
              <a:t>Bir </a:t>
            </a:r>
            <a:r>
              <a:rPr lang="en-US" sz="2400" dirty="0" err="1"/>
              <a:t>topluma</a:t>
            </a:r>
            <a:r>
              <a:rPr lang="en-US" sz="2400" dirty="0"/>
              <a:t> </a:t>
            </a:r>
            <a:r>
              <a:rPr lang="en-US" sz="2400" dirty="0" err="1"/>
              <a:t>veya</a:t>
            </a:r>
            <a:r>
              <a:rPr lang="en-US" sz="2400" dirty="0"/>
              <a:t> </a:t>
            </a:r>
            <a:r>
              <a:rPr lang="en-US" sz="2400" dirty="0" err="1"/>
              <a:t>halk</a:t>
            </a:r>
            <a:r>
              <a:rPr lang="en-US" sz="2400" dirty="0"/>
              <a:t> </a:t>
            </a:r>
            <a:r>
              <a:rPr lang="en-US" sz="2400" dirty="0" err="1"/>
              <a:t>topluluğuna</a:t>
            </a:r>
            <a:r>
              <a:rPr lang="en-US" sz="2400" dirty="0"/>
              <a:t> </a:t>
            </a:r>
            <a:r>
              <a:rPr lang="en-US" sz="2400" dirty="0" err="1"/>
              <a:t>ait</a:t>
            </a:r>
            <a:r>
              <a:rPr lang="en-US" sz="2400" dirty="0"/>
              <a:t> </a:t>
            </a:r>
            <a:r>
              <a:rPr lang="en-US" sz="2400" dirty="0" err="1"/>
              <a:t>maddi</a:t>
            </a:r>
            <a:r>
              <a:rPr lang="en-US" sz="2400" dirty="0"/>
              <a:t> </a:t>
            </a:r>
            <a:r>
              <a:rPr lang="en-US" sz="2400" dirty="0" err="1"/>
              <a:t>ve</a:t>
            </a:r>
            <a:r>
              <a:rPr lang="en-US" sz="2400" dirty="0"/>
              <a:t> </a:t>
            </a:r>
            <a:r>
              <a:rPr lang="en-US" sz="2400" dirty="0" err="1"/>
              <a:t>manevi</a:t>
            </a:r>
            <a:r>
              <a:rPr lang="en-US" sz="2400" dirty="0"/>
              <a:t> </a:t>
            </a:r>
            <a:r>
              <a:rPr lang="en-US" sz="2400" dirty="0" err="1"/>
              <a:t>ögelerin</a:t>
            </a:r>
            <a:r>
              <a:rPr lang="en-US" sz="2400" dirty="0"/>
              <a:t> </a:t>
            </a:r>
            <a:r>
              <a:rPr lang="en-US" sz="2400" dirty="0" err="1"/>
              <a:t>tümüne</a:t>
            </a:r>
            <a:r>
              <a:rPr lang="en-US" sz="2400" dirty="0"/>
              <a:t> “</a:t>
            </a:r>
            <a:r>
              <a:rPr lang="en-US" sz="2400" dirty="0" err="1"/>
              <a:t>kültür</a:t>
            </a:r>
            <a:r>
              <a:rPr lang="en-US" sz="2400" dirty="0"/>
              <a:t>” </a:t>
            </a:r>
            <a:r>
              <a:rPr lang="en-US" sz="2400" dirty="0" err="1"/>
              <a:t>adı</a:t>
            </a:r>
            <a:r>
              <a:rPr lang="en-US" sz="2400" dirty="0"/>
              <a:t> </a:t>
            </a:r>
            <a:r>
              <a:rPr lang="en-US" sz="2400" dirty="0" err="1"/>
              <a:t>verilir</a:t>
            </a:r>
            <a:r>
              <a:rPr lang="en-US" sz="2400" dirty="0"/>
              <a:t>.</a:t>
            </a:r>
            <a:br>
              <a:rPr lang="en-US" sz="2400" dirty="0"/>
            </a:br>
            <a:r>
              <a:rPr lang="en-US" sz="2400" dirty="0" err="1"/>
              <a:t>Kültürler</a:t>
            </a:r>
            <a:r>
              <a:rPr lang="en-US" sz="2400" dirty="0"/>
              <a:t> </a:t>
            </a:r>
            <a:r>
              <a:rPr lang="en-US" sz="2400" dirty="0" err="1"/>
              <a:t>genel</a:t>
            </a:r>
            <a:r>
              <a:rPr lang="en-US" sz="2400" dirty="0"/>
              <a:t> </a:t>
            </a:r>
            <a:r>
              <a:rPr lang="en-US" sz="2400" dirty="0" err="1"/>
              <a:t>olarak</a:t>
            </a:r>
            <a:r>
              <a:rPr lang="en-US" sz="2400" dirty="0"/>
              <a:t> </a:t>
            </a:r>
            <a:r>
              <a:rPr lang="en-US" sz="2400" dirty="0" err="1"/>
              <a:t>ait</a:t>
            </a:r>
            <a:r>
              <a:rPr lang="en-US" sz="2400" dirty="0"/>
              <a:t> </a:t>
            </a:r>
            <a:r>
              <a:rPr lang="en-US" sz="2400" dirty="0" err="1"/>
              <a:t>oldukları</a:t>
            </a:r>
            <a:r>
              <a:rPr lang="en-US" sz="2400" dirty="0"/>
              <a:t> </a:t>
            </a:r>
            <a:r>
              <a:rPr lang="en-US" sz="2400" dirty="0" err="1"/>
              <a:t>topluma</a:t>
            </a:r>
            <a:r>
              <a:rPr lang="en-US" sz="2400" dirty="0"/>
              <a:t> </a:t>
            </a:r>
            <a:r>
              <a:rPr lang="en-US" sz="2400" dirty="0" err="1"/>
              <a:t>özgü</a:t>
            </a:r>
            <a:r>
              <a:rPr lang="en-US" sz="2400" dirty="0"/>
              <a:t> </a:t>
            </a:r>
            <a:r>
              <a:rPr lang="en-US" sz="2400" dirty="0" err="1"/>
              <a:t>olur</a:t>
            </a:r>
            <a:r>
              <a:rPr lang="en-US" sz="2400" dirty="0"/>
              <a:t>. Bu </a:t>
            </a:r>
            <a:r>
              <a:rPr lang="en-US" sz="2400" dirty="0" err="1"/>
              <a:t>nedenle</a:t>
            </a:r>
            <a:r>
              <a:rPr lang="en-US" sz="2400" dirty="0"/>
              <a:t>, </a:t>
            </a:r>
            <a:r>
              <a:rPr lang="en-US" sz="2400" dirty="0" err="1"/>
              <a:t>bir</a:t>
            </a:r>
            <a:r>
              <a:rPr lang="en-US" sz="2400" dirty="0"/>
              <a:t> </a:t>
            </a:r>
            <a:r>
              <a:rPr lang="en-US" sz="2400" dirty="0" err="1"/>
              <a:t>topluma</a:t>
            </a:r>
            <a:r>
              <a:rPr lang="en-US" sz="2400" dirty="0"/>
              <a:t> </a:t>
            </a:r>
            <a:r>
              <a:rPr lang="en-US" sz="2400" dirty="0" err="1"/>
              <a:t>ait</a:t>
            </a:r>
            <a:r>
              <a:rPr lang="en-US" sz="2400" dirty="0"/>
              <a:t> </a:t>
            </a:r>
            <a:r>
              <a:rPr lang="en-US" sz="2400" dirty="0" err="1"/>
              <a:t>kültürel</a:t>
            </a:r>
            <a:r>
              <a:rPr lang="en-US" sz="2400" dirty="0"/>
              <a:t/>
            </a:r>
            <a:br>
              <a:rPr lang="en-US" sz="2400" dirty="0"/>
            </a:br>
            <a:r>
              <a:rPr lang="en-US" sz="2400" dirty="0" err="1"/>
              <a:t>ögelerin</a:t>
            </a:r>
            <a:r>
              <a:rPr lang="en-US" sz="2400" dirty="0"/>
              <a:t> </a:t>
            </a:r>
            <a:r>
              <a:rPr lang="en-US" sz="2400" dirty="0" err="1"/>
              <a:t>aynı</a:t>
            </a:r>
            <a:r>
              <a:rPr lang="en-US" sz="2400" dirty="0"/>
              <a:t> </a:t>
            </a:r>
            <a:r>
              <a:rPr lang="en-US" sz="2400" dirty="0" err="1"/>
              <a:t>şekilde</a:t>
            </a:r>
            <a:r>
              <a:rPr lang="en-US" sz="2400" dirty="0"/>
              <a:t> </a:t>
            </a:r>
            <a:r>
              <a:rPr lang="en-US" sz="2400" dirty="0" err="1"/>
              <a:t>başka</a:t>
            </a:r>
            <a:r>
              <a:rPr lang="en-US" sz="2400" dirty="0"/>
              <a:t> </a:t>
            </a:r>
            <a:r>
              <a:rPr lang="en-US" sz="2400" dirty="0" err="1"/>
              <a:t>bir</a:t>
            </a:r>
            <a:r>
              <a:rPr lang="en-US" sz="2400" dirty="0"/>
              <a:t> </a:t>
            </a:r>
            <a:r>
              <a:rPr lang="en-US" sz="2400" dirty="0" err="1"/>
              <a:t>toplumda</a:t>
            </a:r>
            <a:r>
              <a:rPr lang="en-US" sz="2400" dirty="0"/>
              <a:t> </a:t>
            </a:r>
            <a:r>
              <a:rPr lang="en-US" sz="2400" dirty="0" err="1"/>
              <a:t>görülmemesi</a:t>
            </a:r>
            <a:r>
              <a:rPr lang="en-US" sz="2400" dirty="0"/>
              <a:t> </a:t>
            </a:r>
            <a:r>
              <a:rPr lang="en-US" sz="2400" dirty="0" err="1"/>
              <a:t>doğaldır</a:t>
            </a:r>
            <a:r>
              <a:rPr lang="en-US" sz="2400" dirty="0"/>
              <a:t>. </a:t>
            </a:r>
            <a:r>
              <a:rPr lang="en-US" sz="2400" dirty="0" err="1"/>
              <a:t>Toplumumuza</a:t>
            </a:r>
            <a:r>
              <a:rPr lang="en-US" sz="2400" dirty="0"/>
              <a:t> </a:t>
            </a:r>
            <a:r>
              <a:rPr lang="en-US" sz="2400" dirty="0" err="1"/>
              <a:t>ait</a:t>
            </a:r>
            <a:r>
              <a:rPr lang="en-US" sz="2400" dirty="0"/>
              <a:t> </a:t>
            </a:r>
            <a:r>
              <a:rPr lang="en-US" sz="2400" dirty="0" err="1"/>
              <a:t>kültür</a:t>
            </a:r>
            <a:r>
              <a:rPr lang="en-US" sz="2400" dirty="0"/>
              <a:t/>
            </a:r>
            <a:br>
              <a:rPr lang="en-US" sz="2400" dirty="0"/>
            </a:br>
            <a:r>
              <a:rPr lang="en-US" sz="2400" dirty="0" err="1"/>
              <a:t>ögeleri</a:t>
            </a:r>
            <a:r>
              <a:rPr lang="en-US" sz="2400" dirty="0"/>
              <a:t>; </a:t>
            </a:r>
            <a:r>
              <a:rPr lang="en-US" sz="2400" dirty="0" err="1"/>
              <a:t>geleneksel</a:t>
            </a:r>
            <a:r>
              <a:rPr lang="en-US" sz="2400" dirty="0"/>
              <a:t> </a:t>
            </a:r>
            <a:r>
              <a:rPr lang="en-US" sz="2400" dirty="0" err="1"/>
              <a:t>kıyafetlerimiz</a:t>
            </a:r>
            <a:r>
              <a:rPr lang="en-US" sz="2400" dirty="0"/>
              <a:t>, </a:t>
            </a:r>
            <a:r>
              <a:rPr lang="en-US" sz="2400" dirty="0" err="1"/>
              <a:t>yiyecek</a:t>
            </a:r>
            <a:r>
              <a:rPr lang="en-US" sz="2400" dirty="0"/>
              <a:t> </a:t>
            </a:r>
            <a:r>
              <a:rPr lang="en-US" sz="2400" dirty="0" err="1"/>
              <a:t>ve</a:t>
            </a:r>
            <a:r>
              <a:rPr lang="en-US" sz="2400" dirty="0"/>
              <a:t> </a:t>
            </a:r>
            <a:r>
              <a:rPr lang="en-US" sz="2400" dirty="0" err="1"/>
              <a:t>içeceklerimiz</a:t>
            </a:r>
            <a:r>
              <a:rPr lang="en-US" sz="2400" dirty="0"/>
              <a:t>, </a:t>
            </a:r>
            <a:r>
              <a:rPr lang="en-US" sz="2400" dirty="0" err="1"/>
              <a:t>sanatsal</a:t>
            </a:r>
            <a:r>
              <a:rPr lang="en-US" sz="2400" dirty="0"/>
              <a:t> </a:t>
            </a:r>
            <a:r>
              <a:rPr lang="en-US" sz="2400" dirty="0" err="1"/>
              <a:t>ürünlerimiz</a:t>
            </a:r>
            <a:r>
              <a:rPr lang="en-US" sz="2400" dirty="0"/>
              <a:t>, </a:t>
            </a:r>
            <a:r>
              <a:rPr lang="en-US" sz="2400" dirty="0" err="1"/>
              <a:t>mimari</a:t>
            </a:r>
            <a:r>
              <a:rPr lang="en-US" sz="2400" dirty="0"/>
              <a:t/>
            </a:r>
            <a:br>
              <a:rPr lang="en-US" sz="2400" dirty="0"/>
            </a:br>
            <a:r>
              <a:rPr lang="en-US" sz="2400" dirty="0" err="1"/>
              <a:t>eserlerimiz</a:t>
            </a:r>
            <a:r>
              <a:rPr lang="en-US" sz="2400" dirty="0"/>
              <a:t>, </a:t>
            </a:r>
            <a:r>
              <a:rPr lang="en-US" sz="2400" dirty="0" err="1"/>
              <a:t>halk</a:t>
            </a:r>
            <a:r>
              <a:rPr lang="en-US" sz="2400" dirty="0"/>
              <a:t> </a:t>
            </a:r>
            <a:r>
              <a:rPr lang="en-US" sz="2400" dirty="0" err="1"/>
              <a:t>oyunlarımız</a:t>
            </a:r>
            <a:r>
              <a:rPr lang="en-US" sz="2400" dirty="0"/>
              <a:t>, </a:t>
            </a:r>
            <a:r>
              <a:rPr lang="en-US" sz="2400" dirty="0" err="1"/>
              <a:t>inançlarımız</a:t>
            </a:r>
            <a:r>
              <a:rPr lang="en-US" sz="2400" dirty="0"/>
              <a:t>, </a:t>
            </a:r>
            <a:r>
              <a:rPr lang="en-US" sz="2400" dirty="0" err="1"/>
              <a:t>edebî</a:t>
            </a:r>
            <a:r>
              <a:rPr lang="en-US" sz="2400" dirty="0"/>
              <a:t> </a:t>
            </a:r>
            <a:r>
              <a:rPr lang="en-US" sz="2400" dirty="0" err="1"/>
              <a:t>eserlerimiz</a:t>
            </a:r>
            <a:r>
              <a:rPr lang="en-US" sz="2400" dirty="0"/>
              <a:t>, </a:t>
            </a:r>
            <a:r>
              <a:rPr lang="en-US" sz="2400" dirty="0" err="1"/>
              <a:t>düşünce</a:t>
            </a:r>
            <a:r>
              <a:rPr lang="en-US" sz="2400" dirty="0"/>
              <a:t> </a:t>
            </a:r>
            <a:r>
              <a:rPr lang="en-US" sz="2400" dirty="0" err="1"/>
              <a:t>şekillerimiz</a:t>
            </a:r>
            <a:r>
              <a:rPr lang="en-US" sz="2400" dirty="0"/>
              <a:t> vb. </a:t>
            </a:r>
            <a:r>
              <a:rPr lang="en-US" sz="2400" dirty="0" err="1"/>
              <a:t>olarak</a:t>
            </a:r>
            <a:r>
              <a:rPr lang="en-US" sz="2400" dirty="0"/>
              <a:t/>
            </a:r>
            <a:br>
              <a:rPr lang="en-US" sz="2400" dirty="0"/>
            </a:br>
            <a:r>
              <a:rPr lang="en-US" sz="2400" dirty="0" err="1"/>
              <a:t>sıralanabilir</a:t>
            </a:r>
            <a:r>
              <a:rPr lang="en-US" sz="2400" dirty="0"/>
              <a:t>.</a:t>
            </a:r>
          </a:p>
        </p:txBody>
      </p:sp>
      <p:sp>
        <p:nvSpPr>
          <p:cNvPr id="3" name="Subtitle 2">
            <a:extLst>
              <a:ext uri="{FF2B5EF4-FFF2-40B4-BE49-F238E27FC236}">
                <a16:creationId xmlns="" xmlns:a16="http://schemas.microsoft.com/office/drawing/2014/main" id="{05408798-0DB3-46BF-880E-7BB904D700F6}"/>
              </a:ext>
            </a:extLst>
          </p:cNvPr>
          <p:cNvSpPr>
            <a:spLocks noGrp="1"/>
          </p:cNvSpPr>
          <p:nvPr>
            <p:ph type="subTitle" idx="1"/>
          </p:nvPr>
        </p:nvSpPr>
        <p:spPr>
          <a:xfrm>
            <a:off x="1537252" y="245166"/>
            <a:ext cx="9144000" cy="1325880"/>
          </a:xfrm>
        </p:spPr>
        <p:txBody>
          <a:bodyPr>
            <a:normAutofit fontScale="92500" lnSpcReduction="20000"/>
          </a:bodyPr>
          <a:lstStyle/>
          <a:p>
            <a:r>
              <a:rPr lang="en-US" sz="11500" dirty="0" err="1"/>
              <a:t>Kültürümüz</a:t>
            </a:r>
            <a:endParaRPr lang="en-US" sz="11500" dirty="0"/>
          </a:p>
          <a:p>
            <a:endParaRPr lang="en-US" sz="6600" dirty="0"/>
          </a:p>
        </p:txBody>
      </p:sp>
    </p:spTree>
    <p:extLst>
      <p:ext uri="{BB962C8B-B14F-4D97-AF65-F5344CB8AC3E}">
        <p14:creationId xmlns="" xmlns:p14="http://schemas.microsoft.com/office/powerpoint/2010/main" val="222788251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mph" presetSubtype="0" fill="hold" grpId="0" nodeType="clickEffect">
                                  <p:stCondLst>
                                    <p:cond delay="0"/>
                                  </p:stCondLst>
                                  <p:iterate type="lt">
                                    <p:tmPct val="4000"/>
                                  </p:iterate>
                                  <p:childTnLst>
                                    <p:set>
                                      <p:cBhvr override="childStyle">
                                        <p:cTn id="13"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55E27C7C-4B68-4BBC-BF36-8959D8493E4A}"/>
              </a:ext>
            </a:extLst>
          </p:cNvPr>
          <p:cNvSpPr>
            <a:spLocks noGrp="1"/>
          </p:cNvSpPr>
          <p:nvPr>
            <p:ph type="title"/>
          </p:nvPr>
        </p:nvSpPr>
        <p:spPr>
          <a:xfrm>
            <a:off x="838200" y="245856"/>
            <a:ext cx="10515600" cy="1325563"/>
          </a:xfrm>
        </p:spPr>
        <p:txBody>
          <a:bodyPr>
            <a:normAutofit fontScale="90000"/>
          </a:bodyPr>
          <a:lstStyle/>
          <a:p>
            <a:r>
              <a:rPr lang="en-US" dirty="0" err="1"/>
              <a:t>Kültürümüz</a:t>
            </a:r>
            <a:r>
              <a:rPr lang="en-US" dirty="0"/>
              <a:t/>
            </a:r>
            <a:br>
              <a:rPr lang="en-US" dirty="0"/>
            </a:br>
            <a:endParaRPr lang="en-US" sz="5400" dirty="0"/>
          </a:p>
        </p:txBody>
      </p:sp>
      <p:sp>
        <p:nvSpPr>
          <p:cNvPr id="9" name="Slide Number Placeholder 5">
            <a:extLst>
              <a:ext uri="{FF2B5EF4-FFF2-40B4-BE49-F238E27FC236}">
                <a16:creationId xmlns="" xmlns:a16="http://schemas.microsoft.com/office/drawing/2014/main" id="{4FC290B8-BF94-4636-BFAB-9FD67F4AAC6D}"/>
              </a:ext>
            </a:extLst>
          </p:cNvPr>
          <p:cNvSpPr>
            <a:spLocks noGrp="1"/>
          </p:cNvSpPr>
          <p:nvPr>
            <p:ph type="sldNum" sz="quarter" idx="12"/>
          </p:nvPr>
        </p:nvSpPr>
        <p:spPr>
          <a:xfrm>
            <a:off x="8610600" y="6356350"/>
            <a:ext cx="2743200" cy="365125"/>
          </a:xfrm>
        </p:spPr>
        <p:txBody>
          <a:bodyPr/>
          <a:lstStyle/>
          <a:p>
            <a:fld id="{D8DA9DAA-006C-4F4B-980E-E3DF019B24E2}" type="slidenum">
              <a:rPr lang="en-US" b="1" cap="all" spc="100" smtClean="0">
                <a:solidFill>
                  <a:schemeClr val="accent2"/>
                </a:solidFill>
              </a:rPr>
              <a:pPr/>
              <a:t>5</a:t>
            </a:fld>
            <a:endParaRPr lang="en-US" b="1" cap="all" spc="100" dirty="0">
              <a:solidFill>
                <a:schemeClr val="accent2"/>
              </a:solidFill>
            </a:endParaRPr>
          </a:p>
        </p:txBody>
      </p:sp>
      <p:sp>
        <p:nvSpPr>
          <p:cNvPr id="3" name="Content Placeholder 2">
            <a:extLst>
              <a:ext uri="{FF2B5EF4-FFF2-40B4-BE49-F238E27FC236}">
                <a16:creationId xmlns="" xmlns:a16="http://schemas.microsoft.com/office/drawing/2014/main" id="{A18082A0-E99B-426F-B47F-15C8D9EE2DFA}"/>
              </a:ext>
            </a:extLst>
          </p:cNvPr>
          <p:cNvSpPr>
            <a:spLocks noGrp="1"/>
          </p:cNvSpPr>
          <p:nvPr>
            <p:ph idx="1"/>
          </p:nvPr>
        </p:nvSpPr>
        <p:spPr/>
        <p:txBody>
          <a:bodyPr>
            <a:normAutofit/>
          </a:bodyPr>
          <a:lstStyle/>
          <a:p>
            <a:r>
              <a:rPr lang="tr-TR" sz="2000" dirty="0"/>
              <a:t>Kültürel ögelerimizden içeceklerimize Türk kahvesi, yiyeceklerimize Türk lokumu, kıyafetlerimize bindallı, sanatsal ürünlerimize ebru sanatı veya Kütahya çinileri, halk oyunlarımıza zeybek veya horon örnek olarak gösterilebilir. Toplumların kültür ögeleri aynı ülkede değişik bölgelerde de farklılık gösterebilir. Ülkemizde de farklı illerimizde farklı kültürel ögelerimiz vardır. Ankara’ya özgü halk oyunlarına misket ve Ankara zeybeği, yemeklere Ankara tava ve çoban kavurma, türkülere Yandım Şeker Oğlan ve Fidayda örnek olarak verilebilir. Ankara Kalesi, Roma Hamamı, Julyen Sütunu, Eski Ankara Evleri ise Ankara’da bulunan tarihî eserlerden bazılarıdır. Tüm bu ögeler millî kültürümüzü oluşturur.vKültürel ögeler toplumların ve insanların hayatında önemli yer tutar. Yemeklerimiz, halk oyunlarımız, gelenek ve göreneklerimiz vb. ögelerden meydana gelen kültürel ögelerimiz, geçmişte de günümüzde de var olmuştur. Ancak bu ögelerin günümüzdeki kullanım şekillerinin geçmiştekilerle aynı olduğunu söylememiz mümkün değildir. İnsanların yaşam şartlarının değişmesi, teknolojik alanda yaşanan gelişmeler; kültürel ögelerde de değişikliklere yol açmaktadır. </a:t>
            </a:r>
          </a:p>
        </p:txBody>
      </p:sp>
    </p:spTree>
    <p:extLst>
      <p:ext uri="{BB962C8B-B14F-4D97-AF65-F5344CB8AC3E}">
        <p14:creationId xmlns="" xmlns:p14="http://schemas.microsoft.com/office/powerpoint/2010/main" val="78391444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8" presetClass="emph" presetSubtype="0" fill="hold" grpId="0" nodeType="clickEffect">
                                  <p:stCondLst>
                                    <p:cond delay="0"/>
                                  </p:stCondLst>
                                  <p:iterate type="lt">
                                    <p:tmPct val="4000"/>
                                  </p:iterate>
                                  <p:childTnLst>
                                    <p:set>
                                      <p:cBhvr override="childStyle">
                                        <p:cTn id="10" dur="5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55E27C7C-4B68-4BBC-BF36-8959D8493E4A}"/>
              </a:ext>
            </a:extLst>
          </p:cNvPr>
          <p:cNvSpPr>
            <a:spLocks noGrp="1"/>
          </p:cNvSpPr>
          <p:nvPr>
            <p:ph type="title"/>
          </p:nvPr>
        </p:nvSpPr>
        <p:spPr/>
        <p:txBody>
          <a:bodyPr>
            <a:normAutofit fontScale="90000"/>
          </a:bodyPr>
          <a:lstStyle/>
          <a:p>
            <a:r>
              <a:rPr lang="en-US" dirty="0" err="1"/>
              <a:t>Kültürümüz</a:t>
            </a:r>
            <a:r>
              <a:rPr lang="en-US" dirty="0"/>
              <a:t/>
            </a:r>
            <a:br>
              <a:rPr lang="en-US" dirty="0"/>
            </a:br>
            <a:endParaRPr lang="en-US" sz="5400" dirty="0"/>
          </a:p>
        </p:txBody>
      </p:sp>
      <p:sp>
        <p:nvSpPr>
          <p:cNvPr id="7" name="Slide Number Placeholder 5">
            <a:extLst>
              <a:ext uri="{FF2B5EF4-FFF2-40B4-BE49-F238E27FC236}">
                <a16:creationId xmlns="" xmlns:a16="http://schemas.microsoft.com/office/drawing/2014/main" id="{4ECDE54D-4BD2-4764-A36A-8487DB61E7A6}"/>
              </a:ext>
            </a:extLst>
          </p:cNvPr>
          <p:cNvSpPr>
            <a:spLocks noGrp="1"/>
          </p:cNvSpPr>
          <p:nvPr>
            <p:ph type="sldNum" sz="quarter" idx="12"/>
          </p:nvPr>
        </p:nvSpPr>
        <p:spPr>
          <a:xfrm>
            <a:off x="8610600" y="6356350"/>
            <a:ext cx="2743200" cy="365125"/>
          </a:xfrm>
        </p:spPr>
        <p:txBody>
          <a:bodyPr/>
          <a:lstStyle/>
          <a:p>
            <a:fld id="{D8DA9DAA-006C-4F4B-980E-E3DF019B24E2}" type="slidenum">
              <a:rPr lang="en-US" b="1" cap="all" spc="100" smtClean="0">
                <a:solidFill>
                  <a:schemeClr val="accent2"/>
                </a:solidFill>
              </a:rPr>
              <a:pPr/>
              <a:t>6</a:t>
            </a:fld>
            <a:endParaRPr lang="en-US" b="1" cap="all" spc="100" dirty="0">
              <a:solidFill>
                <a:schemeClr val="accent2"/>
              </a:solidFill>
            </a:endParaRPr>
          </a:p>
        </p:txBody>
      </p:sp>
      <p:sp>
        <p:nvSpPr>
          <p:cNvPr id="3" name="Content Placeholder 2">
            <a:extLst>
              <a:ext uri="{FF2B5EF4-FFF2-40B4-BE49-F238E27FC236}">
                <a16:creationId xmlns="" xmlns:a16="http://schemas.microsoft.com/office/drawing/2014/main" id="{D7C6F22E-CC5B-4F56-9462-508F3BB3616F}"/>
              </a:ext>
            </a:extLst>
          </p:cNvPr>
          <p:cNvSpPr>
            <a:spLocks noGrp="1"/>
          </p:cNvSpPr>
          <p:nvPr>
            <p:ph idx="1"/>
          </p:nvPr>
        </p:nvSpPr>
        <p:spPr/>
        <p:txBody>
          <a:bodyPr>
            <a:normAutofit fontScale="70000" lnSpcReduction="20000"/>
          </a:bodyPr>
          <a:lstStyle/>
          <a:p>
            <a:r>
              <a:rPr lang="tr-TR" dirty="0"/>
              <a:t>Örneğin, bizim kültürümüze ait olan geline çeyiz verilmesi âdeti günümüzde de sürdürülen bir</a:t>
            </a:r>
          </a:p>
          <a:p>
            <a:r>
              <a:rPr lang="tr-TR" dirty="0"/>
              <a:t>uygulamadır. Ancak uygulamanın şekli değişmiştir. Eskiden anneler kızlarının çeyizlerini,</a:t>
            </a:r>
          </a:p>
          <a:p>
            <a:r>
              <a:rPr lang="tr-TR" dirty="0"/>
              <a:t>çeyiz sandıkları içinde verirlerdi. Günümüzde ise yine çeyiz verilmesine rağmen çeyiz</a:t>
            </a:r>
          </a:p>
          <a:p>
            <a:r>
              <a:rPr lang="tr-TR" dirty="0"/>
              <a:t>sandığı kullanılmamaktadır. Gelinin düğünden sonra ata bindirilerek evine götürülmesi de</a:t>
            </a:r>
          </a:p>
          <a:p>
            <a:r>
              <a:rPr lang="tr-TR" dirty="0"/>
              <a:t>değişen kültürel uygulamalardandır. Artan araç sayısı ve atların artık ulaşımda</a:t>
            </a:r>
          </a:p>
          <a:p>
            <a:r>
              <a:rPr lang="tr-TR" dirty="0"/>
              <a:t>kullanılmaması nedeniyle gelinler artık “gelin arabası” denilen araçlarla evlerine</a:t>
            </a:r>
          </a:p>
          <a:p>
            <a:r>
              <a:rPr lang="tr-TR" dirty="0"/>
              <a:t>götürülmektedirler.</a:t>
            </a:r>
          </a:p>
          <a:p>
            <a:r>
              <a:rPr lang="tr-TR" dirty="0"/>
              <a:t>Eskiden evlerimizde kullandığımız kilimler, heybeler de artık kullanılmamaktadır. Bunlar</a:t>
            </a:r>
          </a:p>
          <a:p>
            <a:r>
              <a:rPr lang="tr-TR" dirty="0"/>
              <a:t>hâlen varlıklarını sürdürseler de pek çoğu süs eşyası olarak duvarda durmaktadır.</a:t>
            </a:r>
          </a:p>
        </p:txBody>
      </p:sp>
    </p:spTree>
    <p:extLst>
      <p:ext uri="{BB962C8B-B14F-4D97-AF65-F5344CB8AC3E}">
        <p14:creationId xmlns="" xmlns:p14="http://schemas.microsoft.com/office/powerpoint/2010/main" val="2778276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mph" presetSubtype="0" fill="hold" grpId="0" nodeType="clickEffect">
                                  <p:stCondLst>
                                    <p:cond delay="0"/>
                                  </p:stCondLst>
                                  <p:iterate type="lt">
                                    <p:tmPct val="4000"/>
                                  </p:iterate>
                                  <p:childTnLst>
                                    <p:set>
                                      <p:cBhvr override="childStyle">
                                        <p:cTn id="14" dur="500" fill="hold"/>
                                        <p:tgtEl>
                                          <p:spTgt spid="3">
                                            <p:txEl>
                                              <p:pRg st="0" end="0"/>
                                            </p:txEl>
                                          </p:spTgt>
                                        </p:tgtEl>
                                        <p:attrNameLst>
                                          <p:attrName>style.textDecorationUnderline</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8" presetClass="emph" presetSubtype="0" fill="hold" grpId="0" nodeType="clickEffect">
                                  <p:stCondLst>
                                    <p:cond delay="0"/>
                                  </p:stCondLst>
                                  <p:iterate type="lt">
                                    <p:tmPct val="4000"/>
                                  </p:iterate>
                                  <p:childTnLst>
                                    <p:set>
                                      <p:cBhvr override="childStyle">
                                        <p:cTn id="18" dur="500" fill="hold"/>
                                        <p:tgtEl>
                                          <p:spTgt spid="3">
                                            <p:txEl>
                                              <p:pRg st="1" end="1"/>
                                            </p:txEl>
                                          </p:spTgt>
                                        </p:tgtEl>
                                        <p:attrNameLst>
                                          <p:attrName>style.textDecorationUnderline</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8" presetClass="emph" presetSubtype="0" fill="hold" grpId="0" nodeType="clickEffect">
                                  <p:stCondLst>
                                    <p:cond delay="0"/>
                                  </p:stCondLst>
                                  <p:iterate type="lt">
                                    <p:tmPct val="4000"/>
                                  </p:iterate>
                                  <p:childTnLst>
                                    <p:set>
                                      <p:cBhvr override="childStyle">
                                        <p:cTn id="22" dur="500" fill="hold"/>
                                        <p:tgtEl>
                                          <p:spTgt spid="3">
                                            <p:txEl>
                                              <p:pRg st="2" end="2"/>
                                            </p:txEl>
                                          </p:spTgt>
                                        </p:tgtEl>
                                        <p:attrNameLst>
                                          <p:attrName>style.textDecorationUnderline</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18" presetClass="emph" presetSubtype="0" fill="hold" grpId="0" nodeType="clickEffect">
                                  <p:stCondLst>
                                    <p:cond delay="0"/>
                                  </p:stCondLst>
                                  <p:iterate type="lt">
                                    <p:tmPct val="4000"/>
                                  </p:iterate>
                                  <p:childTnLst>
                                    <p:set>
                                      <p:cBhvr override="childStyle">
                                        <p:cTn id="26" dur="500" fill="hold"/>
                                        <p:tgtEl>
                                          <p:spTgt spid="3">
                                            <p:txEl>
                                              <p:pRg st="3" end="3"/>
                                            </p:txEl>
                                          </p:spTgt>
                                        </p:tgtEl>
                                        <p:attrNameLst>
                                          <p:attrName>style.textDecorationUnderline</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8" presetClass="emph" presetSubtype="0" fill="hold" grpId="0" nodeType="clickEffect">
                                  <p:stCondLst>
                                    <p:cond delay="0"/>
                                  </p:stCondLst>
                                  <p:iterate type="lt">
                                    <p:tmPct val="4000"/>
                                  </p:iterate>
                                  <p:childTnLst>
                                    <p:set>
                                      <p:cBhvr override="childStyle">
                                        <p:cTn id="30" dur="500" fill="hold"/>
                                        <p:tgtEl>
                                          <p:spTgt spid="3">
                                            <p:txEl>
                                              <p:pRg st="4" end="4"/>
                                            </p:txEl>
                                          </p:spTgt>
                                        </p:tgtEl>
                                        <p:attrNameLst>
                                          <p:attrName>style.textDecorationUnderline</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18" presetClass="emph" presetSubtype="0" fill="hold" grpId="0" nodeType="clickEffect">
                                  <p:stCondLst>
                                    <p:cond delay="0"/>
                                  </p:stCondLst>
                                  <p:iterate type="lt">
                                    <p:tmPct val="4000"/>
                                  </p:iterate>
                                  <p:childTnLst>
                                    <p:set>
                                      <p:cBhvr override="childStyle">
                                        <p:cTn id="34" dur="500" fill="hold"/>
                                        <p:tgtEl>
                                          <p:spTgt spid="3">
                                            <p:txEl>
                                              <p:pRg st="5" end="5"/>
                                            </p:txEl>
                                          </p:spTgt>
                                        </p:tgtEl>
                                        <p:attrNameLst>
                                          <p:attrName>style.textDecorationUnderline</p:attrName>
                                        </p:attrNameLst>
                                      </p:cBhvr>
                                      <p:to>
                                        <p:strVal val="true"/>
                                      </p:to>
                                    </p:set>
                                  </p:childTnLst>
                                </p:cTn>
                              </p:par>
                            </p:childTnLst>
                          </p:cTn>
                        </p:par>
                      </p:childTnLst>
                    </p:cTn>
                  </p:par>
                  <p:par>
                    <p:cTn id="35" fill="hold">
                      <p:stCondLst>
                        <p:cond delay="indefinite"/>
                      </p:stCondLst>
                      <p:childTnLst>
                        <p:par>
                          <p:cTn id="36" fill="hold">
                            <p:stCondLst>
                              <p:cond delay="0"/>
                            </p:stCondLst>
                            <p:childTnLst>
                              <p:par>
                                <p:cTn id="37" presetID="18" presetClass="emph" presetSubtype="0" fill="hold" grpId="0" nodeType="clickEffect">
                                  <p:stCondLst>
                                    <p:cond delay="0"/>
                                  </p:stCondLst>
                                  <p:iterate type="lt">
                                    <p:tmPct val="4000"/>
                                  </p:iterate>
                                  <p:childTnLst>
                                    <p:set>
                                      <p:cBhvr override="childStyle">
                                        <p:cTn id="38" dur="500" fill="hold"/>
                                        <p:tgtEl>
                                          <p:spTgt spid="3">
                                            <p:txEl>
                                              <p:pRg st="6" end="6"/>
                                            </p:txEl>
                                          </p:spTgt>
                                        </p:tgtEl>
                                        <p:attrNameLst>
                                          <p:attrName>style.textDecorationUnderline</p:attrName>
                                        </p:attrNameLst>
                                      </p:cBhvr>
                                      <p:to>
                                        <p:strVal val="true"/>
                                      </p:to>
                                    </p:set>
                                  </p:childTnLst>
                                </p:cTn>
                              </p:par>
                            </p:childTnLst>
                          </p:cTn>
                        </p:par>
                      </p:childTnLst>
                    </p:cTn>
                  </p:par>
                  <p:par>
                    <p:cTn id="39" fill="hold">
                      <p:stCondLst>
                        <p:cond delay="indefinite"/>
                      </p:stCondLst>
                      <p:childTnLst>
                        <p:par>
                          <p:cTn id="40" fill="hold">
                            <p:stCondLst>
                              <p:cond delay="0"/>
                            </p:stCondLst>
                            <p:childTnLst>
                              <p:par>
                                <p:cTn id="41" presetID="18" presetClass="emph" presetSubtype="0" fill="hold" grpId="0" nodeType="clickEffect">
                                  <p:stCondLst>
                                    <p:cond delay="0"/>
                                  </p:stCondLst>
                                  <p:iterate type="lt">
                                    <p:tmPct val="4000"/>
                                  </p:iterate>
                                  <p:childTnLst>
                                    <p:set>
                                      <p:cBhvr override="childStyle">
                                        <p:cTn id="42" dur="500" fill="hold"/>
                                        <p:tgtEl>
                                          <p:spTgt spid="3">
                                            <p:txEl>
                                              <p:pRg st="7" end="7"/>
                                            </p:txEl>
                                          </p:spTgt>
                                        </p:tgtEl>
                                        <p:attrNameLst>
                                          <p:attrName>style.textDecorationUnderline</p:attrName>
                                        </p:attrNameLst>
                                      </p:cBhvr>
                                      <p:to>
                                        <p:strVal val="true"/>
                                      </p:to>
                                    </p:set>
                                  </p:childTnLst>
                                </p:cTn>
                              </p:par>
                            </p:childTnLst>
                          </p:cTn>
                        </p:par>
                      </p:childTnLst>
                    </p:cTn>
                  </p:par>
                  <p:par>
                    <p:cTn id="43" fill="hold">
                      <p:stCondLst>
                        <p:cond delay="indefinite"/>
                      </p:stCondLst>
                      <p:childTnLst>
                        <p:par>
                          <p:cTn id="44" fill="hold">
                            <p:stCondLst>
                              <p:cond delay="0"/>
                            </p:stCondLst>
                            <p:childTnLst>
                              <p:par>
                                <p:cTn id="45" presetID="18" presetClass="emph" presetSubtype="0" fill="hold" grpId="0" nodeType="clickEffect">
                                  <p:stCondLst>
                                    <p:cond delay="0"/>
                                  </p:stCondLst>
                                  <p:iterate type="lt">
                                    <p:tmPct val="4000"/>
                                  </p:iterate>
                                  <p:childTnLst>
                                    <p:set>
                                      <p:cBhvr override="childStyle">
                                        <p:cTn id="46" dur="500" fill="hold"/>
                                        <p:tgtEl>
                                          <p:spTgt spid="3">
                                            <p:txEl>
                                              <p:pRg st="8" end="8"/>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FDFB95-2803-4882-8DE6-333A75D37240}"/>
              </a:ext>
            </a:extLst>
          </p:cNvPr>
          <p:cNvSpPr>
            <a:spLocks noGrp="1"/>
          </p:cNvSpPr>
          <p:nvPr>
            <p:ph type="ctrTitle"/>
          </p:nvPr>
        </p:nvSpPr>
        <p:spPr>
          <a:xfrm>
            <a:off x="6391650" y="827372"/>
            <a:ext cx="4434840" cy="3236976"/>
          </a:xfrm>
        </p:spPr>
        <p:txBody>
          <a:bodyPr>
            <a:normAutofit fontScale="90000"/>
          </a:bodyPr>
          <a:lstStyle/>
          <a:p>
            <a:r>
              <a:rPr lang="en-US" sz="6600" dirty="0" err="1"/>
              <a:t>Geleneksel</a:t>
            </a:r>
            <a:r>
              <a:rPr lang="en-US" sz="6600" dirty="0"/>
              <a:t> </a:t>
            </a:r>
            <a:r>
              <a:rPr lang="en-US" sz="6600" dirty="0" err="1"/>
              <a:t>Çocuk</a:t>
            </a:r>
            <a:r>
              <a:rPr lang="en-US" sz="6600" dirty="0"/>
              <a:t> </a:t>
            </a:r>
            <a:r>
              <a:rPr lang="en-US" sz="6600" dirty="0" err="1"/>
              <a:t>Oyunları</a:t>
            </a:r>
            <a:endParaRPr lang="en-US" sz="6600" dirty="0"/>
          </a:p>
        </p:txBody>
      </p:sp>
      <p:sp>
        <p:nvSpPr>
          <p:cNvPr id="3" name="Subtitle 2">
            <a:extLst>
              <a:ext uri="{FF2B5EF4-FFF2-40B4-BE49-F238E27FC236}">
                <a16:creationId xmlns="" xmlns:a16="http://schemas.microsoft.com/office/drawing/2014/main" id="{8AFC25C2-2815-4A92-A043-0CEC83591A94}"/>
              </a:ext>
            </a:extLst>
          </p:cNvPr>
          <p:cNvSpPr>
            <a:spLocks noGrp="1"/>
          </p:cNvSpPr>
          <p:nvPr>
            <p:ph type="subTitle" idx="1"/>
          </p:nvPr>
        </p:nvSpPr>
        <p:spPr>
          <a:xfrm>
            <a:off x="6391655" y="4064347"/>
            <a:ext cx="4434835" cy="2657127"/>
          </a:xfrm>
        </p:spPr>
        <p:txBody>
          <a:bodyPr>
            <a:normAutofit fontScale="92500"/>
          </a:bodyPr>
          <a:lstStyle/>
          <a:p>
            <a:r>
              <a:rPr lang="en-US" sz="1600" dirty="0" err="1"/>
              <a:t>Yeteneklerimizi</a:t>
            </a:r>
            <a:r>
              <a:rPr lang="en-US" sz="1600" dirty="0"/>
              <a:t> </a:t>
            </a:r>
            <a:r>
              <a:rPr lang="en-US" sz="1600" dirty="0" err="1"/>
              <a:t>veya</a:t>
            </a:r>
            <a:r>
              <a:rPr lang="en-US" sz="1600" dirty="0"/>
              <a:t> </a:t>
            </a:r>
            <a:r>
              <a:rPr lang="en-US" sz="1600" dirty="0" err="1"/>
              <a:t>zekâmızı</a:t>
            </a:r>
            <a:r>
              <a:rPr lang="en-US" sz="1600" dirty="0"/>
              <a:t> </a:t>
            </a:r>
            <a:r>
              <a:rPr lang="en-US" sz="1600" dirty="0" err="1"/>
              <a:t>geliştirmeye</a:t>
            </a:r>
            <a:r>
              <a:rPr lang="en-US" sz="1600" dirty="0"/>
              <a:t> </a:t>
            </a:r>
            <a:r>
              <a:rPr lang="en-US" sz="1600" dirty="0" err="1"/>
              <a:t>yarayan</a:t>
            </a:r>
            <a:r>
              <a:rPr lang="en-US" sz="1600" dirty="0"/>
              <a:t>, </a:t>
            </a:r>
            <a:r>
              <a:rPr lang="en-US" sz="1600" dirty="0" err="1"/>
              <a:t>belirli</a:t>
            </a:r>
            <a:r>
              <a:rPr lang="en-US" sz="1600" dirty="0"/>
              <a:t> </a:t>
            </a:r>
            <a:r>
              <a:rPr lang="en-US" sz="1600" dirty="0" err="1"/>
              <a:t>kuralları</a:t>
            </a:r>
            <a:r>
              <a:rPr lang="en-US" sz="1600" dirty="0"/>
              <a:t> </a:t>
            </a:r>
            <a:r>
              <a:rPr lang="en-US" sz="1600" dirty="0" err="1"/>
              <a:t>olan</a:t>
            </a:r>
            <a:r>
              <a:rPr lang="en-US" sz="1600" dirty="0"/>
              <a:t>, </a:t>
            </a:r>
            <a:r>
              <a:rPr lang="en-US" sz="1600" dirty="0" err="1"/>
              <a:t>iyi</a:t>
            </a:r>
            <a:r>
              <a:rPr lang="en-US" sz="1600" dirty="0"/>
              <a:t> </a:t>
            </a:r>
            <a:r>
              <a:rPr lang="en-US" sz="1600" dirty="0" err="1"/>
              <a:t>vakit</a:t>
            </a:r>
            <a:r>
              <a:rPr lang="en-US" sz="1600" dirty="0"/>
              <a:t> </a:t>
            </a:r>
            <a:r>
              <a:rPr lang="en-US" sz="1600" dirty="0" err="1"/>
              <a:t>geçirmemizi</a:t>
            </a:r>
            <a:endParaRPr lang="en-US" sz="1600" dirty="0"/>
          </a:p>
          <a:p>
            <a:r>
              <a:rPr lang="en-US" sz="1600" dirty="0" err="1"/>
              <a:t>sağlayan</a:t>
            </a:r>
            <a:r>
              <a:rPr lang="en-US" sz="1600" dirty="0"/>
              <a:t> </a:t>
            </a:r>
            <a:r>
              <a:rPr lang="en-US" sz="1600" dirty="0" err="1"/>
              <a:t>eğlenceli</a:t>
            </a:r>
            <a:r>
              <a:rPr lang="en-US" sz="1600" dirty="0"/>
              <a:t> </a:t>
            </a:r>
            <a:r>
              <a:rPr lang="en-US" sz="1600" dirty="0" err="1"/>
              <a:t>aktivitelere</a:t>
            </a:r>
            <a:r>
              <a:rPr lang="en-US" sz="1600" dirty="0"/>
              <a:t> “</a:t>
            </a:r>
            <a:r>
              <a:rPr lang="en-US" sz="1600" dirty="0" err="1"/>
              <a:t>oyun</a:t>
            </a:r>
            <a:r>
              <a:rPr lang="en-US" sz="1600" dirty="0"/>
              <a:t>” </a:t>
            </a:r>
            <a:r>
              <a:rPr lang="en-US" sz="1600" dirty="0" err="1"/>
              <a:t>adı</a:t>
            </a:r>
            <a:r>
              <a:rPr lang="en-US" sz="1600" dirty="0"/>
              <a:t> </a:t>
            </a:r>
            <a:r>
              <a:rPr lang="en-US" sz="1600" dirty="0" err="1"/>
              <a:t>verilir</a:t>
            </a:r>
            <a:r>
              <a:rPr lang="en-US" sz="1600" dirty="0"/>
              <a:t>. </a:t>
            </a:r>
            <a:r>
              <a:rPr lang="en-US" sz="1600" dirty="0" err="1"/>
              <a:t>Tarihin</a:t>
            </a:r>
            <a:r>
              <a:rPr lang="en-US" sz="1600" dirty="0"/>
              <a:t> </a:t>
            </a:r>
            <a:r>
              <a:rPr lang="en-US" sz="1600" dirty="0" err="1"/>
              <a:t>tüm</a:t>
            </a:r>
            <a:r>
              <a:rPr lang="en-US" sz="1600" dirty="0"/>
              <a:t> </a:t>
            </a:r>
            <a:r>
              <a:rPr lang="en-US" sz="1600" dirty="0" err="1"/>
              <a:t>devirlerinde</a:t>
            </a:r>
            <a:r>
              <a:rPr lang="en-US" sz="1600" dirty="0"/>
              <a:t> </a:t>
            </a:r>
            <a:r>
              <a:rPr lang="en-US" sz="1600" dirty="0" err="1"/>
              <a:t>çocuklar</a:t>
            </a:r>
            <a:r>
              <a:rPr lang="en-US" sz="1600" dirty="0"/>
              <a:t> var </a:t>
            </a:r>
            <a:r>
              <a:rPr lang="en-US" sz="1600" dirty="0" err="1"/>
              <a:t>olduğu</a:t>
            </a:r>
            <a:endParaRPr lang="en-US" sz="1600" dirty="0"/>
          </a:p>
          <a:p>
            <a:r>
              <a:rPr lang="en-US" sz="1600" dirty="0" err="1"/>
              <a:t>gibi</a:t>
            </a:r>
            <a:r>
              <a:rPr lang="en-US" sz="1600" dirty="0"/>
              <a:t> </a:t>
            </a:r>
            <a:r>
              <a:rPr lang="en-US" sz="1600" dirty="0" err="1"/>
              <a:t>oyunlar</a:t>
            </a:r>
            <a:r>
              <a:rPr lang="en-US" sz="1600" dirty="0"/>
              <a:t> da var </a:t>
            </a:r>
            <a:r>
              <a:rPr lang="en-US" sz="1600" dirty="0" err="1"/>
              <a:t>olmuştur</a:t>
            </a:r>
            <a:r>
              <a:rPr lang="en-US" sz="1600" dirty="0"/>
              <a:t>. </a:t>
            </a:r>
            <a:r>
              <a:rPr lang="en-US" sz="1600" dirty="0" err="1"/>
              <a:t>Ancak</a:t>
            </a:r>
            <a:r>
              <a:rPr lang="en-US" sz="1600" dirty="0"/>
              <a:t> </a:t>
            </a:r>
            <a:r>
              <a:rPr lang="en-US" sz="1600" dirty="0" err="1"/>
              <a:t>geçmişten</a:t>
            </a:r>
            <a:r>
              <a:rPr lang="en-US" sz="1600" dirty="0"/>
              <a:t> </a:t>
            </a:r>
            <a:r>
              <a:rPr lang="en-US" sz="1600" dirty="0" err="1"/>
              <a:t>günümüze</a:t>
            </a:r>
            <a:r>
              <a:rPr lang="en-US" sz="1600" dirty="0"/>
              <a:t> </a:t>
            </a:r>
            <a:r>
              <a:rPr lang="en-US" sz="1600" dirty="0" err="1"/>
              <a:t>oyunların</a:t>
            </a:r>
            <a:r>
              <a:rPr lang="en-US" sz="1600" dirty="0"/>
              <a:t> </a:t>
            </a:r>
            <a:r>
              <a:rPr lang="en-US" sz="1600" dirty="0" err="1"/>
              <a:t>hiç</a:t>
            </a:r>
            <a:r>
              <a:rPr lang="en-US" sz="1600" dirty="0"/>
              <a:t> </a:t>
            </a:r>
            <a:r>
              <a:rPr lang="en-US" sz="1600" dirty="0" err="1"/>
              <a:t>değişmediği</a:t>
            </a:r>
            <a:r>
              <a:rPr lang="en-US" sz="1600" dirty="0"/>
              <a:t> </a:t>
            </a:r>
            <a:r>
              <a:rPr lang="en-US" sz="1600" dirty="0" err="1"/>
              <a:t>veya</a:t>
            </a:r>
            <a:r>
              <a:rPr lang="en-US" sz="1600" dirty="0"/>
              <a:t> hep</a:t>
            </a:r>
          </a:p>
          <a:p>
            <a:r>
              <a:rPr lang="en-US" sz="1600" dirty="0" err="1"/>
              <a:t>aynı</a:t>
            </a:r>
            <a:r>
              <a:rPr lang="en-US" sz="1600" dirty="0"/>
              <a:t> </a:t>
            </a:r>
            <a:r>
              <a:rPr lang="en-US" sz="1600" dirty="0" err="1"/>
              <a:t>oyunların</a:t>
            </a:r>
            <a:r>
              <a:rPr lang="en-US" sz="1600" dirty="0"/>
              <a:t> </a:t>
            </a:r>
            <a:r>
              <a:rPr lang="en-US" sz="1600" dirty="0" err="1"/>
              <a:t>oynandığını</a:t>
            </a:r>
            <a:r>
              <a:rPr lang="en-US" sz="1600" dirty="0"/>
              <a:t> </a:t>
            </a:r>
            <a:r>
              <a:rPr lang="en-US" sz="1600" dirty="0" err="1"/>
              <a:t>söylememiz</a:t>
            </a:r>
            <a:r>
              <a:rPr lang="en-US" sz="1600" dirty="0"/>
              <a:t> </a:t>
            </a:r>
            <a:r>
              <a:rPr lang="en-US" sz="1600" dirty="0" err="1"/>
              <a:t>mümkün</a:t>
            </a:r>
            <a:r>
              <a:rPr lang="en-US" sz="1600" dirty="0"/>
              <a:t> </a:t>
            </a:r>
            <a:r>
              <a:rPr lang="en-US" sz="1600" dirty="0" err="1"/>
              <a:t>değildir</a:t>
            </a:r>
            <a:r>
              <a:rPr lang="en-US" sz="1200" dirty="0"/>
              <a:t>. </a:t>
            </a:r>
          </a:p>
        </p:txBody>
      </p:sp>
      <p:sp>
        <p:nvSpPr>
          <p:cNvPr id="9" name="Footer Placeholder 8">
            <a:extLst>
              <a:ext uri="{FF2B5EF4-FFF2-40B4-BE49-F238E27FC236}">
                <a16:creationId xmlns="" xmlns:a16="http://schemas.microsoft.com/office/drawing/2014/main" id="{A2055D38-CE59-4FC4-85CE-CF9DA81D858C}"/>
              </a:ext>
            </a:extLst>
          </p:cNvPr>
          <p:cNvSpPr>
            <a:spLocks noGrp="1"/>
          </p:cNvSpPr>
          <p:nvPr>
            <p:ph type="ftr" sz="quarter" idx="11"/>
          </p:nvPr>
        </p:nvSpPr>
        <p:spPr/>
        <p:txBody>
          <a:bodyPr/>
          <a:lstStyle/>
          <a:p>
            <a:r>
              <a:rPr lang="tr-TR" dirty="0"/>
              <a:t>Sosyal bilgiler</a:t>
            </a:r>
            <a:endParaRPr lang="en-US" dirty="0"/>
          </a:p>
        </p:txBody>
      </p:sp>
      <p:sp>
        <p:nvSpPr>
          <p:cNvPr id="10" name="Slide Number Placeholder 9">
            <a:extLst>
              <a:ext uri="{FF2B5EF4-FFF2-40B4-BE49-F238E27FC236}">
                <a16:creationId xmlns="" xmlns:a16="http://schemas.microsoft.com/office/drawing/2014/main" id="{FE0D311A-C366-4A86-9404-C0F5CBF9C811}"/>
              </a:ext>
            </a:extLst>
          </p:cNvPr>
          <p:cNvSpPr>
            <a:spLocks noGrp="1"/>
          </p:cNvSpPr>
          <p:nvPr>
            <p:ph type="sldNum" sz="quarter" idx="12"/>
          </p:nvPr>
        </p:nvSpPr>
        <p:spPr/>
        <p:txBody>
          <a:bodyPr/>
          <a:lstStyle/>
          <a:p>
            <a:fld id="{D8DA9DAA-006C-4F4B-980E-E3DF019B24E2}" type="slidenum">
              <a:rPr lang="en-US" smtClean="0"/>
              <a:pPr/>
              <a:t>7</a:t>
            </a:fld>
            <a:endParaRPr lang="en-US" dirty="0"/>
          </a:p>
        </p:txBody>
      </p:sp>
      <p:pic>
        <p:nvPicPr>
          <p:cNvPr id="7" name="Picture 6">
            <a:extLst>
              <a:ext uri="{FF2B5EF4-FFF2-40B4-BE49-F238E27FC236}">
                <a16:creationId xmlns="" xmlns:a16="http://schemas.microsoft.com/office/drawing/2014/main" id="{77D10D97-F6B0-4306-8240-CB29D80DFE7D}"/>
              </a:ext>
            </a:extLst>
          </p:cNvPr>
          <p:cNvPicPr>
            <a:picLocks noChangeAspect="1"/>
          </p:cNvPicPr>
          <p:nvPr/>
        </p:nvPicPr>
        <p:blipFill>
          <a:blip r:embed="rId2"/>
          <a:stretch>
            <a:fillRect/>
          </a:stretch>
        </p:blipFill>
        <p:spPr>
          <a:xfrm>
            <a:off x="1" y="0"/>
            <a:ext cx="5800346" cy="6858000"/>
          </a:xfrm>
          <a:prstGeom prst="rect">
            <a:avLst/>
          </a:prstGeom>
        </p:spPr>
      </p:pic>
    </p:spTree>
    <p:extLst>
      <p:ext uri="{BB962C8B-B14F-4D97-AF65-F5344CB8AC3E}">
        <p14:creationId xmlns="" xmlns:p14="http://schemas.microsoft.com/office/powerpoint/2010/main" val="3561473475"/>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18" presetClass="emph" presetSubtype="0" fill="hold" grpId="0" nodeType="clickEffect">
                                  <p:stCondLst>
                                    <p:cond delay="0"/>
                                  </p:stCondLst>
                                  <p:iterate type="lt">
                                    <p:tmPct val="4000"/>
                                  </p:iterate>
                                  <p:childTnLst>
                                    <p:set>
                                      <p:cBhvr override="childStyle">
                                        <p:cTn id="10" dur="500" fill="hold"/>
                                        <p:tgtEl>
                                          <p:spTgt spid="3">
                                            <p:txEl>
                                              <p:pRg st="0" end="0"/>
                                            </p:txEl>
                                          </p:spTgt>
                                        </p:tgtEl>
                                        <p:attrNameLst>
                                          <p:attrName>style.textDecorationUnderline</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18" presetClass="emph" presetSubtype="0" fill="hold" grpId="0" nodeType="clickEffect">
                                  <p:stCondLst>
                                    <p:cond delay="0"/>
                                  </p:stCondLst>
                                  <p:iterate type="lt">
                                    <p:tmPct val="4000"/>
                                  </p:iterate>
                                  <p:childTnLst>
                                    <p:set>
                                      <p:cBhvr override="childStyle">
                                        <p:cTn id="14" dur="500" fill="hold"/>
                                        <p:tgtEl>
                                          <p:spTgt spid="3">
                                            <p:txEl>
                                              <p:pRg st="1" end="1"/>
                                            </p:txEl>
                                          </p:spTgt>
                                        </p:tgtEl>
                                        <p:attrNameLst>
                                          <p:attrName>style.textDecorationUnderline</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8" presetClass="emph" presetSubtype="0" fill="hold" grpId="0" nodeType="clickEffect">
                                  <p:stCondLst>
                                    <p:cond delay="0"/>
                                  </p:stCondLst>
                                  <p:iterate type="lt">
                                    <p:tmPct val="4000"/>
                                  </p:iterate>
                                  <p:childTnLst>
                                    <p:set>
                                      <p:cBhvr override="childStyle">
                                        <p:cTn id="18" dur="500" fill="hold"/>
                                        <p:tgtEl>
                                          <p:spTgt spid="3">
                                            <p:txEl>
                                              <p:pRg st="2" end="2"/>
                                            </p:txEl>
                                          </p:spTgt>
                                        </p:tgtEl>
                                        <p:attrNameLst>
                                          <p:attrName>style.textDecorationUnderline</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8" presetClass="emph" presetSubtype="0" fill="hold" grpId="0" nodeType="clickEffect">
                                  <p:stCondLst>
                                    <p:cond delay="0"/>
                                  </p:stCondLst>
                                  <p:iterate type="lt">
                                    <p:tmPct val="4000"/>
                                  </p:iterate>
                                  <p:childTnLst>
                                    <p:set>
                                      <p:cBhvr override="childStyle">
                                        <p:cTn id="22" dur="500" fill="hold"/>
                                        <p:tgtEl>
                                          <p:spTgt spid="3">
                                            <p:txEl>
                                              <p:pRg st="3" end="3"/>
                                            </p:txEl>
                                          </p:spTgt>
                                        </p:tgtEl>
                                        <p:attrNameLst>
                                          <p:attrName>style.textDecorationUnderline</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F287FE-1EFA-4C15-BFDD-1EE3F2D37BF1}"/>
              </a:ext>
            </a:extLst>
          </p:cNvPr>
          <p:cNvSpPr>
            <a:spLocks noGrp="1"/>
          </p:cNvSpPr>
          <p:nvPr>
            <p:ph type="title"/>
          </p:nvPr>
        </p:nvSpPr>
        <p:spPr/>
        <p:txBody>
          <a:bodyPr>
            <a:normAutofit fontScale="90000"/>
          </a:bodyPr>
          <a:lstStyle/>
          <a:p>
            <a:r>
              <a:rPr lang="en-US" dirty="0" err="1"/>
              <a:t>Geleneksel</a:t>
            </a:r>
            <a:r>
              <a:rPr lang="en-US" dirty="0"/>
              <a:t> </a:t>
            </a:r>
            <a:r>
              <a:rPr lang="en-US" dirty="0" err="1"/>
              <a:t>Çocuk</a:t>
            </a:r>
            <a:r>
              <a:rPr lang="en-US" dirty="0"/>
              <a:t> </a:t>
            </a:r>
            <a:r>
              <a:rPr lang="en-US" dirty="0" err="1"/>
              <a:t>Oyunları</a:t>
            </a:r>
            <a:endParaRPr lang="en-US" dirty="0"/>
          </a:p>
        </p:txBody>
      </p:sp>
      <p:sp>
        <p:nvSpPr>
          <p:cNvPr id="5" name="Footer Placeholder 4">
            <a:extLst>
              <a:ext uri="{FF2B5EF4-FFF2-40B4-BE49-F238E27FC236}">
                <a16:creationId xmlns="" xmlns:a16="http://schemas.microsoft.com/office/drawing/2014/main" id="{63B7C214-9C4B-410D-816A-6B3C8059C7BA}"/>
              </a:ext>
            </a:extLst>
          </p:cNvPr>
          <p:cNvSpPr>
            <a:spLocks noGrp="1"/>
          </p:cNvSpPr>
          <p:nvPr>
            <p:ph type="ftr" sz="quarter" idx="11"/>
          </p:nvPr>
        </p:nvSpPr>
        <p:spPr>
          <a:xfrm rot="5400000">
            <a:off x="9800844" y="1782153"/>
            <a:ext cx="3630168" cy="365125"/>
          </a:xfrm>
        </p:spPr>
        <p:txBody>
          <a:bodyPr/>
          <a:lstStyle/>
          <a:p>
            <a:r>
              <a:rPr lang="tr-TR" dirty="0"/>
              <a:t>Sosyal bilgiler</a:t>
            </a:r>
            <a:endParaRPr lang="en-US" dirty="0"/>
          </a:p>
        </p:txBody>
      </p:sp>
      <p:sp>
        <p:nvSpPr>
          <p:cNvPr id="6" name="Slide Number Placeholder 5">
            <a:extLst>
              <a:ext uri="{FF2B5EF4-FFF2-40B4-BE49-F238E27FC236}">
                <a16:creationId xmlns="" xmlns:a16="http://schemas.microsoft.com/office/drawing/2014/main" id="{8DE31DF2-0419-4016-924C-21929AC1EBFC}"/>
              </a:ext>
            </a:extLst>
          </p:cNvPr>
          <p:cNvSpPr>
            <a:spLocks noGrp="1"/>
          </p:cNvSpPr>
          <p:nvPr>
            <p:ph type="sldNum" sz="quarter" idx="12"/>
          </p:nvPr>
        </p:nvSpPr>
        <p:spPr/>
        <p:txBody>
          <a:bodyPr/>
          <a:lstStyle/>
          <a:p>
            <a:fld id="{D8DA9DAA-006C-4F4B-980E-E3DF019B24E2}" type="slidenum">
              <a:rPr lang="en-US" smtClean="0"/>
              <a:pPr/>
              <a:t>8</a:t>
            </a:fld>
            <a:endParaRPr lang="en-US" dirty="0"/>
          </a:p>
        </p:txBody>
      </p:sp>
      <p:sp>
        <p:nvSpPr>
          <p:cNvPr id="4" name="Content Placeholder 3">
            <a:extLst>
              <a:ext uri="{FF2B5EF4-FFF2-40B4-BE49-F238E27FC236}">
                <a16:creationId xmlns="" xmlns:a16="http://schemas.microsoft.com/office/drawing/2014/main" id="{1C8A0A9C-00C5-4750-9B52-228147C0A7BD}"/>
              </a:ext>
            </a:extLst>
          </p:cNvPr>
          <p:cNvSpPr>
            <a:spLocks noGrp="1"/>
          </p:cNvSpPr>
          <p:nvPr>
            <p:ph idx="1"/>
          </p:nvPr>
        </p:nvSpPr>
        <p:spPr>
          <a:xfrm>
            <a:off x="576072" y="1847850"/>
            <a:ext cx="10771632" cy="4351338"/>
          </a:xfrm>
        </p:spPr>
        <p:txBody>
          <a:bodyPr>
            <a:normAutofit fontScale="85000" lnSpcReduction="20000"/>
          </a:bodyPr>
          <a:lstStyle/>
          <a:p>
            <a:r>
              <a:rPr lang="tr-TR" dirty="0"/>
              <a:t>Günümüze gelinceye kadar değişen ve gelişen teknoloji çocuk oyunlarını da etkilemiştir.</a:t>
            </a:r>
          </a:p>
          <a:p>
            <a:r>
              <a:rPr lang="tr-TR" dirty="0"/>
              <a:t>Çocuklar günümüzde eskisi gibi bir araya gelerek grup oyunları oynamak yerine bilgisayar</a:t>
            </a:r>
          </a:p>
          <a:p>
            <a:r>
              <a:rPr lang="tr-TR" dirty="0"/>
              <a:t>oyunlarını tercih etmektedirler. Ayrıca artan bina sayısı nedeniyle yeşil alanların azalması</a:t>
            </a:r>
          </a:p>
          <a:p>
            <a:r>
              <a:rPr lang="tr-TR" dirty="0"/>
              <a:t>çocukların oyun alanlarının kısıtlanmasına, artan araç sayısı ise güvenli ortamların azalmasına</a:t>
            </a:r>
          </a:p>
          <a:p>
            <a:r>
              <a:rPr lang="tr-TR" dirty="0"/>
              <a:t>neden olmaktadır. Bunlar da çocuk oyunlarını fazlasıyla olumsuz etkilemektedir.</a:t>
            </a:r>
          </a:p>
          <a:p>
            <a:r>
              <a:rPr lang="tr-TR" dirty="0"/>
              <a:t>Tüm bunlara rağmen günümüzde hâlen oynanan eski oyunlar da vardır. Bu oyunlar da millî</a:t>
            </a:r>
          </a:p>
          <a:p>
            <a:r>
              <a:rPr lang="tr-TR" dirty="0"/>
              <a:t>kültür ögelerimiz içinde yer alırlar. Bu oyunlaardan bazıları şunlardır: </a:t>
            </a:r>
          </a:p>
        </p:txBody>
      </p:sp>
    </p:spTree>
    <p:extLst>
      <p:ext uri="{BB962C8B-B14F-4D97-AF65-F5344CB8AC3E}">
        <p14:creationId xmlns="" xmlns:p14="http://schemas.microsoft.com/office/powerpoint/2010/main" val="2270028676"/>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8" presetClass="emph" presetSubtype="0" fill="hold" grpId="0" nodeType="clickEffect">
                                  <p:stCondLst>
                                    <p:cond delay="0"/>
                                  </p:stCondLst>
                                  <p:iterate type="lt">
                                    <p:tmPct val="4000"/>
                                  </p:iterate>
                                  <p:childTnLst>
                                    <p:set>
                                      <p:cBhvr override="childStyle">
                                        <p:cTn id="10" dur="500" fill="hold"/>
                                        <p:tgtEl>
                                          <p:spTgt spid="4">
                                            <p:txEl>
                                              <p:pRg st="0" end="0"/>
                                            </p:txEl>
                                          </p:spTgt>
                                        </p:tgtEl>
                                        <p:attrNameLst>
                                          <p:attrName>style.textDecorationUnderline</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18" presetClass="emph" presetSubtype="0" fill="hold" grpId="0" nodeType="clickEffect">
                                  <p:stCondLst>
                                    <p:cond delay="0"/>
                                  </p:stCondLst>
                                  <p:iterate type="lt">
                                    <p:tmPct val="4000"/>
                                  </p:iterate>
                                  <p:childTnLst>
                                    <p:set>
                                      <p:cBhvr override="childStyle">
                                        <p:cTn id="14" dur="500" fill="hold"/>
                                        <p:tgtEl>
                                          <p:spTgt spid="4">
                                            <p:txEl>
                                              <p:pRg st="1" end="1"/>
                                            </p:txEl>
                                          </p:spTgt>
                                        </p:tgtEl>
                                        <p:attrNameLst>
                                          <p:attrName>style.textDecorationUnderline</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8" presetClass="emph" presetSubtype="0" fill="hold" grpId="0" nodeType="clickEffect">
                                  <p:stCondLst>
                                    <p:cond delay="0"/>
                                  </p:stCondLst>
                                  <p:iterate type="lt">
                                    <p:tmPct val="4000"/>
                                  </p:iterate>
                                  <p:childTnLst>
                                    <p:set>
                                      <p:cBhvr override="childStyle">
                                        <p:cTn id="18" dur="500" fill="hold"/>
                                        <p:tgtEl>
                                          <p:spTgt spid="4">
                                            <p:txEl>
                                              <p:pRg st="2" end="2"/>
                                            </p:txEl>
                                          </p:spTgt>
                                        </p:tgtEl>
                                        <p:attrNameLst>
                                          <p:attrName>style.textDecorationUnderline</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8" presetClass="emph" presetSubtype="0" fill="hold" grpId="0" nodeType="clickEffect">
                                  <p:stCondLst>
                                    <p:cond delay="0"/>
                                  </p:stCondLst>
                                  <p:iterate type="lt">
                                    <p:tmPct val="4000"/>
                                  </p:iterate>
                                  <p:childTnLst>
                                    <p:set>
                                      <p:cBhvr override="childStyle">
                                        <p:cTn id="22" dur="500" fill="hold"/>
                                        <p:tgtEl>
                                          <p:spTgt spid="4">
                                            <p:txEl>
                                              <p:pRg st="3" end="3"/>
                                            </p:txEl>
                                          </p:spTgt>
                                        </p:tgtEl>
                                        <p:attrNameLst>
                                          <p:attrName>style.textDecorationUnderline</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18" presetClass="emph" presetSubtype="0" fill="hold" grpId="0" nodeType="clickEffect">
                                  <p:stCondLst>
                                    <p:cond delay="0"/>
                                  </p:stCondLst>
                                  <p:iterate type="lt">
                                    <p:tmPct val="4000"/>
                                  </p:iterate>
                                  <p:childTnLst>
                                    <p:set>
                                      <p:cBhvr override="childStyle">
                                        <p:cTn id="26" dur="500" fill="hold"/>
                                        <p:tgtEl>
                                          <p:spTgt spid="4">
                                            <p:txEl>
                                              <p:pRg st="4" end="4"/>
                                            </p:txEl>
                                          </p:spTgt>
                                        </p:tgtEl>
                                        <p:attrNameLst>
                                          <p:attrName>style.textDecorationUnderline</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8" presetClass="emph" presetSubtype="0" fill="hold" grpId="0" nodeType="clickEffect">
                                  <p:stCondLst>
                                    <p:cond delay="0"/>
                                  </p:stCondLst>
                                  <p:iterate type="lt">
                                    <p:tmPct val="4000"/>
                                  </p:iterate>
                                  <p:childTnLst>
                                    <p:set>
                                      <p:cBhvr override="childStyle">
                                        <p:cTn id="30" dur="500" fill="hold"/>
                                        <p:tgtEl>
                                          <p:spTgt spid="4">
                                            <p:txEl>
                                              <p:pRg st="5" end="5"/>
                                            </p:txEl>
                                          </p:spTgt>
                                        </p:tgtEl>
                                        <p:attrNameLst>
                                          <p:attrName>style.textDecorationUnderline</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18" presetClass="emph" presetSubtype="0" fill="hold" grpId="0" nodeType="clickEffect">
                                  <p:stCondLst>
                                    <p:cond delay="0"/>
                                  </p:stCondLst>
                                  <p:iterate type="lt">
                                    <p:tmPct val="4000"/>
                                  </p:iterate>
                                  <p:childTnLst>
                                    <p:set>
                                      <p:cBhvr override="childStyle">
                                        <p:cTn id="34" dur="500" fill="hold"/>
                                        <p:tgtEl>
                                          <p:spTgt spid="4">
                                            <p:txEl>
                                              <p:pRg st="6" end="6"/>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485278-3D07-466F-8351-667A2EBEABB8}"/>
              </a:ext>
            </a:extLst>
          </p:cNvPr>
          <p:cNvSpPr>
            <a:spLocks noGrp="1"/>
          </p:cNvSpPr>
          <p:nvPr>
            <p:ph type="title"/>
          </p:nvPr>
        </p:nvSpPr>
        <p:spPr/>
        <p:txBody>
          <a:bodyPr>
            <a:normAutofit/>
          </a:bodyPr>
          <a:lstStyle/>
          <a:p>
            <a:r>
              <a:rPr lang="tr-TR" dirty="0"/>
              <a:t>Oyunlar</a:t>
            </a:r>
            <a:endParaRPr lang="en-US" dirty="0"/>
          </a:p>
        </p:txBody>
      </p:sp>
      <p:sp>
        <p:nvSpPr>
          <p:cNvPr id="6" name="Slide Number Placeholder 5">
            <a:extLst>
              <a:ext uri="{FF2B5EF4-FFF2-40B4-BE49-F238E27FC236}">
                <a16:creationId xmlns=""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accent2"/>
                </a:solidFill>
              </a:rPr>
              <a:pPr>
                <a:spcAft>
                  <a:spcPts val="600"/>
                </a:spcAft>
              </a:pPr>
              <a:t>9</a:t>
            </a:fld>
            <a:endParaRPr lang="en-US" b="1" cap="all" spc="100" dirty="0">
              <a:solidFill>
                <a:schemeClr val="accent2"/>
              </a:solidFill>
            </a:endParaRPr>
          </a:p>
        </p:txBody>
      </p:sp>
      <p:sp>
        <p:nvSpPr>
          <p:cNvPr id="4" name="Content Placeholder 3">
            <a:extLst>
              <a:ext uri="{FF2B5EF4-FFF2-40B4-BE49-F238E27FC236}">
                <a16:creationId xmlns="" xmlns:a16="http://schemas.microsoft.com/office/drawing/2014/main" id="{92003452-CE80-4BFE-AC3E-90BEE8D70F25}"/>
              </a:ext>
            </a:extLst>
          </p:cNvPr>
          <p:cNvSpPr>
            <a:spLocks noGrp="1"/>
          </p:cNvSpPr>
          <p:nvPr>
            <p:ph idx="1"/>
          </p:nvPr>
        </p:nvSpPr>
        <p:spPr>
          <a:xfrm>
            <a:off x="838200" y="1825625"/>
            <a:ext cx="10515600" cy="4895850"/>
          </a:xfrm>
        </p:spPr>
        <p:txBody>
          <a:bodyPr>
            <a:normAutofit fontScale="92500" lnSpcReduction="10000"/>
          </a:bodyPr>
          <a:lstStyle/>
          <a:p>
            <a:r>
              <a:rPr lang="tr-TR" sz="2400" dirty="0"/>
              <a:t>Mendil Kapmaca: Mendil Kapmaca oyununu oynamak için, ortada mendili tutacak biri seçilir. Sonra çocuklar “aldım verdim ben seni yendim” oyunuyla iki gruba ayrılırlar. Çizgilerden çıkış yapan çocuklar arasında mendili yakalayan, yakalayamayanı mendille ebelemeye çalışır.</a:t>
            </a:r>
          </a:p>
          <a:p>
            <a:r>
              <a:rPr lang="tr-TR" sz="2400" dirty="0"/>
              <a:t>Yakan Top: Yakan top oyunu için en az 6 veya 8 oyuncu ve bir de top olması gerekir. İki gönüllü, aralarında sayışır ve gruplarına alacakları kişileri tek tek seçerler. İki tane karşılıklı uzun çizgi çekilir. Gruplardan biri ebe grup olur ve ortaya geçer. Diğer grup ise ikiye ayrılarak çizgilerin gerisinde yerlerini alırlar. Çizginin gerisinde duran grup, ebe grubu topla vurmaya çalışır.</a:t>
            </a:r>
          </a:p>
          <a:p>
            <a:r>
              <a:rPr lang="tr-TR" sz="2400" dirty="0"/>
              <a:t>Cirit: Cirit bizim ata sporlarımızdandır. Cirit oyununun tarihi yüzyıllarca öncesine dayanır. Atlı iki takımla oynanan cirit oyununda amaç, elde olan ciriti atarak karşı takımın oyuncusuna isabet ettirmektir.</a:t>
            </a:r>
          </a:p>
          <a:p>
            <a:r>
              <a:rPr lang="tr-TR" sz="2400" dirty="0"/>
              <a:t>Yağlı Güreş: Yağlı güreş de ata sporlarımızdandır. Bu oyundaki sporcular “pehlivan” olarak anılırlar. İki oyuncunun vücutlarını yağladıktan sonra güreşmeleri şeklinde yapılan bir spordur. Vücutlar yağlandıktan sonra güreşmek gerçekten zor bir iştir.</a:t>
            </a:r>
          </a:p>
        </p:txBody>
      </p:sp>
    </p:spTree>
    <p:extLst>
      <p:ext uri="{BB962C8B-B14F-4D97-AF65-F5344CB8AC3E}">
        <p14:creationId xmlns="" xmlns:p14="http://schemas.microsoft.com/office/powerpoint/2010/main" val="3159288639"/>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4">
                                            <p:txEl>
                                              <p:pRg st="0" end="0"/>
                                            </p:txEl>
                                          </p:spTgt>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18" presetClass="emph" presetSubtype="0" fill="hold" grpId="0" nodeType="clickEffect">
                                  <p:stCondLst>
                                    <p:cond delay="0"/>
                                  </p:stCondLst>
                                  <p:iterate type="lt">
                                    <p:tmPct val="4000"/>
                                  </p:iterate>
                                  <p:childTnLst>
                                    <p:set>
                                      <p:cBhvr override="childStyle">
                                        <p:cTn id="10" dur="500" fill="hold"/>
                                        <p:tgtEl>
                                          <p:spTgt spid="4">
                                            <p:txEl>
                                              <p:pRg st="1" end="1"/>
                                            </p:txEl>
                                          </p:spTgt>
                                        </p:tgtEl>
                                        <p:attrNameLst>
                                          <p:attrName>style.textDecorationUnderline</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18" presetClass="emph" presetSubtype="0" fill="hold" grpId="0" nodeType="clickEffect">
                                  <p:stCondLst>
                                    <p:cond delay="0"/>
                                  </p:stCondLst>
                                  <p:iterate type="lt">
                                    <p:tmPct val="4000"/>
                                  </p:iterate>
                                  <p:childTnLst>
                                    <p:set>
                                      <p:cBhvr override="childStyle">
                                        <p:cTn id="14" dur="500" fill="hold"/>
                                        <p:tgtEl>
                                          <p:spTgt spid="4">
                                            <p:txEl>
                                              <p:pRg st="2" end="2"/>
                                            </p:txEl>
                                          </p:spTgt>
                                        </p:tgtEl>
                                        <p:attrNameLst>
                                          <p:attrName>style.textDecorationUnderline</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8" presetClass="emph" presetSubtype="0" fill="hold" grpId="0" nodeType="clickEffect">
                                  <p:stCondLst>
                                    <p:cond delay="0"/>
                                  </p:stCondLst>
                                  <p:iterate type="lt">
                                    <p:tmPct val="4000"/>
                                  </p:iterate>
                                  <p:childTnLst>
                                    <p:set>
                                      <p:cBhvr override="childStyle">
                                        <p:cTn id="18" dur="500" fill="hold"/>
                                        <p:tgtEl>
                                          <p:spTgt spid="4">
                                            <p:txEl>
                                              <p:pRg st="3" end="3"/>
                                            </p:txEl>
                                          </p:spTgt>
                                        </p:tgtEl>
                                        <p:attrNameLst>
                                          <p:attrName>style.textDecorationUnderline</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theme/theme1.xml><?xml version="1.0" encoding="utf-8"?>
<a:theme xmlns:a="http://schemas.openxmlformats.org/drawingml/2006/main" name="GradientUnivers">
  <a:themeElements>
    <a:clrScheme name="Gradient">
      <a:dk1>
        <a:sysClr val="windowText" lastClr="000000"/>
      </a:dk1>
      <a:lt1>
        <a:sysClr val="window" lastClr="FFFFFF"/>
      </a:lt1>
      <a:dk2>
        <a:srgbClr val="10013F"/>
      </a:dk2>
      <a:lt2>
        <a:srgbClr val="F2F0FF"/>
      </a:lt2>
      <a:accent1>
        <a:srgbClr val="814DFF"/>
      </a:accent1>
      <a:accent2>
        <a:srgbClr val="243FFF"/>
      </a:accent2>
      <a:accent3>
        <a:srgbClr val="FF83B6"/>
      </a:accent3>
      <a:accent4>
        <a:srgbClr val="FF9022"/>
      </a:accent4>
      <a:accent5>
        <a:srgbClr val="FF1F85"/>
      </a:accent5>
      <a:accent6>
        <a:srgbClr val="1A98FF"/>
      </a:accent6>
      <a:hlink>
        <a:srgbClr val="0563C1"/>
      </a:hlink>
      <a:folHlink>
        <a:srgbClr val="954F72"/>
      </a:folHlink>
    </a:clrScheme>
    <a:fontScheme name="Univers">
      <a:majorFont>
        <a:latin typeface="Univers"/>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GradientUnivers" id="{605F9078-86F9-4258-A3E1-F8EFF02AE8CC}" vid="{4848699B-BB01-41E3-9EC4-3D97DFE529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79E8A1-055A-4751-97E9-E6B1F9E21214}">
  <ds:schemaRefs>
    <ds:schemaRef ds:uri="http://schemas.microsoft.com/sharepoint/v3/contenttype/forms"/>
  </ds:schemaRefs>
</ds:datastoreItem>
</file>

<file path=customXml/itemProps2.xml><?xml version="1.0" encoding="utf-8"?>
<ds:datastoreItem xmlns:ds="http://schemas.openxmlformats.org/officeDocument/2006/customXml" ds:itemID="{99D08CD0-82A3-4566-9B63-BB91B2D89764}">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21F1B1B8-5A9B-4E1F-8C4E-7AAE2CCA06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Galaxy presentation</Template>
  <TotalTime>0</TotalTime>
  <Words>791</Words>
  <PresentationFormat>Özel</PresentationFormat>
  <Paragraphs>67</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GradientUnivers</vt:lpstr>
      <vt:lpstr>Sosyal  bİLGİLER</vt:lpstr>
      <vt:lpstr>Aile Tarihimizi Öğreniyoruz</vt:lpstr>
      <vt:lpstr>Aile Tarihimizi Öğreniyoruz</vt:lpstr>
      <vt:lpstr>Bir topluma veya halk topluluğuna ait maddi ve manevi ögelerin tümüne “kültür” adı verilir. Kültürler genel olarak ait oldukları topluma özgü olur. Bu nedenle, bir topluma ait kültürel ögelerin aynı şekilde başka bir toplumda görülmemesi doğaldır. Toplumumuza ait kültür ögeleri; geleneksel kıyafetlerimiz, yiyecek ve içeceklerimiz, sanatsal ürünlerimiz, mimari eserlerimiz, halk oyunlarımız, inançlarımız, edebî eserlerimiz, düşünce şekillerimiz vb. olarak sıralanabilir.</vt:lpstr>
      <vt:lpstr>Kültürümüz </vt:lpstr>
      <vt:lpstr>Kültürümüz </vt:lpstr>
      <vt:lpstr>Geleneksel Çocuk Oyunları</vt:lpstr>
      <vt:lpstr>Geleneksel Çocuk Oyunları</vt:lpstr>
      <vt:lpstr>Oyunlar</vt:lpstr>
      <vt:lpstr>Slayt 10</vt:lpstr>
      <vt:lpstr>Teşekkür ederim</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
  <dcterms:created xsi:type="dcterms:W3CDTF">2020-11-08T14:58:11Z</dcterms:created>
  <dcterms:modified xsi:type="dcterms:W3CDTF">2020-11-09T08:54:13Z</dcterms:modified>
  <cp:category>https://www.sorubak.com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