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305" r:id="rId6"/>
    <p:sldId id="260" r:id="rId7"/>
    <p:sldId id="261" r:id="rId8"/>
    <p:sldId id="262" r:id="rId9"/>
    <p:sldId id="285" r:id="rId10"/>
    <p:sldId id="287" r:id="rId11"/>
    <p:sldId id="304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2C430A6-A200-442E-A2DC-A8C53DEF9E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1E3880EA-D9EC-47A0-8D04-346B67C01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8EB5E3C-871F-46E7-A617-4339CAA9D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D162A89-5DC5-4567-9BF4-074DB7917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5B6CC74-195B-41E3-B582-2933C6DE3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0796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E7A2040-1E7D-44AA-8248-16376CDBD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274CD0F-81C5-4394-82AC-86060A2060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D57B9F4-D647-431D-9A15-79F8C2176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E015AF2-6F02-438A-9CDD-658BE376C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88879BA-3CE3-4C0F-8E00-3F93107C2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1282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038182B8-6C3C-4FE6-9B3D-BD7F9C95A2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0B36980-5569-406A-9FE9-B8EE8AA0D3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8A174C9-930A-475B-A2EE-AC89ED12A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EA23ED8-E8B8-40E7-AD67-0AC56A877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B164CE6-EC0D-4C5A-90DF-DF093B57D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599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C4EC6B5-74DF-44F4-9287-2E6770997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B72F65E-DA16-41E0-9DC7-3DF021E3C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78F9A84-B70F-49B2-9FA2-9E553FED6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0180A1B-F2DA-4290-B333-7FB5B73C0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5CB56A2-FA0E-4E11-B20D-0B8495EE7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9930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24E6223-7AC3-4817-A069-F781DA802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A17F007-1C53-4DE1-BE48-3F70A4241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B86FF84-836C-476E-B5CE-C383D457E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A2B99D3-2DDD-4956-806A-D7C52217F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0634FD-5A25-49AB-B99C-05FA3A46F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6717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640BC44-260B-4350-A127-AC1B7FAF8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06F749D-0E1B-4375-84DE-C803408CCD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715A6CF-F17D-435B-A5CB-CB9A43860D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8B69AFB-BE34-413B-A83C-FE3832697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5426B61-58B3-4EC4-A6BC-68E7688DE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095FEA9-EA35-4B7C-8CE9-213945E7A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490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120A001-40DC-4B15-8198-13593C7F6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2BE0E10-533B-4B40-9662-B61B0E754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8B0CD0B3-EB2E-4D3C-A443-11F77B23E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D507C9CB-64DA-4718-A944-90628150A5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A951BB68-1529-4EDF-8981-7557CFB187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357B0036-CC8A-4330-8D5F-F2A5C15D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F311721-3FAC-4090-A0BB-2C4E705B2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9F840169-D2C1-4D61-BA4F-1F50FB5D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7605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D5B5681-8A14-4815-9D5B-3702A5316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61CA420C-CDB7-4DFD-A271-D3E2A9108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40038931-B094-4275-BF3D-B85D05B0A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BABD734-3BAD-414D-BF17-939A2265B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8573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9D38466E-D811-41CC-8D1E-EB70D0BD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5CBD4CE9-7843-4B2A-AB29-AAF57FC81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7DDB259-2B40-4C3A-9DBE-4F40EA99E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8591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C7707D3-FCAA-45B1-869A-885A93E1B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2C39409-D5A7-4F6F-A96F-249D31A45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2927A71-53B7-437F-BBFB-D9B8AF6AF2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3D47615E-DAA5-4E65-8406-0D3058F4A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48745D19-F32C-4754-8B00-536946491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2C565C5-1586-4452-BFC7-881496F02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1285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7849ED0-F61E-49DC-AB05-8C9962517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3CB02076-48E7-4D54-B847-A52E27F51A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A968583-9AB2-4426-BDC5-7241E58DFC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29B0FB26-BBC7-4C55-83D4-E75E7606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465A569-87D9-475A-915E-12D2CE66F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78276AC-5C51-4087-8472-28143FDEA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3002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8237532-BF0A-48D5-981C-96E07AFD3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AF78872-397F-4B4B-8AEE-C0495996A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C87B220-4617-475C-978F-B34A19D62C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EB9F3-B36B-447A-9311-DC758CA8A88F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92086CF-C56D-4496-AB6A-F9E473B74E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851AE84-7957-43E2-AB16-9DB5CA694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05EBC-38EF-4FC2-98D8-2E015068C7F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7876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>
            <a:extLst>
              <a:ext uri="{FF2B5EF4-FFF2-40B4-BE49-F238E27FC236}">
                <a16:creationId xmlns:a16="http://schemas.microsoft.com/office/drawing/2014/main" id="{EA0B35B1-DFD7-400C-981E-15759D8613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29633"/>
            <a:ext cx="9144000" cy="302816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4400" b="1" dirty="0">
                <a:solidFill>
                  <a:srgbClr val="00B0F0"/>
                </a:solidFill>
              </a:rPr>
              <a:t>MATEMATİK-SAATLERE GİRİŞ</a:t>
            </a:r>
          </a:p>
          <a:p>
            <a:endParaRPr lang="tr-TR" sz="4400" b="1" dirty="0">
              <a:solidFill>
                <a:srgbClr val="0070C0"/>
              </a:solidFill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7DA6781-106B-49A2-A137-7F7C36E7E918}"/>
              </a:ext>
            </a:extLst>
          </p:cNvPr>
          <p:cNvSpPr txBox="1"/>
          <p:nvPr/>
        </p:nvSpPr>
        <p:spPr>
          <a:xfrm>
            <a:off x="8289758" y="5943600"/>
            <a:ext cx="3296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00B0F0"/>
                </a:solidFill>
              </a:rPr>
              <a:t>F. Muhammed OKUMUŞ</a:t>
            </a:r>
          </a:p>
          <a:p>
            <a:r>
              <a:rPr lang="tr-TR" b="1" dirty="0">
                <a:solidFill>
                  <a:srgbClr val="00B0F0"/>
                </a:solidFill>
              </a:rPr>
              <a:t>    1-D Sınıf Öğretmeni</a:t>
            </a:r>
          </a:p>
        </p:txBody>
      </p:sp>
      <p:pic>
        <p:nvPicPr>
          <p:cNvPr id="1026" name="Picture 2" descr="STANDART 3 Boyutlu Haritalı Türk Bayrağı Dekoratif Duvar Kaplama Tablo 25  cm X 60 cm Fiyatı, Yorumları - Trendyol">
            <a:extLst>
              <a:ext uri="{FF2B5EF4-FFF2-40B4-BE49-F238E27FC236}">
                <a16:creationId xmlns:a16="http://schemas.microsoft.com/office/drawing/2014/main" id="{E49751B7-9977-40EC-92F1-DD4AF72F4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489" y="0"/>
            <a:ext cx="2013092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2E285CA2-59C4-4519-89F3-CDA450A6C322}"/>
              </a:ext>
            </a:extLst>
          </p:cNvPr>
          <p:cNvSpPr txBox="1"/>
          <p:nvPr/>
        </p:nvSpPr>
        <p:spPr>
          <a:xfrm>
            <a:off x="162839" y="5805100"/>
            <a:ext cx="5060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b="1" dirty="0">
              <a:solidFill>
                <a:srgbClr val="00B0F0"/>
              </a:solidFill>
            </a:endParaRPr>
          </a:p>
          <a:p>
            <a:r>
              <a:rPr lang="tr-TR" b="1" dirty="0">
                <a:solidFill>
                  <a:srgbClr val="00B0F0"/>
                </a:solidFill>
              </a:rPr>
              <a:t>    Afyonkarahisar Merkez Atatürk İlkokulu</a:t>
            </a:r>
          </a:p>
        </p:txBody>
      </p:sp>
      <p:pic>
        <p:nvPicPr>
          <p:cNvPr id="7" name="Picture 2" descr="STANDART 3 Boyutlu Haritalı Türk Bayrağı Dekoratif Duvar Kaplama Tablo 25  cm X 60 cm Fiyatı, Yorumları - Trendyol">
            <a:extLst>
              <a:ext uri="{FF2B5EF4-FFF2-40B4-BE49-F238E27FC236}">
                <a16:creationId xmlns:a16="http://schemas.microsoft.com/office/drawing/2014/main" id="{3727D941-9DB9-4A46-9227-D367DEC11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3092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Komik çalar saat vektörler ve grafikleri | Depositphotos®">
            <a:extLst>
              <a:ext uri="{FF2B5EF4-FFF2-40B4-BE49-F238E27FC236}">
                <a16:creationId xmlns:a16="http://schemas.microsoft.com/office/drawing/2014/main" id="{D1FD84AB-3506-4459-8B4F-75684EA15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572" y="33883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IMIMO tasarım japonya Movt erkek saatler büyük arama Joker Quartz saat  deri kadın kol saatleri komik saat relogio masculino 3ATM|Kuvars Saatler| -  AliExpress">
            <a:extLst>
              <a:ext uri="{FF2B5EF4-FFF2-40B4-BE49-F238E27FC236}">
                <a16:creationId xmlns:a16="http://schemas.microsoft.com/office/drawing/2014/main" id="{C68EBCCF-BCEE-4DAD-A2D8-0AEFFD312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603" y="330517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985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latin typeface="TTKB Dik Temel Abece" pitchFamily="2" charset="-94"/>
              </a:rPr>
              <a:t>      </a:t>
            </a:r>
            <a:r>
              <a:rPr lang="tr-TR" dirty="0" err="1">
                <a:latin typeface="TTKB Dik Temel Abece" pitchFamily="2" charset="-94"/>
              </a:rPr>
              <a:t>ŞİMDİh</a:t>
            </a:r>
            <a:r>
              <a:rPr lang="tr-TR" dirty="0">
                <a:latin typeface="TTKB Dik Temel Abece" pitchFamily="2" charset="-94"/>
              </a:rPr>
              <a:t> Hep beraber yapalım.</a:t>
            </a:r>
            <a:endParaRPr lang="tr-TR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88640"/>
            <a:ext cx="1666869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60847"/>
            <a:ext cx="4499811" cy="329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207568" y="5465550"/>
            <a:ext cx="2520280" cy="461665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TTKB Dik Temel Abece" pitchFamily="2" charset="-94"/>
              </a:rPr>
              <a:t>Saat DÖRT buçuk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063" y="1867173"/>
            <a:ext cx="4499811" cy="3290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6456040" y="5373217"/>
            <a:ext cx="2808312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TTKB Dik Temel Abece" pitchFamily="2" charset="-94"/>
              </a:rPr>
              <a:t>Saat 9 buçuk</a:t>
            </a:r>
          </a:p>
        </p:txBody>
      </p:sp>
    </p:spTree>
    <p:extLst>
      <p:ext uri="{BB962C8B-B14F-4D97-AF65-F5344CB8AC3E}">
        <p14:creationId xmlns:p14="http://schemas.microsoft.com/office/powerpoint/2010/main" val="291904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E7CAD54-E749-4256-8352-24BA840F7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highlight>
                  <a:srgbClr val="FFFF00"/>
                </a:highlight>
              </a:rPr>
              <a:t>BİLGİ NOTU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B7FB30B-74FD-4D88-88D2-46AA9FFDC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5400" dirty="0">
                <a:solidFill>
                  <a:srgbClr val="FF0000"/>
                </a:solidFill>
              </a:rPr>
              <a:t>Saatleri hızlı okumak istiyorsak akrebi okuruz yelkovanı beşer beşer ritmik sayarız.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D9C1C704-7CBA-4C5F-BFB1-29C65478D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550" y="4001294"/>
            <a:ext cx="252028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AutoShape 4">
            <a:extLst>
              <a:ext uri="{FF2B5EF4-FFF2-40B4-BE49-F238E27FC236}">
                <a16:creationId xmlns:a16="http://schemas.microsoft.com/office/drawing/2014/main" id="{79CFCA0C-AA46-4EBD-8EB3-E87F7A84BD27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2735663" y="5261434"/>
            <a:ext cx="529491" cy="21400"/>
          </a:xfrm>
          <a:prstGeom prst="straightConnector1">
            <a:avLst/>
          </a:prstGeom>
          <a:noFill/>
          <a:ln w="76200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CB2C1CEF-27E9-4FA3-94ED-F9FD1D86C541}"/>
              </a:ext>
            </a:extLst>
          </p:cNvPr>
          <p:cNvCxnSpPr>
            <a:cxnSpLocks/>
          </p:cNvCxnSpPr>
          <p:nvPr/>
        </p:nvCxnSpPr>
        <p:spPr>
          <a:xfrm>
            <a:off x="3286690" y="5280316"/>
            <a:ext cx="709113" cy="368922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36BAE8A1-A341-42D4-ACE3-53236E2B6DD3}"/>
              </a:ext>
            </a:extLst>
          </p:cNvPr>
          <p:cNvSpPr txBox="1"/>
          <p:nvPr/>
        </p:nvSpPr>
        <p:spPr>
          <a:xfrm>
            <a:off x="5060050" y="5118664"/>
            <a:ext cx="597538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/>
              <a:t>Saat dokuzu yirmi geçiyor</a:t>
            </a:r>
            <a:r>
              <a:rPr lang="tr-TR" dirty="0"/>
              <a:t>.</a:t>
            </a:r>
          </a:p>
          <a:p>
            <a:r>
              <a:rPr lang="tr-TR" dirty="0"/>
              <a:t>( akrebi okudum yelkovanı beşer ritmik saydım.)</a:t>
            </a:r>
          </a:p>
        </p:txBody>
      </p:sp>
    </p:spTree>
    <p:extLst>
      <p:ext uri="{BB962C8B-B14F-4D97-AF65-F5344CB8AC3E}">
        <p14:creationId xmlns:p14="http://schemas.microsoft.com/office/powerpoint/2010/main" val="321735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906866B-5F54-4291-A725-21235E96B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Saatin üzerindeki şekilleri ve sayıları inceleyelim.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4DC7213-CF75-455F-8882-DE571636C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8" name="Picture 4" descr="Çevikel Saat. Özel Ürün Grubu Saat Serisi">
            <a:extLst>
              <a:ext uri="{FF2B5EF4-FFF2-40B4-BE49-F238E27FC236}">
                <a16:creationId xmlns:a16="http://schemas.microsoft.com/office/drawing/2014/main" id="{4570CAE9-1A83-455A-8498-2F2A3B54A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26" y="1797050"/>
            <a:ext cx="10419347" cy="494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969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931C7AB-6027-434A-A20F-C13C8155E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Comic Sans MS" panose="030F0702030302020204" pitchFamily="66" charset="0"/>
              </a:rPr>
              <a:t>Saatlerin üzerinde iki kalın çubuk vardır.</a:t>
            </a:r>
          </a:p>
        </p:txBody>
      </p:sp>
      <p:pic>
        <p:nvPicPr>
          <p:cNvPr id="1026" name="Picture 2" descr="Saatler Neden Geri Alınmıyor?">
            <a:extLst>
              <a:ext uri="{FF2B5EF4-FFF2-40B4-BE49-F238E27FC236}">
                <a16:creationId xmlns:a16="http://schemas.microsoft.com/office/drawing/2014/main" id="{5F3B0C03-9FFB-419C-B10C-E7B8EEFCD4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101" y="1825625"/>
            <a:ext cx="587359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511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B0226A-9F66-4583-A308-96BB0B722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Saatin üzerindeki </a:t>
            </a:r>
            <a:r>
              <a:rPr lang="tr-TR" dirty="0">
                <a:highlight>
                  <a:srgbClr val="FFFF00"/>
                </a:highlight>
              </a:rPr>
              <a:t>kısa</a:t>
            </a:r>
            <a:r>
              <a:rPr lang="tr-TR" dirty="0"/>
              <a:t> çubuğa </a:t>
            </a:r>
            <a:r>
              <a:rPr lang="tr-TR" dirty="0">
                <a:highlight>
                  <a:srgbClr val="FFFF00"/>
                </a:highlight>
              </a:rPr>
              <a:t>akrep</a:t>
            </a:r>
            <a:r>
              <a:rPr lang="tr-TR" dirty="0"/>
              <a:t> denir.</a:t>
            </a:r>
            <a:br>
              <a:rPr lang="tr-TR" dirty="0"/>
            </a:br>
            <a:r>
              <a:rPr lang="tr-TR" dirty="0"/>
              <a:t>Saatin üzerindeki </a:t>
            </a:r>
            <a:r>
              <a:rPr lang="tr-TR" dirty="0">
                <a:highlight>
                  <a:srgbClr val="FF0000"/>
                </a:highlight>
              </a:rPr>
              <a:t>uzun</a:t>
            </a:r>
            <a:r>
              <a:rPr lang="tr-TR" dirty="0"/>
              <a:t> çubuğa </a:t>
            </a:r>
            <a:r>
              <a:rPr lang="tr-TR" dirty="0">
                <a:highlight>
                  <a:srgbClr val="FF0000"/>
                </a:highlight>
              </a:rPr>
              <a:t>yelkovan</a:t>
            </a:r>
            <a:r>
              <a:rPr lang="tr-TR" dirty="0"/>
              <a:t> denir.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59DBEFE-862C-498F-9D02-91B1A7CBEA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03" y="1690688"/>
            <a:ext cx="4993105" cy="470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02ACB8-9F88-4E6D-9CF5-7E6232674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772" y="4030581"/>
            <a:ext cx="1024407" cy="18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B1C35704-DA76-48AC-A5C9-D3086243E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609" y="2458452"/>
            <a:ext cx="280987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400A3236-8A31-4A94-8C9D-D104FB47431D}"/>
              </a:ext>
            </a:extLst>
          </p:cNvPr>
          <p:cNvSpPr txBox="1"/>
          <p:nvPr/>
        </p:nvSpPr>
        <p:spPr>
          <a:xfrm>
            <a:off x="6515994" y="4611748"/>
            <a:ext cx="50000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Comic Sans MS" panose="030F0702030302020204" pitchFamily="66" charset="0"/>
              </a:rPr>
              <a:t>Akrep saati gösterir. İlk önce akrebin gösterdiği sayı okunur. Akrebi hemen okumazsak akrep bizi gıdıklayabilir</a:t>
            </a:r>
            <a:r>
              <a:rPr lang="tr-TR" b="1" dirty="0">
                <a:latin typeface="Comic Sans MS" panose="030F0702030302020204" pitchFamily="66" charset="0"/>
              </a:rPr>
              <a:t>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8" name="Gülen Yüz 7">
            <a:extLst>
              <a:ext uri="{FF2B5EF4-FFF2-40B4-BE49-F238E27FC236}">
                <a16:creationId xmlns:a16="http://schemas.microsoft.com/office/drawing/2014/main" id="{73CBF377-9652-4B5A-A0AB-0D53623589B6}"/>
              </a:ext>
            </a:extLst>
          </p:cNvPr>
          <p:cNvSpPr/>
          <p:nvPr/>
        </p:nvSpPr>
        <p:spPr>
          <a:xfrm>
            <a:off x="9304757" y="5765216"/>
            <a:ext cx="625642" cy="625642"/>
          </a:xfrm>
          <a:prstGeom prst="smileyFac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2" name="Picture 4" descr="Beyaz Arka Plan Üzerinde Vektör El Çizimi Izole Karakter Boyalı Çizgi Film Komik  Akrep Stok Vektör Sanatı &amp; Akrep - Hayvan'nin Daha Fazla Görseli - iStock">
            <a:extLst>
              <a:ext uri="{FF2B5EF4-FFF2-40B4-BE49-F238E27FC236}">
                <a16:creationId xmlns:a16="http://schemas.microsoft.com/office/drawing/2014/main" id="{CA85E0F2-38B1-4839-A9C2-9314AC884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892" y="4199061"/>
            <a:ext cx="1123699" cy="98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üşünce Balonu: Bulut 8">
            <a:extLst>
              <a:ext uri="{FF2B5EF4-FFF2-40B4-BE49-F238E27FC236}">
                <a16:creationId xmlns:a16="http://schemas.microsoft.com/office/drawing/2014/main" id="{6DB4DABC-E306-46D5-97A2-5965F44CB4A9}"/>
              </a:ext>
            </a:extLst>
          </p:cNvPr>
          <p:cNvSpPr/>
          <p:nvPr/>
        </p:nvSpPr>
        <p:spPr>
          <a:xfrm>
            <a:off x="3361892" y="1927621"/>
            <a:ext cx="3816893" cy="1799516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İlk beni okumaz isen seni gıdıklarım…..</a:t>
            </a:r>
          </a:p>
        </p:txBody>
      </p:sp>
    </p:spTree>
    <p:extLst>
      <p:ext uri="{BB962C8B-B14F-4D97-AF65-F5344CB8AC3E}">
        <p14:creationId xmlns:p14="http://schemas.microsoft.com/office/powerpoint/2010/main" val="209862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1EB682C-FCEC-41E6-825E-99851DC91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F0"/>
                </a:solidFill>
              </a:rPr>
              <a:t>Size bir ipucu vereyim mi 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A52A318-028C-4FA5-A03D-B302BE073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3099"/>
            <a:ext cx="10515600" cy="4351338"/>
          </a:xfrm>
        </p:spPr>
        <p:txBody>
          <a:bodyPr>
            <a:normAutofit/>
          </a:bodyPr>
          <a:lstStyle/>
          <a:p>
            <a:r>
              <a:rPr lang="tr-TR" sz="3900" dirty="0">
                <a:latin typeface="Comic Sans MS" panose="030F0702030302020204" pitchFamily="66" charset="0"/>
              </a:rPr>
              <a:t>Akrep ile yelkovanı karıştırıyorsan aklına şunu getir :</a:t>
            </a:r>
          </a:p>
          <a:p>
            <a:pPr marL="0" indent="0">
              <a:buNone/>
            </a:pPr>
            <a:endParaRPr lang="tr-TR" sz="3900" dirty="0">
              <a:latin typeface="Comic Sans MS" panose="030F0702030302020204" pitchFamily="66" charset="0"/>
            </a:endParaRPr>
          </a:p>
          <a:p>
            <a:r>
              <a:rPr lang="tr-TR" sz="3900" dirty="0">
                <a:latin typeface="Comic Sans MS" panose="030F0702030302020204" pitchFamily="66" charset="0"/>
              </a:rPr>
              <a:t>Akrebin yazılışı kısa kendi boyu da kısa.</a:t>
            </a:r>
          </a:p>
          <a:p>
            <a:endParaRPr lang="tr-TR" sz="3900" dirty="0">
              <a:latin typeface="Comic Sans MS" panose="030F0702030302020204" pitchFamily="66" charset="0"/>
            </a:endParaRPr>
          </a:p>
          <a:p>
            <a:r>
              <a:rPr lang="tr-TR" sz="3900" dirty="0">
                <a:latin typeface="Comic Sans MS" panose="030F0702030302020204" pitchFamily="66" charset="0"/>
              </a:rPr>
              <a:t>Yelkovanın yazılışı uzun kendi boyu da uzun.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6F046E4-B465-4BFF-BC87-364373A4C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48621" y="4678598"/>
            <a:ext cx="405406" cy="256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4215A7-99A3-46E7-BC30-BB3E1B7D1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186" y="4268575"/>
            <a:ext cx="1750587" cy="405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03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47CED37-B626-4F1B-9E9F-9B59ABAFD0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115" y="1991756"/>
            <a:ext cx="4138863" cy="4009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443CF57-E0C1-4BB6-A081-658E396DF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47" y="2669987"/>
            <a:ext cx="229226" cy="136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03B6E4E-1501-4ED6-8F0A-20FA1E25E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649" y="3996360"/>
            <a:ext cx="847913" cy="1504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7" name="Alt Başlık 2">
            <a:extLst>
              <a:ext uri="{FF2B5EF4-FFF2-40B4-BE49-F238E27FC236}">
                <a16:creationId xmlns:a16="http://schemas.microsoft.com/office/drawing/2014/main" id="{D2F48C9C-7BA7-4A30-AFDB-9F3A67C69663}"/>
              </a:ext>
            </a:extLst>
          </p:cNvPr>
          <p:cNvSpPr txBox="1">
            <a:spLocks/>
          </p:cNvSpPr>
          <p:nvPr/>
        </p:nvSpPr>
        <p:spPr>
          <a:xfrm>
            <a:off x="6713621" y="3353781"/>
            <a:ext cx="5478379" cy="2904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b="1" dirty="0">
                <a:latin typeface="Comic Sans MS" panose="030F0702030302020204" pitchFamily="66" charset="0"/>
              </a:rPr>
              <a:t>Yelkovan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12</a:t>
            </a:r>
            <a:r>
              <a:rPr lang="tr-TR" b="1" dirty="0">
                <a:latin typeface="Comic Sans MS" panose="030F0702030302020204" pitchFamily="66" charset="0"/>
              </a:rPr>
              <a:t>’de ise </a:t>
            </a:r>
            <a:r>
              <a:rPr lang="tr-TR" b="1" dirty="0">
                <a:highlight>
                  <a:srgbClr val="FFFF00"/>
                </a:highlight>
                <a:latin typeface="Comic Sans MS" panose="030F0702030302020204" pitchFamily="66" charset="0"/>
              </a:rPr>
              <a:t>tam</a:t>
            </a:r>
            <a:r>
              <a:rPr lang="tr-TR" b="1" dirty="0">
                <a:latin typeface="Comic Sans MS" panose="030F0702030302020204" pitchFamily="66" charset="0"/>
              </a:rPr>
              <a:t> saat olarak,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6’</a:t>
            </a:r>
            <a:r>
              <a:rPr lang="tr-TR" b="1" dirty="0">
                <a:latin typeface="Comic Sans MS" panose="030F0702030302020204" pitchFamily="66" charset="0"/>
              </a:rPr>
              <a:t> da ise </a:t>
            </a:r>
            <a:r>
              <a:rPr lang="tr-TR" b="1" dirty="0">
                <a:highlight>
                  <a:srgbClr val="FFFF00"/>
                </a:highlight>
                <a:latin typeface="Comic Sans MS" panose="030F0702030302020204" pitchFamily="66" charset="0"/>
              </a:rPr>
              <a:t>buçuk</a:t>
            </a:r>
            <a:r>
              <a:rPr lang="tr-TR" b="1" dirty="0">
                <a:latin typeface="Comic Sans MS" panose="030F0702030302020204" pitchFamily="66" charset="0"/>
              </a:rPr>
              <a:t> diye okuruz</a:t>
            </a:r>
            <a:r>
              <a:rPr lang="tr-TR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Konuşma Balonu: Köşeleri Yuvarlanmış Dikdörtgen 9">
            <a:extLst>
              <a:ext uri="{FF2B5EF4-FFF2-40B4-BE49-F238E27FC236}">
                <a16:creationId xmlns:a16="http://schemas.microsoft.com/office/drawing/2014/main" id="{9878C439-1772-492C-9742-648A6042524B}"/>
              </a:ext>
            </a:extLst>
          </p:cNvPr>
          <p:cNvSpPr/>
          <p:nvPr/>
        </p:nvSpPr>
        <p:spPr>
          <a:xfrm>
            <a:off x="2582489" y="137588"/>
            <a:ext cx="5951095" cy="1712616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>
                <a:latin typeface="Comic Sans MS" panose="030F0702030302020204" pitchFamily="66" charset="0"/>
              </a:rPr>
              <a:t>Benim adım yelkovan. Boyum uzundur. Ben dakikayı gösteririm. Akrebi okuduktan sonra beni okumalısın.</a:t>
            </a:r>
          </a:p>
        </p:txBody>
      </p:sp>
    </p:spTree>
    <p:extLst>
      <p:ext uri="{BB962C8B-B14F-4D97-AF65-F5344CB8AC3E}">
        <p14:creationId xmlns:p14="http://schemas.microsoft.com/office/powerpoint/2010/main" val="402014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3CE6AA0-B6AE-4386-BF08-9412C35C5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Tam saatlerde yelkovan 12’yi gösterir.</a:t>
            </a:r>
          </a:p>
        </p:txBody>
      </p:sp>
      <p:pic>
        <p:nvPicPr>
          <p:cNvPr id="4" name="Resim 25">
            <a:extLst>
              <a:ext uri="{FF2B5EF4-FFF2-40B4-BE49-F238E27FC236}">
                <a16:creationId xmlns:a16="http://schemas.microsoft.com/office/drawing/2014/main" id="{7511C976-2AC3-4E05-8BB2-48E9759DA9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939530"/>
            <a:ext cx="4333407" cy="35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5EC64B8A-38D0-401A-A85D-0DB047A8ACC7}"/>
              </a:ext>
            </a:extLst>
          </p:cNvPr>
          <p:cNvSpPr txBox="1"/>
          <p:nvPr/>
        </p:nvSpPr>
        <p:spPr>
          <a:xfrm>
            <a:off x="1492734" y="5652614"/>
            <a:ext cx="3024336" cy="52322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latin typeface="TTKB Dik Temel Abece" pitchFamily="2" charset="-94"/>
              </a:rPr>
              <a:t>Saat tam on bir</a:t>
            </a:r>
          </a:p>
        </p:txBody>
      </p:sp>
      <p:pic>
        <p:nvPicPr>
          <p:cNvPr id="6" name="Resim 24">
            <a:extLst>
              <a:ext uri="{FF2B5EF4-FFF2-40B4-BE49-F238E27FC236}">
                <a16:creationId xmlns:a16="http://schemas.microsoft.com/office/drawing/2014/main" id="{8A1C6B58-B3B1-48B6-9B2F-A747BEE8A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43" y="1798820"/>
            <a:ext cx="4047343" cy="288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73F14AB2-230B-458D-A495-26C835068513}"/>
              </a:ext>
            </a:extLst>
          </p:cNvPr>
          <p:cNvSpPr txBox="1"/>
          <p:nvPr/>
        </p:nvSpPr>
        <p:spPr>
          <a:xfrm>
            <a:off x="7674932" y="5516380"/>
            <a:ext cx="2520280" cy="52322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latin typeface="TTKB Dik Temel Abece" pitchFamily="2" charset="-94"/>
              </a:rPr>
              <a:t>Saat sekiz</a:t>
            </a:r>
          </a:p>
        </p:txBody>
      </p:sp>
    </p:spTree>
    <p:extLst>
      <p:ext uri="{BB962C8B-B14F-4D97-AF65-F5344CB8AC3E}">
        <p14:creationId xmlns:p14="http://schemas.microsoft.com/office/powerpoint/2010/main" val="389740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BFA4270-66EF-43A2-8A75-FD395188A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Hep birlikte yapalım. İlk önce akrebi sonra yelkovanı çizelim. 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A5C9DDED-7D1F-4310-A8CD-0801394ADE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6" name="Picture 4" descr="Saatler çalýþma Kaðýdý 3 Sýnýf robot trenler key boyama sayfasý ~  Gazetesujin">
            <a:extLst>
              <a:ext uri="{FF2B5EF4-FFF2-40B4-BE49-F238E27FC236}">
                <a16:creationId xmlns:a16="http://schemas.microsoft.com/office/drawing/2014/main" id="{8F9E9046-FE90-4417-9DFB-8D762795E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0688"/>
            <a:ext cx="12192000" cy="577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858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latin typeface="TTKB Dik Temel Abece" pitchFamily="2" charset="-94"/>
              </a:rPr>
              <a:t>      ŞİMDİ YYARIM SAATİ OKUYALIM</a:t>
            </a:r>
            <a:endParaRPr lang="tr-TR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88640"/>
            <a:ext cx="1666869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2636912"/>
            <a:ext cx="252028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207568" y="5465550"/>
            <a:ext cx="2520280" cy="461665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TTKB Dik Temel Abece" pitchFamily="2" charset="-94"/>
              </a:rPr>
              <a:t>Saat iki buçuk</a:t>
            </a: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3683732" y="3897052"/>
            <a:ext cx="0" cy="828092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V="1">
            <a:off x="3684193" y="3789040"/>
            <a:ext cx="540060" cy="1080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279" y="2527385"/>
            <a:ext cx="2473834" cy="2523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7801690" y="3922689"/>
            <a:ext cx="0" cy="828092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>
            <a:cxnSpLocks/>
          </p:cNvCxnSpPr>
          <p:nvPr/>
        </p:nvCxnSpPr>
        <p:spPr>
          <a:xfrm flipH="1" flipV="1">
            <a:off x="7430484" y="3340814"/>
            <a:ext cx="371206" cy="4897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6456040" y="5373217"/>
            <a:ext cx="2808312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latin typeface="TTKB Dik Temel Abece" pitchFamily="2" charset="-94"/>
              </a:rPr>
              <a:t>Saat on buçuk</a:t>
            </a:r>
          </a:p>
        </p:txBody>
      </p:sp>
    </p:spTree>
    <p:extLst>
      <p:ext uri="{BB962C8B-B14F-4D97-AF65-F5344CB8AC3E}">
        <p14:creationId xmlns:p14="http://schemas.microsoft.com/office/powerpoint/2010/main" val="378631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1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206</Words>
  <PresentationFormat>Geniş ekran</PresentationFormat>
  <Paragraphs>34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TTKB Dik Temel Abece</vt:lpstr>
      <vt:lpstr>Office Teması</vt:lpstr>
      <vt:lpstr>PowerPoint Sunusu</vt:lpstr>
      <vt:lpstr>Saatin üzerindeki şekilleri ve sayıları inceleyelim.</vt:lpstr>
      <vt:lpstr>Saatlerin üzerinde iki kalın çubuk vardır.</vt:lpstr>
      <vt:lpstr>Saatin üzerindeki kısa çubuğa akrep denir. Saatin üzerindeki uzun çubuğa yelkovan denir.</vt:lpstr>
      <vt:lpstr>Size bir ipucu vereyim mi ?</vt:lpstr>
      <vt:lpstr>PowerPoint Sunusu</vt:lpstr>
      <vt:lpstr>Tam saatlerde yelkovan 12’yi gösterir.</vt:lpstr>
      <vt:lpstr>Hep birlikte yapalım. İlk önce akrebi sonra yelkovanı çizelim. </vt:lpstr>
      <vt:lpstr>      ŞİMDİ YYARIM SAATİ OKUYALIM</vt:lpstr>
      <vt:lpstr>      ŞİMDİh Hep beraber yapalım.</vt:lpstr>
      <vt:lpstr>BİLGİ NOTU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2021-03-21T09:03:47Z</dcterms:created>
  <dcterms:modified xsi:type="dcterms:W3CDTF">2021-04-05T11:11:58Z</dcterms:modified>
  <cp:category>https://www.sorubak.com</cp:category>
</cp:coreProperties>
</file>