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71" r:id="rId2"/>
    <p:sldId id="256" r:id="rId3"/>
    <p:sldId id="265" r:id="rId4"/>
    <p:sldId id="266" r:id="rId5"/>
    <p:sldId id="267" r:id="rId6"/>
    <p:sldId id="268" r:id="rId7"/>
    <p:sldId id="269" r:id="rId8"/>
    <p:sldId id="257" r:id="rId9"/>
    <p:sldId id="270" r:id="rId10"/>
    <p:sldId id="258" r:id="rId11"/>
    <p:sldId id="259" r:id="rId12"/>
    <p:sldId id="260" r:id="rId13"/>
    <p:sldId id="261" r:id="rId14"/>
    <p:sldId id="262" r:id="rId15"/>
    <p:sldId id="263" r:id="rId16"/>
    <p:sldId id="264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5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F8BFB-2574-4452-A159-92C991705711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4778A-82F5-4763-9F9F-69C805CE243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4557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4778A-82F5-4763-9F9F-69C805CE2439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9230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BDE90EC-58D0-4EA1-98BE-999F88B6E09B}" type="datetimeFigureOut">
              <a:rPr lang="tr-TR" smtClean="0"/>
              <a:pPr/>
              <a:t>28.04.2021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5B4575-56C1-4CDE-ACA2-77578A080044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186766" cy="1143000"/>
          </a:xfrm>
        </p:spPr>
        <p:txBody>
          <a:bodyPr/>
          <a:lstStyle/>
          <a:p>
            <a:pPr algn="ctr"/>
            <a:r>
              <a:rPr lang="tr-TR" b="1" dirty="0"/>
              <a:t>3. SINIF  HAYAT   BİLGİSİ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tr-TR" sz="4800" b="1" dirty="0"/>
          </a:p>
          <a:p>
            <a:pPr algn="ctr"/>
            <a:r>
              <a:rPr lang="tr-TR" sz="4800" b="1" dirty="0">
                <a:solidFill>
                  <a:schemeClr val="accent1">
                    <a:lumMod val="50000"/>
                  </a:schemeClr>
                </a:solidFill>
              </a:rPr>
              <a:t>ORTAK KULLANIM ALANLARI</a:t>
            </a: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525963"/>
          </a:xfrm>
        </p:spPr>
        <p:txBody>
          <a:bodyPr>
            <a:noAutofit/>
          </a:bodyPr>
          <a:lstStyle/>
          <a:p>
            <a:r>
              <a:rPr lang="tr-TR" sz="3600" dirty="0">
                <a:latin typeface="1TTKB Dik Temel Abece" pitchFamily="2" charset="-94"/>
              </a:rPr>
              <a:t>Yollar, köprüler, camiler, okullar, parklar, spor salonları, stadyumlar ortak kullanım alanlarıdır.</a:t>
            </a:r>
          </a:p>
          <a:p>
            <a:r>
              <a:rPr lang="tr-TR" sz="3600" dirty="0">
                <a:latin typeface="1TTKB Dik Temel Abece" pitchFamily="2" charset="-94"/>
              </a:rPr>
              <a:t>Ortak kullanım alanlarını kullanırken dikkatli olmalıyız. Eşyalara ve çevremize zarar vermemeliyiz. Zarar veren arkadaşlarımızı da uygun bir dille uyarmalıyız</a:t>
            </a:r>
          </a:p>
        </p:txBody>
      </p:sp>
    </p:spTree>
    <p:extLst>
      <p:ext uri="{BB962C8B-B14F-4D97-AF65-F5344CB8AC3E}">
        <p14:creationId xmlns:p14="http://schemas.microsoft.com/office/powerpoint/2010/main" val="2271684680"/>
      </p:ext>
    </p:extLst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Ortak kullanım alanları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776864" cy="48701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733522"/>
      </p:ext>
    </p:extLst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tr-TR" sz="3600" dirty="0">
                <a:latin typeface="1TTKB Dik Temel Abece" pitchFamily="2" charset="-94"/>
              </a:rPr>
              <a:t>Ortak kullanım alanlarının zarar görmesi ülke ekonomisine zarar verir.</a:t>
            </a:r>
          </a:p>
          <a:p>
            <a:r>
              <a:rPr lang="tr-TR" sz="3600" dirty="0">
                <a:latin typeface="1TTKB Dik Temel Abece" pitchFamily="2" charset="-94"/>
              </a:rPr>
              <a:t>Okulumuzda kullandığımız sıralar, stadyumlardaki koltuklar, parklardaki banklar vs. hepimizindir. Bu eşyalara kimsenin zarar verme hakkı yoktur.</a:t>
            </a:r>
          </a:p>
          <a:p>
            <a:r>
              <a:rPr lang="tr-TR" sz="3600" dirty="0">
                <a:latin typeface="1TTKB Dik Temel Abece" pitchFamily="2" charset="-94"/>
              </a:rPr>
              <a:t>Ülkemiz kanunlarına göre ortak kullanım alanlarına bilerek zarar vermek suçtur</a:t>
            </a:r>
            <a:r>
              <a:rPr lang="tr-TR" dirty="0"/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76798030"/>
      </p:ext>
    </p:extLst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Ortak kullanıyoruz.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560840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8026444"/>
      </p:ext>
    </p:extLst>
  </p:cSld>
  <p:clrMapOvr>
    <a:masterClrMapping/>
  </p:clrMapOvr>
  <p:transition>
    <p:cut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tr-TR" sz="3600" dirty="0">
                <a:latin typeface="1TTKB Dik Temel Abece" pitchFamily="2" charset="-94"/>
              </a:rPr>
              <a:t>Ortak kullanım alanlarına zarar vermek suçtur.</a:t>
            </a:r>
          </a:p>
          <a:p>
            <a:r>
              <a:rPr lang="tr-TR" sz="3600" dirty="0">
                <a:latin typeface="1TTKB Dik Temel Abece" pitchFamily="2" charset="-94"/>
              </a:rPr>
              <a:t>Ortak kullanım alanlarındaki eşya ve araçları sağlam bir şekilde bizden sonraki nesillere aktarmalıyız. Unutmayalım ki ortak kullandığımız alanları korumak hepimizin görevidir. Onların zarar görmesi ülke ekonomisine zarar verir.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69559176"/>
      </p:ext>
    </p:extLst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14282" y="548680"/>
            <a:ext cx="8715436" cy="5577483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1TTKB Dik Temel Abece" pitchFamily="2" charset="-94"/>
              </a:rPr>
              <a:t>Doğru ( D )  – Yanlış ( Y )</a:t>
            </a:r>
            <a:endParaRPr lang="tr-TR" dirty="0">
              <a:solidFill>
                <a:srgbClr val="FF0000"/>
              </a:solidFill>
              <a:latin typeface="1TTKB Dik Temel Abece" pitchFamily="2" charset="-94"/>
            </a:endParaRPr>
          </a:p>
          <a:p>
            <a:r>
              <a:rPr lang="tr-TR" b="1" dirty="0">
                <a:latin typeface="1TTKB Dik Temel Abece" pitchFamily="2" charset="-94"/>
              </a:rPr>
              <a:t>(     )  Parklardaki  oyun  araç  ve  gereçleri   hepimizin   ortak  malı değildir.</a:t>
            </a:r>
            <a:endParaRPr lang="tr-TR" dirty="0">
              <a:latin typeface="1TTKB Dik Temel Abece" pitchFamily="2" charset="-94"/>
            </a:endParaRPr>
          </a:p>
          <a:p>
            <a:r>
              <a:rPr lang="tr-TR" b="1" dirty="0">
                <a:latin typeface="1TTKB Dik Temel Abece" pitchFamily="2" charset="-94"/>
              </a:rPr>
              <a:t>(     )  Ortak  kullanılan   alanlarda   başkalarının  haklarına  saygı göstermeliyiz.</a:t>
            </a:r>
            <a:endParaRPr lang="tr-TR" dirty="0">
              <a:latin typeface="1TTKB Dik Temel Abece" pitchFamily="2" charset="-94"/>
            </a:endParaRPr>
          </a:p>
          <a:p>
            <a:r>
              <a:rPr lang="tr-TR" b="1" dirty="0">
                <a:latin typeface="1TTKB Dik Temel Abece" pitchFamily="2" charset="-94"/>
              </a:rPr>
              <a:t>(     )  Toplu  taşıma  araçlarının  içerisindeki  koltuk, tutacak  gibi eşyalara zarar  vermemeliyiz.</a:t>
            </a:r>
            <a:endParaRPr lang="tr-TR" dirty="0">
              <a:latin typeface="1TTKB Dik Temel Abece" pitchFamily="2" charset="-94"/>
            </a:endParaRPr>
          </a:p>
          <a:p>
            <a:r>
              <a:rPr lang="tr-TR" b="1" dirty="0">
                <a:latin typeface="1TTKB Dik Temel Abece" pitchFamily="2" charset="-94"/>
              </a:rPr>
              <a:t>(     )  Ortak  kullanım    alanlarına   zarar   verenleri görmemezlikten  gelmeliyiz.</a:t>
            </a:r>
            <a:endParaRPr lang="tr-TR" dirty="0">
              <a:latin typeface="1TTKB Dik Temel Abece" pitchFamily="2" charset="-94"/>
            </a:endParaRPr>
          </a:p>
          <a:p>
            <a:r>
              <a:rPr lang="tr-TR" b="1" dirty="0">
                <a:latin typeface="1TTKB Dik Temel Abece" pitchFamily="2" charset="-94"/>
              </a:rPr>
              <a:t>(     )  Ortak kullanım   alanlarındaki  araç  gereçleri  bizden sonrakilere   sağlam   bırakmalıyız.</a:t>
            </a:r>
            <a:endParaRPr lang="tr-TR" dirty="0">
              <a:latin typeface="1TTKB Dik Temel Abece" pitchFamily="2" charset="-94"/>
            </a:endParaRPr>
          </a:p>
          <a:p>
            <a:endParaRPr lang="tr-TR" dirty="0">
              <a:latin typeface="1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199775653"/>
      </p:ext>
    </p:extLst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472608"/>
          </a:xfrm>
        </p:spPr>
        <p:txBody>
          <a:bodyPr>
            <a:normAutofit lnSpcReduction="10000"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1TTKB Dik Temel Abece" pitchFamily="2" charset="-94"/>
              </a:rPr>
              <a:t>Aşağıdaki bulmacada gizlenmiş ortak kullanım alanlarını bulunuz.</a:t>
            </a:r>
          </a:p>
          <a:p>
            <a:r>
              <a:rPr lang="tr-TR" sz="2600" b="1" dirty="0">
                <a:latin typeface="1TTKB Dik Temel Abece" pitchFamily="2" charset="-94"/>
              </a:rPr>
              <a:t>HASTANE        </a:t>
            </a:r>
            <a:endParaRPr lang="tr-TR" sz="2600" dirty="0">
              <a:latin typeface="1TTKB Dik Temel Abece" pitchFamily="2" charset="-94"/>
            </a:endParaRPr>
          </a:p>
          <a:p>
            <a:r>
              <a:rPr lang="tr-TR" sz="2600" b="1" dirty="0">
                <a:latin typeface="1TTKB Dik Temel Abece" pitchFamily="2" charset="-94"/>
              </a:rPr>
              <a:t>SPOR SALONU</a:t>
            </a:r>
            <a:endParaRPr lang="tr-TR" sz="2600" dirty="0">
              <a:latin typeface="1TTKB Dik Temel Abece" pitchFamily="2" charset="-94"/>
            </a:endParaRPr>
          </a:p>
          <a:p>
            <a:r>
              <a:rPr lang="tr-TR" sz="2600" b="1" dirty="0">
                <a:latin typeface="1TTKB Dik Temel Abece" pitchFamily="2" charset="-94"/>
              </a:rPr>
              <a:t>KÜTÜPHANE</a:t>
            </a:r>
            <a:endParaRPr lang="tr-TR" sz="2600" dirty="0">
              <a:latin typeface="1TTKB Dik Temel Abece" pitchFamily="2" charset="-94"/>
            </a:endParaRPr>
          </a:p>
          <a:p>
            <a:r>
              <a:rPr lang="tr-TR" sz="2600" b="1" dirty="0">
                <a:latin typeface="1TTKB Dik Temel Abece" pitchFamily="2" charset="-94"/>
              </a:rPr>
              <a:t>PİKNİK ALANI</a:t>
            </a:r>
            <a:endParaRPr lang="tr-TR" sz="2600" dirty="0">
              <a:latin typeface="1TTKB Dik Temel Abece" pitchFamily="2" charset="-94"/>
            </a:endParaRPr>
          </a:p>
          <a:p>
            <a:r>
              <a:rPr lang="tr-TR" sz="2600" b="1" dirty="0">
                <a:latin typeface="1TTKB Dik Temel Abece" pitchFamily="2" charset="-94"/>
              </a:rPr>
              <a:t>OKULLAR</a:t>
            </a:r>
            <a:endParaRPr lang="tr-TR" sz="2600" dirty="0">
              <a:latin typeface="1TTKB Dik Temel Abece" pitchFamily="2" charset="-94"/>
            </a:endParaRPr>
          </a:p>
          <a:p>
            <a:r>
              <a:rPr lang="tr-TR" sz="2600" b="1" dirty="0">
                <a:latin typeface="1TTKB Dik Temel Abece" pitchFamily="2" charset="-94"/>
              </a:rPr>
              <a:t>PARKLAR</a:t>
            </a:r>
            <a:endParaRPr lang="tr-TR" sz="2600" dirty="0">
              <a:latin typeface="1TTKB Dik Temel Abece" pitchFamily="2" charset="-94"/>
            </a:endParaRPr>
          </a:p>
          <a:p>
            <a:r>
              <a:rPr lang="tr-TR" sz="2600" b="1" dirty="0">
                <a:latin typeface="1TTKB Dik Temel Abece" pitchFamily="2" charset="-94"/>
              </a:rPr>
              <a:t>DURAKLAR</a:t>
            </a:r>
            <a:endParaRPr lang="tr-TR" sz="2600" dirty="0">
              <a:latin typeface="1TTKB Dik Temel Abece" pitchFamily="2" charset="-94"/>
            </a:endParaRPr>
          </a:p>
          <a:p>
            <a:r>
              <a:rPr lang="tr-TR" sz="2600" b="1" dirty="0">
                <a:latin typeface="1TTKB Dik Temel Abece" pitchFamily="2" charset="-94"/>
              </a:rPr>
              <a:t>CAMİ</a:t>
            </a:r>
            <a:endParaRPr lang="tr-TR" sz="2600" dirty="0">
              <a:latin typeface="1TTKB Dik Temel Abece" pitchFamily="2" charset="-94"/>
            </a:endParaRPr>
          </a:p>
          <a:p>
            <a:r>
              <a:rPr lang="tr-TR" sz="2600" b="1" dirty="0">
                <a:latin typeface="1TTKB Dik Temel Abece" pitchFamily="2" charset="-94"/>
              </a:rPr>
              <a:t>STADYUM</a:t>
            </a:r>
            <a:endParaRPr lang="tr-TR" sz="2600" dirty="0">
              <a:latin typeface="1TTKB Dik Temel Abece" pitchFamily="2" charset="-94"/>
            </a:endParaRPr>
          </a:p>
          <a:p>
            <a:r>
              <a:rPr lang="tr-TR" sz="2600" b="1" dirty="0">
                <a:latin typeface="1TTKB Dik Temel Abece" pitchFamily="2" charset="-94"/>
              </a:rPr>
              <a:t>PLAJ</a:t>
            </a:r>
            <a:endParaRPr lang="tr-TR" sz="2600" dirty="0">
              <a:latin typeface="1TTKB Dik Temel Abece" pitchFamily="2" charset="-94"/>
            </a:endParaRPr>
          </a:p>
          <a:p>
            <a:endParaRPr lang="tr-TR" sz="2800" dirty="0">
              <a:solidFill>
                <a:srgbClr val="FF0000"/>
              </a:solidFill>
              <a:latin typeface="1TTKB Dik Temel Abece" pitchFamily="2" charset="-94"/>
            </a:endParaRPr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25323"/>
              </p:ext>
            </p:extLst>
          </p:nvPr>
        </p:nvGraphicFramePr>
        <p:xfrm>
          <a:off x="3059827" y="1124744"/>
          <a:ext cx="5472612" cy="47033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6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5605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036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P</a:t>
                      </a:r>
                      <a:endParaRPr lang="tr-TR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M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 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Y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Ü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B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6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Z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S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O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S</a:t>
                      </a:r>
                      <a:endParaRPr lang="tr-TR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T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D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Y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U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M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Ç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O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T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O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B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Ü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S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C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M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T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E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B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P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Ş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H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S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T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E</a:t>
                      </a:r>
                      <a:endParaRPr lang="tr-TR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36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D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U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M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Ş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H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E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G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M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E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T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E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T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36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E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O 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U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U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C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D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D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E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P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J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O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36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P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S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P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O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R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S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L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O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N</a:t>
                      </a:r>
                      <a:endParaRPr lang="tr-TR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U</a:t>
                      </a:r>
                      <a:endParaRPr lang="tr-TR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789238" y="2584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45116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39552" y="476672"/>
            <a:ext cx="8208912" cy="5400600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Ortak Kullanım Alanları</a:t>
            </a:r>
          </a:p>
          <a:p>
            <a:endParaRPr lang="tr-TR" b="1" dirty="0"/>
          </a:p>
          <a:p>
            <a:pPr algn="l"/>
            <a:r>
              <a:rPr lang="tr-TR" sz="3600" dirty="0">
                <a:latin typeface="1TTKB Dik Temel Abece" pitchFamily="2" charset="-94"/>
              </a:rPr>
              <a:t>Ülkemizde vatandaşlardan toplanan vergilerle yollar, köprüler, camiler, okullar, parklar, spor salonları, stadyumlar gibi hizmet alanları yapılmaktadır. Bu yerler tüm halkımız tarafından kullanılan </a:t>
            </a:r>
            <a:r>
              <a:rPr lang="tr-TR" sz="3600" b="1" dirty="0">
                <a:latin typeface="1TTKB Dik Temel Abece" pitchFamily="2" charset="-94"/>
              </a:rPr>
              <a:t>ortak kullanım alanları</a:t>
            </a:r>
            <a:r>
              <a:rPr lang="tr-TR" sz="3600" dirty="0">
                <a:latin typeface="1TTKB Dik Temel Abece" pitchFamily="2" charset="-94"/>
              </a:rPr>
              <a:t>dır</a:t>
            </a:r>
          </a:p>
        </p:txBody>
      </p:sp>
    </p:spTree>
    <p:extLst>
      <p:ext uri="{BB962C8B-B14F-4D97-AF65-F5344CB8AC3E}">
        <p14:creationId xmlns:p14="http://schemas.microsoft.com/office/powerpoint/2010/main" val="938753749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Program Files\Microsoft Office\MEDIA\CAGCAT10\j0183328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2204532" cy="2214578"/>
          </a:xfrm>
          <a:prstGeom prst="rect">
            <a:avLst/>
          </a:prstGeom>
          <a:noFill/>
        </p:spPr>
      </p:pic>
      <p:pic>
        <p:nvPicPr>
          <p:cNvPr id="1027" name="Picture 3" descr="C:\Users\TOSHIBA\AppData\Local\Microsoft\Windows\Temporary Internet Files\Content.IE5\6UVDM1BD\Formaci%C3%B3n_del_Tren_de_las_Sierras_en_Estaci%C3%B3n_Cosqu%C3%ADn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7" y="1357298"/>
            <a:ext cx="2574629" cy="1928826"/>
          </a:xfrm>
          <a:prstGeom prst="rect">
            <a:avLst/>
          </a:prstGeom>
          <a:noFill/>
        </p:spPr>
      </p:pic>
      <p:pic>
        <p:nvPicPr>
          <p:cNvPr id="1028" name="Picture 4" descr="C:\Users\TOSHIBA\AppData\Local\Microsoft\Windows\Temporary Internet Files\Content.IE5\F4YAC431\Bar%C4%B1%C5%9F_Man%C3%A7o_Dura%C4%9F%C4%B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285860"/>
            <a:ext cx="2786082" cy="1857388"/>
          </a:xfrm>
          <a:prstGeom prst="rect">
            <a:avLst/>
          </a:prstGeom>
          <a:noFill/>
        </p:spPr>
      </p:pic>
      <p:pic>
        <p:nvPicPr>
          <p:cNvPr id="1029" name="Picture 5" descr="C:\Users\TOSHIBA\AppData\Local\Microsoft\Windows\Temporary Internet Files\Content.IE5\6QJEDF48\Akyaz%C4%B1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000504"/>
            <a:ext cx="3729038" cy="2093699"/>
          </a:xfrm>
          <a:prstGeom prst="rect">
            <a:avLst/>
          </a:prstGeom>
          <a:noFill/>
        </p:spPr>
      </p:pic>
      <p:pic>
        <p:nvPicPr>
          <p:cNvPr id="1030" name="Picture 6" descr="C:\Users\TOSHIBA\AppData\Local\Microsoft\Windows\Temporary Internet Files\Content.IE5\5EX9KPA5\PA%C3%9C_Arena_-_Denizli_Basket_vs_T%C3%BCyap_B%C3%BCy%C3%BCk%C3%A7ekmece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3982406"/>
            <a:ext cx="3405198" cy="191826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1" name="Picture 3" descr="C:\Users\TOSHIBA\AppData\Local\Microsoft\Windows\Temporary Internet Files\Content.IE5\6UVDM1BD\Aykut_Bark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3786214" cy="2411033"/>
          </a:xfrm>
          <a:prstGeom prst="rect">
            <a:avLst/>
          </a:prstGeom>
          <a:noFill/>
        </p:spPr>
      </p:pic>
      <p:pic>
        <p:nvPicPr>
          <p:cNvPr id="2054" name="Picture 6" descr="C:\Users\TOSHIBA\AppData\Local\Microsoft\Windows\Temporary Internet Files\Content.IE5\F4YAC431\Me%C4%91unarodni_aerodrom_Sarajevo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714356"/>
            <a:ext cx="3786214" cy="2840431"/>
          </a:xfrm>
          <a:prstGeom prst="rect">
            <a:avLst/>
          </a:prstGeom>
          <a:noFill/>
        </p:spPr>
      </p:pic>
      <p:pic>
        <p:nvPicPr>
          <p:cNvPr id="2059" name="Picture 11" descr="C:\Users\TOSHIBA\AppData\Local\Microsoft\Windows\Temporary Internet Files\Content.IE5\6QJEDF48\IMG_1838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643314"/>
            <a:ext cx="3786182" cy="2524910"/>
          </a:xfrm>
          <a:prstGeom prst="rect">
            <a:avLst/>
          </a:prstGeom>
          <a:noFill/>
        </p:spPr>
      </p:pic>
      <p:pic>
        <p:nvPicPr>
          <p:cNvPr id="2060" name="Picture 12" descr="C:\Users\TOSHIBA\AppData\Local\Microsoft\Windows\Temporary Internet Files\Content.IE5\5EX9KPA5\250px-Yenikapi_railway_station[1]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714752"/>
            <a:ext cx="3810020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am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857232"/>
            <a:ext cx="3429024" cy="2857520"/>
          </a:xfrm>
        </p:spPr>
      </p:pic>
      <p:pic>
        <p:nvPicPr>
          <p:cNvPr id="5" name="4 Resim" descr="hastaa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928670"/>
            <a:ext cx="4572032" cy="2714644"/>
          </a:xfrm>
          <a:prstGeom prst="rect">
            <a:avLst/>
          </a:prstGeom>
        </p:spPr>
      </p:pic>
      <p:pic>
        <p:nvPicPr>
          <p:cNvPr id="6" name="5 Resim" descr="kütüphan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5" y="4071942"/>
            <a:ext cx="4468377" cy="2071702"/>
          </a:xfrm>
          <a:prstGeom prst="rect">
            <a:avLst/>
          </a:prstGeom>
        </p:spPr>
      </p:pic>
      <p:pic>
        <p:nvPicPr>
          <p:cNvPr id="7" name="6 Resim" descr="okul bahçes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714752"/>
            <a:ext cx="36576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okul koridor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000108"/>
            <a:ext cx="4562149" cy="2565407"/>
          </a:xfrm>
        </p:spPr>
      </p:pic>
      <p:pic>
        <p:nvPicPr>
          <p:cNvPr id="5" name="4 Resim" descr="otobus-durag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099560"/>
            <a:ext cx="7467600" cy="2758440"/>
          </a:xfrm>
          <a:prstGeom prst="rect">
            <a:avLst/>
          </a:prstGeom>
        </p:spPr>
      </p:pic>
      <p:pic>
        <p:nvPicPr>
          <p:cNvPr id="6" name="5 Resim" descr="par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596" y="856655"/>
            <a:ext cx="3571932" cy="2675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sağlık ocağ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000108"/>
            <a:ext cx="3719563" cy="2786082"/>
          </a:xfrm>
        </p:spPr>
      </p:pic>
      <p:pic>
        <p:nvPicPr>
          <p:cNvPr id="5" name="4 Resim" descr="sını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1285860"/>
            <a:ext cx="4504872" cy="2491105"/>
          </a:xfrm>
          <a:prstGeom prst="rect">
            <a:avLst/>
          </a:prstGeom>
        </p:spPr>
      </p:pic>
      <p:pic>
        <p:nvPicPr>
          <p:cNvPr id="7" name="6 Resim" descr="w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3857628"/>
            <a:ext cx="4421641" cy="2746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Ortak kullanıyoruz.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04856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702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iknik alan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928670"/>
            <a:ext cx="4693920" cy="2446020"/>
          </a:xfrm>
        </p:spPr>
      </p:pic>
      <p:pic>
        <p:nvPicPr>
          <p:cNvPr id="5" name="4 Resim" descr="tiyat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857232"/>
            <a:ext cx="3643338" cy="2385207"/>
          </a:xfrm>
          <a:prstGeom prst="rect">
            <a:avLst/>
          </a:prstGeom>
        </p:spPr>
      </p:pic>
      <p:pic>
        <p:nvPicPr>
          <p:cNvPr id="6" name="5 Resim" descr="sinem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886204"/>
            <a:ext cx="4429156" cy="2480328"/>
          </a:xfrm>
          <a:prstGeom prst="rect">
            <a:avLst/>
          </a:prstGeom>
        </p:spPr>
      </p:pic>
      <p:pic>
        <p:nvPicPr>
          <p:cNvPr id="7" name="6 Resim" descr="plaj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857628"/>
            <a:ext cx="3786214" cy="2525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104</TotalTime>
  <Words>394</Words>
  <PresentationFormat>Ekran Gösterisi (4:3)</PresentationFormat>
  <Paragraphs>175</Paragraphs>
  <Slides>16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2" baseType="lpstr">
      <vt:lpstr>1TTKB Dik Temel Abece</vt:lpstr>
      <vt:lpstr>Arial</vt:lpstr>
      <vt:lpstr>Calibri</vt:lpstr>
      <vt:lpstr>Constantia</vt:lpstr>
      <vt:lpstr>Wingdings 2</vt:lpstr>
      <vt:lpstr>Akış</vt:lpstr>
      <vt:lpstr>3. SINIF  HAYAT   BİLGİSİ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2020-04-28T19:47:17Z</dcterms:created>
  <dcterms:modified xsi:type="dcterms:W3CDTF">2021-04-28T08:56:09Z</dcterms:modified>
  <cp:category>https://www.sorubak.com</cp:category>
</cp:coreProperties>
</file>