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34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01FF0A-8544-46AA-8C29-A99062CF7245}" type="datetimeFigureOut">
              <a:rPr lang="tr-TR" smtClean="0"/>
              <a:t>29.04.2021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5CBECD-ADFF-4ECA-887E-A80AB08052C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7151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CBECD-ADFF-4ECA-887E-A80AB08052CA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5984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CBECD-ADFF-4ECA-887E-A80AB08052CA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438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CBECD-ADFF-4ECA-887E-A80AB08052CA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5382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CBECD-ADFF-4ECA-887E-A80AB08052CA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936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29.04.2021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29.04.2021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29.04.2021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29.04.2021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29.04.2021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29.04.2021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29.04.2021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29.04.2021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29.04.2021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214546" y="3286124"/>
            <a:ext cx="6172200" cy="1894362"/>
          </a:xfrm>
        </p:spPr>
        <p:txBody>
          <a:bodyPr>
            <a:normAutofit/>
          </a:bodyPr>
          <a:lstStyle/>
          <a:p>
            <a:r>
              <a:rPr lang="tr-TR" sz="5400" dirty="0"/>
              <a:t>Geometrik Cisimler sunusu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86000" y="5643578"/>
            <a:ext cx="6172200" cy="731344"/>
          </a:xfrm>
        </p:spPr>
        <p:txBody>
          <a:bodyPr/>
          <a:lstStyle/>
          <a:p>
            <a:r>
              <a:rPr lang="tr-TR" dirty="0"/>
              <a:t>Hazırlayan İbrahim YİĞİT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09" y="532865"/>
            <a:ext cx="7418122" cy="5467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410058"/>
            <a:ext cx="7643866" cy="538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60" y="285728"/>
            <a:ext cx="7720982" cy="571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47" y="357166"/>
            <a:ext cx="7612377" cy="5589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38522"/>
            <a:ext cx="7729406" cy="5933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5" y="344130"/>
            <a:ext cx="7693593" cy="5728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790" y="1500174"/>
            <a:ext cx="8234420" cy="335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</TotalTime>
  <Words>30</Words>
  <PresentationFormat>Ekran Gösterisi (4:3)</PresentationFormat>
  <Paragraphs>10</Paragraphs>
  <Slides>8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3" baseType="lpstr">
      <vt:lpstr>Calibri</vt:lpstr>
      <vt:lpstr>Century Schoolbook</vt:lpstr>
      <vt:lpstr>Wingdings</vt:lpstr>
      <vt:lpstr>Wingdings 2</vt:lpstr>
      <vt:lpstr>Cumba</vt:lpstr>
      <vt:lpstr>Geometrik Cisimler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2021-04-28T20:04:22Z</dcterms:created>
  <dcterms:modified xsi:type="dcterms:W3CDTF">2021-04-29T07:24:40Z</dcterms:modified>
  <cp:category>https://www.sorubak.com</cp:category>
</cp:coreProperties>
</file>