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B8D26-E898-4EF2-BECC-F9BF09CB0E0F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3C2F8-B3FD-4B68-8251-0B6D9E69EC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947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3C2F8-B3FD-4B68-8251-0B6D9E69EC0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7204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3C2F8-B3FD-4B68-8251-0B6D9E69EC0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9304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3C2F8-B3FD-4B68-8251-0B6D9E69EC0E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8505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3C2F8-B3FD-4B68-8251-0B6D9E69EC0E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9707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3C2F8-B3FD-4B68-8251-0B6D9E69EC0E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433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Dikdörtgen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Dikdörtgen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Dikdörtgen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Dikdörtgen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Dikdörtgen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Dikdörtgen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Dikdörtgen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rbest 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erbest 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Serbest 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erbest 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erbest 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erbest 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erbest 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Serbest 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Serbest 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Serbest 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ikdörtgen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Dikdörtgen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Dikdörtgen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Dikdörtgen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Dikdörtgen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Dikdörtgen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Dikdörtgen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Düz Bağlayıcı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Gr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Düz Bağlayıcı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Düz Bağlayıcı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Dikdörtgen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Dikdörtgen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Dikdörtgen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20/11/2020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6048671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el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28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   in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 </a:t>
            </a:r>
            <a:r>
              <a:rPr lang="tr-TR" sz="15000" dirty="0" err="1" smtClean="0">
                <a:latin typeface="Kayra Aydin" panose="020F0503040000020004" pitchFamily="34" charset="0"/>
              </a:rPr>
              <a:t>ni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3726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An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</a:p>
          <a:p>
            <a:r>
              <a:rPr lang="tr-TR" sz="15000" dirty="0">
                <a:solidFill>
                  <a:srgbClr val="FF0000"/>
                </a:solidFill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an</a:t>
            </a:r>
            <a:r>
              <a:rPr lang="tr-TR" sz="15000" dirty="0" smtClean="0">
                <a:latin typeface="Kayra Aydin" panose="020F0503040000020004" pitchFamily="34" charset="0"/>
              </a:rPr>
              <a:t>ne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091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 na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</a:p>
          <a:p>
            <a:r>
              <a:rPr lang="tr-TR" sz="15000" dirty="0" smtClean="0">
                <a:latin typeface="Kayra Aydin" panose="020F0503040000020004" pitchFamily="34" charset="0"/>
              </a:rPr>
              <a:t> ni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211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Nil</a:t>
            </a:r>
          </a:p>
          <a:p>
            <a:r>
              <a:rPr lang="tr-TR" sz="15000" dirty="0">
                <a:solidFill>
                  <a:srgbClr val="FF0000"/>
                </a:solidFill>
                <a:latin typeface="Kayra Aydin" panose="020F0503040000020004" pitchFamily="34" charset="0"/>
              </a:rPr>
              <a:t>N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</a:t>
            </a:r>
            <a:r>
              <a:rPr lang="tr-TR" sz="15000" dirty="0" smtClean="0">
                <a:latin typeface="Kayra Aydin" panose="020F0503040000020004" pitchFamily="34" charset="0"/>
              </a:rPr>
              <a:t>il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53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na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</a:t>
            </a:r>
          </a:p>
          <a:p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İ</a:t>
            </a:r>
            <a:r>
              <a:rPr lang="tr-TR" sz="15000" dirty="0" smtClean="0">
                <a:latin typeface="Kayra Aydin" panose="020F0503040000020004" pitchFamily="34" charset="0"/>
              </a:rPr>
              <a:t>nal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125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la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</a:t>
            </a:r>
          </a:p>
          <a:p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Na</a:t>
            </a:r>
            <a:r>
              <a:rPr lang="tr-TR" sz="15000" dirty="0" smtClean="0">
                <a:latin typeface="Kayra Aydin" panose="020F0503040000020004" pitchFamily="34" charset="0"/>
              </a:rPr>
              <a:t>lan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697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Ka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an</a:t>
            </a:r>
          </a:p>
          <a:p>
            <a:r>
              <a:rPr lang="tr-TR" sz="15000" dirty="0">
                <a:solidFill>
                  <a:srgbClr val="FF0000"/>
                </a:solidFill>
                <a:latin typeface="Kayra Aydin" panose="020F0503040000020004" pitchFamily="34" charset="0"/>
              </a:rPr>
              <a:t>K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e</a:t>
            </a:r>
            <a:r>
              <a:rPr lang="tr-TR" sz="15000" dirty="0" smtClean="0">
                <a:latin typeface="Kayra Aydin" panose="020F0503040000020004" pitchFamily="34" charset="0"/>
              </a:rPr>
              <a:t>nan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645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an</a:t>
            </a:r>
            <a:r>
              <a:rPr lang="tr-TR" sz="15000" dirty="0" smtClean="0">
                <a:latin typeface="Kayra Aydin" panose="020F0503040000020004" pitchFamily="34" charset="0"/>
              </a:rPr>
              <a:t>la</a:t>
            </a:r>
          </a:p>
          <a:p>
            <a:r>
              <a:rPr lang="tr-TR" sz="15000" dirty="0" smtClean="0">
                <a:latin typeface="Kayra Aydin" panose="020F0503040000020004" pitchFamily="34" charset="0"/>
              </a:rPr>
              <a:t>na</a:t>
            </a:r>
            <a:r>
              <a:rPr lang="tr-TR" sz="15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15000" dirty="0" smtClean="0">
                <a:latin typeface="Kayra Aydin" panose="020F0503040000020004" pitchFamily="34" charset="0"/>
              </a:rPr>
              <a:t>li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298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Kayra Aydin" panose="020F0503040000020004" pitchFamily="34" charset="0"/>
              </a:rPr>
              <a:t>Nil an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6000" dirty="0" smtClean="0">
                <a:latin typeface="Kayra Aydin" panose="020F0503040000020004" pitchFamily="34" charset="0"/>
              </a:rPr>
              <a:t>ne kek al.</a:t>
            </a:r>
          </a:p>
          <a:p>
            <a:r>
              <a:rPr lang="tr-TR" sz="6000" dirty="0" smtClean="0">
                <a:latin typeface="Kayra Aydin" panose="020F0503040000020004" pitchFamily="34" charset="0"/>
              </a:rPr>
              <a:t>Na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il</a:t>
            </a:r>
            <a:r>
              <a:rPr lang="tr-TR" sz="6000" dirty="0" smtClean="0">
                <a:latin typeface="Kayra Aydin" panose="020F0503040000020004" pitchFamily="34" charset="0"/>
              </a:rPr>
              <a:t> i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le</a:t>
            </a:r>
            <a:r>
              <a:rPr lang="tr-TR" sz="6000" dirty="0" smtClean="0">
                <a:latin typeface="Kayra Aydin" panose="020F0503040000020004" pitchFamily="34" charset="0"/>
              </a:rPr>
              <a:t> Nil el ele.</a:t>
            </a:r>
          </a:p>
          <a:p>
            <a:r>
              <a:rPr lang="tr-TR" sz="6000" dirty="0" smtClean="0">
                <a:latin typeface="Kayra Aydin" panose="020F0503040000020004" pitchFamily="34" charset="0"/>
              </a:rPr>
              <a:t>Ka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an</a:t>
            </a:r>
            <a:r>
              <a:rPr lang="tr-TR" sz="6000" dirty="0" smtClean="0">
                <a:latin typeface="Kayra Aydin" panose="020F0503040000020004" pitchFamily="34" charset="0"/>
              </a:rPr>
              <a:t> ni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6000" dirty="0" smtClean="0">
                <a:latin typeface="Kayra Aydin" panose="020F0503040000020004" pitchFamily="34" charset="0"/>
              </a:rPr>
              <a:t>ni an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la</a:t>
            </a:r>
            <a:r>
              <a:rPr lang="tr-TR" sz="6000" dirty="0" smtClean="0">
                <a:latin typeface="Kayra Aydin" panose="020F0503040000020004" pitchFamily="34" charset="0"/>
              </a:rPr>
              <a:t>.</a:t>
            </a:r>
          </a:p>
          <a:p>
            <a:r>
              <a:rPr lang="tr-TR" sz="6000" dirty="0" smtClean="0">
                <a:latin typeface="Kayra Aydin" panose="020F0503040000020004" pitchFamily="34" charset="0"/>
              </a:rPr>
              <a:t>Na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lan</a:t>
            </a:r>
            <a:r>
              <a:rPr lang="tr-TR" sz="6000" dirty="0" smtClean="0">
                <a:latin typeface="Kayra Aydin" panose="020F0503040000020004" pitchFamily="34" charset="0"/>
              </a:rPr>
              <a:t> na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6000" dirty="0" smtClean="0">
                <a:latin typeface="Kayra Aydin" panose="020F0503040000020004" pitchFamily="34" charset="0"/>
              </a:rPr>
              <a:t>li kek al.</a:t>
            </a:r>
          </a:p>
          <a:p>
            <a:r>
              <a:rPr lang="tr-TR" sz="6000" dirty="0" smtClean="0">
                <a:latin typeface="Kayra Aydin" panose="020F0503040000020004" pitchFamily="34" charset="0"/>
              </a:rPr>
              <a:t>İ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nal</a:t>
            </a:r>
            <a:r>
              <a:rPr lang="tr-TR" sz="6000" dirty="0" smtClean="0">
                <a:latin typeface="Kayra Aydin" panose="020F0503040000020004" pitchFamily="34" charset="0"/>
              </a:rPr>
              <a:t> ile </a:t>
            </a:r>
            <a:r>
              <a:rPr lang="tr-TR" sz="6000" dirty="0">
                <a:solidFill>
                  <a:srgbClr val="FF0000"/>
                </a:solidFill>
                <a:latin typeface="Kayra Aydin" panose="020F0503040000020004" pitchFamily="34" charset="0"/>
              </a:rPr>
              <a:t>K</a:t>
            </a:r>
            <a:r>
              <a:rPr lang="tr-TR" sz="6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e</a:t>
            </a:r>
            <a:r>
              <a:rPr lang="tr-TR" sz="6000" dirty="0" smtClean="0">
                <a:latin typeface="Kayra Aydin" panose="020F0503040000020004" pitchFamily="34" charset="0"/>
              </a:rPr>
              <a:t>nan aile.</a:t>
            </a:r>
            <a:endParaRPr lang="tr-TR" sz="6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86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9600" dirty="0" smtClean="0">
                <a:latin typeface="Kayra Aydin" panose="020F0503040000020004" pitchFamily="34" charset="0"/>
              </a:rPr>
              <a:t> </a:t>
            </a:r>
          </a:p>
          <a:p>
            <a:pPr marL="0" indent="0">
              <a:buNone/>
            </a:pPr>
            <a:r>
              <a:rPr lang="tr-TR" sz="9600" dirty="0" smtClean="0">
                <a:latin typeface="Kayra Aydin" panose="020F0503040000020004" pitchFamily="34" charset="0"/>
              </a:rPr>
              <a:t>       </a:t>
            </a:r>
            <a:r>
              <a:rPr lang="tr-TR" sz="15000" dirty="0" smtClean="0">
                <a:latin typeface="Kayra Aydin" panose="020F0503040000020004" pitchFamily="34" charset="0"/>
              </a:rPr>
              <a:t>le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923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   al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 la</a:t>
            </a:r>
          </a:p>
          <a:p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85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ek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ke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32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ak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</a:t>
            </a:r>
            <a:r>
              <a:rPr lang="tr-TR" sz="15000" dirty="0" err="1" smtClean="0">
                <a:latin typeface="Kayra Aydin" panose="020F0503040000020004" pitchFamily="34" charset="0"/>
              </a:rPr>
              <a:t>ka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9200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 il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 </a:t>
            </a:r>
            <a:r>
              <a:rPr lang="tr-TR" sz="15000" dirty="0" err="1" smtClean="0">
                <a:latin typeface="Kayra Aydin" panose="020F0503040000020004" pitchFamily="34" charset="0"/>
              </a:rPr>
              <a:t>li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843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Kayra Aydin" panose="020F0503040000020004" pitchFamily="34" charset="0"/>
              </a:rPr>
              <a:t>   </a:t>
            </a:r>
            <a:r>
              <a:rPr lang="tr-TR" sz="15000" dirty="0" err="1" smtClean="0">
                <a:latin typeface="Kayra Aydin" panose="020F0503040000020004" pitchFamily="34" charset="0"/>
              </a:rPr>
              <a:t>ik</a:t>
            </a:r>
            <a:endParaRPr lang="tr-TR" sz="15000" dirty="0" smtClean="0">
              <a:latin typeface="Kayra Aydin" panose="020F0503040000020004" pitchFamily="34" charset="0"/>
            </a:endParaRP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 ki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568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en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ne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6438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an</a:t>
            </a:r>
          </a:p>
          <a:p>
            <a:r>
              <a:rPr lang="tr-TR" sz="15000" dirty="0">
                <a:latin typeface="Kayra Aydin" panose="020F0503040000020004" pitchFamily="34" charset="0"/>
              </a:rPr>
              <a:t> </a:t>
            </a:r>
            <a:r>
              <a:rPr lang="tr-TR" sz="15000" dirty="0" smtClean="0">
                <a:latin typeface="Kayra Aydin" panose="020F0503040000020004" pitchFamily="34" charset="0"/>
              </a:rPr>
              <a:t> </a:t>
            </a:r>
            <a:r>
              <a:rPr lang="tr-TR" sz="15000" dirty="0" err="1" smtClean="0">
                <a:latin typeface="Kayra Aydin" panose="020F0503040000020004" pitchFamily="34" charset="0"/>
              </a:rPr>
              <a:t>na</a:t>
            </a:r>
            <a:endParaRPr lang="tr-TR" sz="15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37536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</TotalTime>
  <Words>89</Words>
  <PresentationFormat>Ekran Gösterisi (4:3)</PresentationFormat>
  <Paragraphs>48</Paragraphs>
  <Slides>18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Metro</vt:lpstr>
      <vt:lpstr>el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2020-11-13T15:29:34Z</dcterms:created>
  <dcterms:modified xsi:type="dcterms:W3CDTF">2020-11-20T07:40:27Z</dcterms:modified>
  <cp:category>https://www.sorubak.com</cp:category>
</cp:coreProperties>
</file>