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>
      <p:cViewPr varScale="1">
        <p:scale>
          <a:sx n="27" d="100"/>
          <a:sy n="27" d="100"/>
        </p:scale>
        <p:origin x="305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9.%20s&#305;n&#305;f%20powerpoint%20sunum\Tarihte%20&#199;a&#287;%20Ayr&#305;m&#305;\5%20tarihin%20&#231;a&#287;lara%20ayr&#305;lmas&#305;%201.mp4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9.%20s&#305;n&#305;f%20powerpoint%20sunum\Tarihte%20&#199;a&#287;%20Ayr&#305;m&#305;\5%20Tarih%20&#246;ncesi%20&#231;a&#287;lar%20%20Ta&#351;%20&#199;a&#287;&#305;%202%201.mp4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9.%20s&#305;n&#305;f%20powerpoint%20sunum\Tarihte%20&#199;a&#287;%20Ayr&#305;m&#305;\6%20Tarih%20&#246;ncesi%20&#231;a&#287;lar%20%20Maden%20&#199;a&#287;&#305;%201.mp4" TargetMode="Externa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236536_129452703845917500338_Orig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251520" y="332656"/>
            <a:ext cx="80345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b="1" dirty="0">
                <a:solidFill>
                  <a:srgbClr val="FF0000"/>
                </a:solidFill>
                <a:latin typeface="Algerian" pitchFamily="82" charset="0"/>
              </a:rPr>
              <a:t>TARİHTE ÇAĞ AYRIMI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-252536" y="6027003"/>
            <a:ext cx="3995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Algerian" pitchFamily="82" charset="0"/>
              </a:rPr>
              <a:t>TARİH ÖĞRETMENİ: HÜSEYİN BORA ÇELİK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4499992" y="260648"/>
            <a:ext cx="446449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YAKINÇAĞ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(1789 - ....)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Fransız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İhtilali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başlayan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ihtilalin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getirdiği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demokrasi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ulusçuluk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eşitlik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adalet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özgürlük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düşüncelerinin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etkisiyle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imparatorluklar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dağılmaya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yüz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tuttu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4499992" y="1988840"/>
            <a:ext cx="446449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Avrupa'da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liberal,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ulusal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demokratik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kurulmaya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Sanayi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toplumları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sömürge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pazar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rekabeti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hızlandı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I.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Dünya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Savaşı'nın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çıkmasında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etkili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4499992" y="4149080"/>
            <a:ext cx="46440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-1917’de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Rusya’da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‘‘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Ekim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Devrimi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gerçekleşti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Sovyet-Rusya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İmparatorluğu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yıkıldı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                          -29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Ekim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1923’te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Türkiye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Cumhuriyeti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4572000" y="5445224"/>
            <a:ext cx="43924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1929’da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ABD‘de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başlayan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ekonomik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kriz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tüm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dünyayı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etkiledi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5 Resim" descr="fransiz-ihtilali-600x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80462"/>
            <a:ext cx="3960440" cy="60448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3985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04664"/>
            <a:ext cx="3312368" cy="38884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707904" y="260648"/>
            <a:ext cx="52565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1938’de Mustafa Kemal Atatürk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öldü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1939’da,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Almanya’nın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Polonya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topraklarına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girmesi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Dünya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779912" y="1196752"/>
            <a:ext cx="511256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1945’te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ABD’nin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Hiroşima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Nagazaki’ye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atom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bombası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atmasıyla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2.Dünya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erdi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1945’te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Türkiye’de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çok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partili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yönetime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geçildi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27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Mayıs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1960’da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yönetime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el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koydu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başbakan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Adnan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Menderes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idam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edildi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1968’de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emperyalist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politikaları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reddeden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ABD’nin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Vietnam’daki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savaşını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protesto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üniversitelilerin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başlattığı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hareket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dünyada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etkili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1969’da Neil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Armtrong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ilk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ayak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bastı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251520" y="4365104"/>
            <a:ext cx="889248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 Mart 1971’de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hükümete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muhtıra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verdi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özgürlükleri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kısıtlayan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kanunlar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yürürlüğe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girdi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1974’te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Ordusu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Kıbrıs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Barış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Harekatı’nı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başlattı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Eylül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1980’de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Evren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komutasındaki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yönetime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el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koydu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1989’da Berlin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Duvarı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yıkıldı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soğuk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erdi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1991’de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Sovyetler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Birliği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dağıldı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1996’da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klonlanan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ilk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koyun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İskoçya’da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dünyaya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geldi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Koyuna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“Dolly”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verildi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2000’de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Galtasaray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UEFA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Kupası’nı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Süper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Kupa’yı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kazandı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.cdn.haber7.com/haber/haber7/photos/2009/318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3 Bulut Belirtme Çizgisi"/>
          <p:cNvSpPr/>
          <p:nvPr/>
        </p:nvSpPr>
        <p:spPr>
          <a:xfrm>
            <a:off x="5868144" y="476672"/>
            <a:ext cx="2880320" cy="1944216"/>
          </a:xfrm>
          <a:prstGeom prst="cloudCallout">
            <a:avLst>
              <a:gd name="adj1" fmla="val -29651"/>
              <a:gd name="adj2" fmla="val 617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solidFill>
                  <a:srgbClr val="FF0000"/>
                </a:solidFill>
              </a:rPr>
              <a:t>KONU TEKRARI YAPMAM LAZIM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0" y="6027003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Algerian" pitchFamily="82" charset="0"/>
              </a:rPr>
              <a:t>TARİH ÖĞRETMENİ: HÜSEYİN BORA ÇELİK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260648"/>
            <a:ext cx="856895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TARİHTE ÇAĞ AYRIMI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Tarihte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ayrımının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amacı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olayların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araştırılmasını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öğrenilmesini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kolaylaştırmaktır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ayrımı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Asya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Akdeniz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havzasının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esas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alınarak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yapılmıştır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TARİH ÖNCESİ ÇAĞLAR :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Yazının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icadından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önceki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kapsar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Bu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ayrımı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araç-gereç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yapımı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kullanılan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malzeme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esas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alınarak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yapılmıştır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Başlama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bitiş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zamanları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bölgelere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farklılık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gösterir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Bu durum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bölgelerin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iklimi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yapılarının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farklılığı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coğrafi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konumu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ilgilidir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çağla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501008"/>
            <a:ext cx="4320480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 Metin kutusu"/>
          <p:cNvSpPr txBox="1"/>
          <p:nvPr/>
        </p:nvSpPr>
        <p:spPr>
          <a:xfrm>
            <a:off x="5436096" y="6550223"/>
            <a:ext cx="27169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Tarihin çağlara ayrılması – 01.33</a:t>
            </a:r>
          </a:p>
        </p:txBody>
      </p:sp>
      <p:pic>
        <p:nvPicPr>
          <p:cNvPr id="7" name="5 tarihin çağlara ayrılması 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860032" y="3501008"/>
            <a:ext cx="4032448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51520" y="260648"/>
            <a:ext cx="864096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1- TAŞ ÇAĞI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a.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Eski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Taş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Paleolitik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)MÖ.800.000-10.000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Buzul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başlamasıyla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insanlar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mağaralara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sığınıp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klanlar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halinde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yaşadılar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  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topluluk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yaşamı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Avcılık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toplayıcılık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geçinilmiştir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Tüketici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toplum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Mağara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duvarlarına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resimleri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resim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sanatının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başladığını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gösterir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tr-TR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(Av 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konusunun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işlenmiş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olması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ekonomik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ihtiyaçlar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büyüyle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ilgilidir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 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kemik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aletler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 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İnsanlar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ateş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yakmayı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öğrendiler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1329300_221801_burian_lovci_mamut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933056"/>
            <a:ext cx="4104456" cy="266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23528" y="3068960"/>
            <a:ext cx="82809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Antalya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Beldibi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Belbaşı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Mağaraları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İstanbul’daki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Yarımburgaz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Mağarası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örnekleridir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940152" y="6550223"/>
            <a:ext cx="1436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Taş Çağı – 01.34</a:t>
            </a:r>
          </a:p>
        </p:txBody>
      </p:sp>
      <p:pic>
        <p:nvPicPr>
          <p:cNvPr id="8" name="5 Tarih öncesi çağlar  Taş Çağı 2 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44008" y="3933056"/>
            <a:ext cx="4248472" cy="25922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51520" y="260648"/>
            <a:ext cx="864096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Taş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Mezolitik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MÖ.10000- 8000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Buzulların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erimeye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başladığı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Avcılık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toplayıcılık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devam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etmektedir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  Bu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çakmak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taşından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yapılmış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“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mikrolit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günlük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yaşamda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kullanılan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küçük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araç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gereçler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yapılmıştır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Antalya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Beldibi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Ankara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Macunçay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Göller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Yöresi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Barandiz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Samsun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Tekkeköy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Mağaraları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örnektir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180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564904"/>
            <a:ext cx="3960440" cy="39604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4" name="Picture 2" descr="http://t0.gstatic.com/images?q=tbn:ANd9GcRck7to10peFyjokHvt1QPzJT4N1GBQsj12xlhDfG177C0c0or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564904"/>
            <a:ext cx="4320480" cy="3960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4355976" y="188640"/>
            <a:ext cx="4608512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c.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Taş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Neolitik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MÖ.8000-5500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İklimin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düzelmeye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başlamasıyla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insanlar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tarıma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Bunun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sonucunda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yerleşik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geçiş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gerçekleşti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Üretici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toplum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yapısına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geçiş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Hayvanlar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evcilleştirildi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köyler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kasabalar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Kalıcı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oluşmaya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kap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keramik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dokuma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iyi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işlenmiş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aletler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tarım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aletleri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saban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orak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el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değirmeni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yapımı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bölümü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gelişti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Takas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yöntemiyle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   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Toplumlararası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iletişim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gelişti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Köleci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yapısı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oluştu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Sosyal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sınıflar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Mülkiyet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kavramı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yönetim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anlayışı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aile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yaşamı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doğdu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Günümüzün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ekonomik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sosyal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temelleri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atıldı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Konya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Çatalhöyük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Diyarbakır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Çayönü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Gaziantep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Sakçagözü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yerleşimleri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örnekleridir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3 Resim" descr="720_320_87843601562193057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3888432" cy="31200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MTI4NTU5Mz-cilali-tas-doneminde-yuksek-mimari-yetenek-gobekli-tep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501008"/>
            <a:ext cx="3888432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4716016" y="260648"/>
            <a:ext cx="38884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MADEN ÇAĞI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(MÖ. 5500- 1200) 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4716016" y="764704"/>
            <a:ext cx="421196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Bakır Çağı: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bakır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birlikte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kullanıldı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Çorum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Alacahöyük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Çanakkale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Truva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Samsun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İkiztepe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Denizli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Beycesultan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yerleşim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merkezleridir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Tunç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Çağı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Üretim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artışı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faaliyetler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gelişti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Site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ilk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şehir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devletleri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Ankara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Ahlatlıbel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Kayseri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Kültepe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merkezleridir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Demir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Çağı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Demirin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işlenmesiyle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sanayinin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başladığı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Kentler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büyüdü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merkezi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anlayışı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doğdu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Burdur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Hacılar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Çanakkale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Truva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Yozgat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Alişar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Çorum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Alacahöyük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yerleşimleridir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8 Resim" descr="Maden-Devr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573016"/>
            <a:ext cx="4248472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7 Metin kutusu"/>
          <p:cNvSpPr txBox="1"/>
          <p:nvPr/>
        </p:nvSpPr>
        <p:spPr>
          <a:xfrm>
            <a:off x="1547664" y="3212976"/>
            <a:ext cx="17411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Maden Çağı – 01.36</a:t>
            </a:r>
          </a:p>
        </p:txBody>
      </p:sp>
      <p:pic>
        <p:nvPicPr>
          <p:cNvPr id="7" name="6 Tarih öncesi çağlar  Maden Çağı 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332656"/>
            <a:ext cx="4320480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4283968" y="138499"/>
            <a:ext cx="486003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TARİH ÇAĞLARI :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-MÖ. 3200 de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Sümerlerin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çivi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yazısını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icadıyla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çağları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Eldeki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bilgilerin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sayesinde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sonraki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kuşaklara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aktarılması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uygarlığın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gelişimini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hızlandırdı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	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çağları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evrensel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nitelikli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dikkate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alınarak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dört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bölüme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ayrılmıştır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İLKÇAĞ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(MÖ. 3200 - MÖ. 375)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Yazının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Sümerler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icadıyla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4175448" y="2930461"/>
            <a:ext cx="478904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mutlak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krallıklar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imparatorluklar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Yaygın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çok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tanrılı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dinsel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inanışların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yanısıra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Musevilik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Hıristiyanlık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tanrılı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Sınıflı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toplum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yapısı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kölecilik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toplumların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sosyal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özelliği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demokratik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özgür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düşünce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ortamı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bilimsel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gelişmeler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Koloni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gelişti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Para,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Anadolu’da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icad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edildi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4355976" y="5949280"/>
            <a:ext cx="45730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Yaygınlaşan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uygarlıkların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birbirini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etkilemesini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kolaylaştırdı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.(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Kültürel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alışveriş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7 Resim" descr="www.erguven.net-zaman_iCinde_bilim_(2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429000"/>
            <a:ext cx="3888432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2" name="Picture 2" descr="http://www.merakname.com/depo/yazinin-icad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3888432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211960" y="188640"/>
            <a:ext cx="46805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ORTAÇAĞ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(375-1453)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Hunları’nın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başlattığı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Kavimler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Göçü'nün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etkisiyle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Avrupa’nın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sosyal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yapısı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değişti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4283968" y="1340768"/>
            <a:ext cx="486003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Avrupa'daki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güçlü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imparatorluk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yerini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feodaliteye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derebeylik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sistemi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bıraktı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Kapalı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ekonomi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düzenine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geçildi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Batı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Avrupa'da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güçlenen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Katolik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Kilisesi'nin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etkisiyle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Skolastik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Düşünce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Bilimsel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çalışmalar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yavaşladı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4283968" y="3140968"/>
            <a:ext cx="486003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İslamiyet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doğdu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başladı.İlk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Türk-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(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Karahanlılar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Oğuzların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batıya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göçü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Avrupa'da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sınıf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ayrılığı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devam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Avrupalı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Hıristiyanlar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dünyasına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Haçlı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Seferleri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düzenlediler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(1096-1270)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Avrupalılar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doğunun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bilgi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buluşlarından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etkilendiler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sonlarında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İtalya'da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hümanizm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sanat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hareketi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5 Resim" descr="1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404664"/>
            <a:ext cx="3960440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ortacag-378x4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789040"/>
            <a:ext cx="3960440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4788024" y="692696"/>
            <a:ext cx="41764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YENİÇAĞ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(1453-1789)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İstanbul'un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fethiyle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4788024" y="1844824"/>
            <a:ext cx="410445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Avrupa'daki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feodalite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yerini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merkezi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krallıklara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bırakmaya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Coğrafi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Keşifler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Rönesans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Reform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hareketleri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Avrupa'da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sosyal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kültürel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ekonomik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gelişmelere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açtı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4788024" y="3284984"/>
            <a:ext cx="410445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Bilimsel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teknik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gelişmeler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birbirini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izledi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Sömürgecilik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köle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yaygınlaştı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sonlarında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İngiltere'de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Sanayi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Devrimi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Endüstri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İnkılabı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gerçekleştirildi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4860032" y="5085184"/>
            <a:ext cx="388843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Yükselme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Duraklama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Gerileme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dönemlerini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5 Resim" descr="muhteşemtürkler-ıstanbulun-feth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32656"/>
            <a:ext cx="4392488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great-explorers-christopher-columbu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501008"/>
            <a:ext cx="4392488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153</TotalTime>
  <Words>1167</Words>
  <PresentationFormat>Ekran Gösterisi (4:3)</PresentationFormat>
  <Paragraphs>120</Paragraphs>
  <Slides>12</Slides>
  <Notes>0</Notes>
  <HiddenSlides>0</HiddenSlides>
  <MMClips>3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20" baseType="lpstr">
      <vt:lpstr>Algerian</vt:lpstr>
      <vt:lpstr>Arial</vt:lpstr>
      <vt:lpstr>Comic Sans MS</vt:lpstr>
      <vt:lpstr>Franklin Gothic Book</vt:lpstr>
      <vt:lpstr>Franklin Gothic Medium</vt:lpstr>
      <vt:lpstr>Times New Roman</vt:lpstr>
      <vt:lpstr>Wingdings 2</vt:lpstr>
      <vt:lpstr>Gezinti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2014-02-25T23:55:06Z</dcterms:created>
  <dcterms:modified xsi:type="dcterms:W3CDTF">2021-05-03T11:54:34Z</dcterms:modified>
  <cp:category>https://www.sorubak.com</cp:category>
</cp:coreProperties>
</file>