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FE1B9D-5053-477E-9C85-4DBFEAAD6D0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838491F-5E47-46C2-B365-9BAF7A43EF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9.%20s&#305;n&#305;f%20powerpoint%20sunum\Di&#287;er%20T&#252;rk%20Topluluklar&#305;\2_2%20Ba&#351;kurtistan%20Cumhuriyeti.mp4" TargetMode="External"/><Relationship Id="rId1" Type="http://schemas.openxmlformats.org/officeDocument/2006/relationships/video" Target="file:///F:\9.%20s&#305;n&#305;f%20powerpoint%20sunum\Di&#287;er%20T&#252;rk%20Topluluklar&#305;\1_2%20Ba&#351;kurtistan%20Cumhuriyeti.mp4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F:\9.%20s&#305;n&#305;f%20powerpoint%20sunum\Di&#287;er%20T&#252;rk%20Topluluklar&#305;\KYRGYZ.%20ancient.mp4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urkcebilgi.com/ansiklopedi/orta_asya" TargetMode="External"/><Relationship Id="rId3" Type="http://schemas.openxmlformats.org/officeDocument/2006/relationships/image" Target="../media/image33.jpeg"/><Relationship Id="rId7" Type="http://schemas.openxmlformats.org/officeDocument/2006/relationships/hyperlink" Target="http://www.turkcebilgi.com/ansiklopedi/talas_%C4%B1rma%C4%9F%C4%B1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9.%20s&#305;n&#305;f%20powerpoint%20sunum\Di&#287;er%20T&#252;rk%20Topluluklar&#305;\Battle%20of%20Talas%20River.mp4" TargetMode="External"/><Relationship Id="rId6" Type="http://schemas.openxmlformats.org/officeDocument/2006/relationships/hyperlink" Target="http://www.turkcebilgi.com/ansiklopedi/%C3%A7inliler" TargetMode="External"/><Relationship Id="rId5" Type="http://schemas.openxmlformats.org/officeDocument/2006/relationships/hyperlink" Target="http://www.turkcebilgi.com/ansiklopedi/araplar" TargetMode="External"/><Relationship Id="rId4" Type="http://schemas.openxmlformats.org/officeDocument/2006/relationships/hyperlink" Target="http://www.turkcebilgi.com/ansiklopedi/751" TargetMode="External"/><Relationship Id="rId9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http://www.turkcebilgi.com/uploads/media/resim/avari_soim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9.%20s&#305;n&#305;f%20powerpoint%20sunum\Di&#287;er%20T&#252;rk%20Topluluklar&#305;\Bulgarian%20ancient%20and%20Middleage%20warriors.mp4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kafkasevi.com/uploads/hazarlar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1.bp.blogspot.com/_vd2z3Hr9A90/TMbzCjlu1WI/AAAAAAAAAM0/Dq-87ZoCBSA/S374/pe%C3%A7enekler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9.%20s&#305;n&#305;f%20powerpoint%20sunum\Di&#287;er%20T&#252;rk%20Topluluklar&#305;\O&#287;uzlar%20-%20Oghuz%20Turks.mp4" TargetMode="Externa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9.%20s&#305;n&#305;f%20powerpoint%20sunum\Di&#287;er%20T&#252;rk%20Topluluklar&#305;\OGUZLAR_%20HISTORY%20of%20THE%20TURKEY%20TURKS%20(HD).mp4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2.bp.blogspot.com/-TXnhnKcwNqQ/UhO3mWI-GkI/AAAAAAAAADw/L5GHSymiLXY/s1600/T%C3%BCrk+%C4%B0slam+Tari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0" y="188640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FF0000"/>
                </a:solidFill>
                <a:latin typeface="Algerian" pitchFamily="82" charset="0"/>
              </a:rPr>
              <a:t>DİĞER TÜRK TOPLULUKLARI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103440" y="5229200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>
                <a:solidFill>
                  <a:srgbClr val="FF0000"/>
                </a:solidFill>
                <a:latin typeface="Algerian" pitchFamily="82" charset="0"/>
              </a:rPr>
              <a:t>TARİH ÖĞRETMENİ</a:t>
            </a:r>
            <a:r>
              <a:rPr lang="tr-TR" sz="3200" b="1" dirty="0">
                <a:solidFill>
                  <a:srgbClr val="FF0000"/>
                </a:solidFill>
                <a:latin typeface="Algerian" pitchFamily="82" charset="0"/>
              </a:rPr>
              <a:t>: </a:t>
            </a:r>
            <a:r>
              <a:rPr lang="tr-TR" sz="3200" b="1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3200" b="1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60648"/>
            <a:ext cx="482453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BAŞKIRTLAR(BAŞKURTLAR):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Ural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yaşadılar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-13.yy’da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Altınorda’ya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islamiyet’i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-18.yy’da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Günümüzde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Federasyonu’na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yaşamaktadırlar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medvedev-ufada-cami-ziyaret-etti-seytanin-iki-boynuzlulari-kadar-iki-bacaklilari-da-var-25810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2656"/>
            <a:ext cx="4104456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827584" y="6581001"/>
            <a:ext cx="31454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(1. Bölüm )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Başkurtistan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Cumhuriyeti 04.57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364088" y="6581001"/>
            <a:ext cx="31454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(2. Bölüm)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Başkurtistan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Cumhuriyeti – 07.23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427984" y="2780928"/>
            <a:ext cx="50040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Başkanı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Başkırdistan’da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Ziyaretinde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1_2 Başkurtistan Cumhuriyet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3140968"/>
            <a:ext cx="4248472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2_2 Başkurtistan Cumhuriyeti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788024" y="3140968"/>
            <a:ext cx="4104456" cy="33857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332656"/>
            <a:ext cx="87129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TÜRGİŞLER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ermesinden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Maveraünnehir'de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Emeviler'e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savundular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ilerlemesini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durdurdular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Talas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162943_171248379581278_168201706552612_325043_857139_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8784976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635896" y="188640"/>
            <a:ext cx="532859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KIRGIZLAR: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kavimlerinden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Kırgızlar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Ötüken’e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1991’de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Sovyetler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bağımsızlıklarını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Manas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Kırgızlara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2 Resim" descr="images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312368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4" name="Picture 2" descr="dest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24036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528" y="6517169"/>
            <a:ext cx="33478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Manasçı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tarihte.net/wp-content/uploads/kirgizl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492896"/>
            <a:ext cx="4968552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475656" y="6581001"/>
            <a:ext cx="17856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Kyrgrz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Ancient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03.55</a:t>
            </a:r>
          </a:p>
        </p:txBody>
      </p:sp>
      <p:pic>
        <p:nvPicPr>
          <p:cNvPr id="9" name="8 Resim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88640"/>
            <a:ext cx="1296144" cy="720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KYRGYZ. ancient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340768"/>
            <a:ext cx="3888432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http://tarihte.net/wp-content/uploads/kirgizlar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4824"/>
            <a:ext cx="4248472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188640"/>
            <a:ext cx="83884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AKHUNLAR: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Afganistan'ın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Kuşhanlar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9512" y="548680"/>
            <a:ext cx="86764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KARLUKLAR: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Altay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Dağları’nın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Kutluk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yıkılışında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oynadılar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Türgişleri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Karahanlılar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Talas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Savaşı’nda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yenilmesinde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132856"/>
            <a:ext cx="7992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benimseyen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karlukla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708920"/>
            <a:ext cx="3528392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karlukla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708920"/>
            <a:ext cx="5040560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4139952" y="6581001"/>
            <a:ext cx="469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Karlukların Dönem Dönem Renklendirme Yöntemiyle Yayılım Alanı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f588f86ddd2a406961c0a0a990adcd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32048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1403648" y="6581001"/>
            <a:ext cx="1549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Battle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Talas – 1.25</a:t>
            </a:r>
          </a:p>
        </p:txBody>
      </p:sp>
      <p:sp>
        <p:nvSpPr>
          <p:cNvPr id="5" name="4 Dikdörtgen"/>
          <p:cNvSpPr/>
          <p:nvPr/>
        </p:nvSpPr>
        <p:spPr>
          <a:xfrm>
            <a:off x="5076056" y="980728"/>
            <a:ext cx="374441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TALAS SAVAŞI</a:t>
            </a:r>
          </a:p>
          <a:p>
            <a:endParaRPr lang="tr-T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751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 yılında 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Araplar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ile 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Çinliler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 arasında yapılan savaş. Doğudan batıya ilerleyen Çinliler ile, Ön-Asya' dan doğuya ilerleyen Araplar, </a:t>
            </a:r>
            <a:br>
              <a:rPr lang="tr-TR" sz="1600" dirty="0">
                <a:latin typeface="Times New Roman" pitchFamily="18" charset="0"/>
                <a:cs typeface="Times New Roman" pitchFamily="18" charset="0"/>
              </a:rPr>
            </a:b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Talas ırmağı"/>
              </a:rPr>
              <a:t>Talas  ırmağı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 kıyılarında savaştılar. Bu savaşta, 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Orta Asya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'nın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Çin egemenliğine girmesini istemeyen, Karluk ve Yağma Türkleri, Arapların yanına geçmişler ve savaşı Arapların kazanmasını sağlamışlardır. </a:t>
            </a:r>
            <a:br>
              <a:rPr lang="tr-TR" sz="1600" dirty="0">
                <a:latin typeface="Times New Roman" pitchFamily="18" charset="0"/>
                <a:cs typeface="Times New Roman" pitchFamily="18" charset="0"/>
              </a:rPr>
            </a:br>
            <a:br>
              <a:rPr lang="tr-TR" sz="1600" dirty="0">
                <a:latin typeface="Times New Roman" pitchFamily="18" charset="0"/>
                <a:cs typeface="Times New Roman" pitchFamily="18" charset="0"/>
              </a:rPr>
            </a:b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İslamiyet'i henüz kabul etmeyen Türklerin, Orta Asya’da İslâm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dînini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tanıtıp yayan Araplarla birlikte, Çinlilere karşı, Talas’ta yaptıkları bu savaş, sebep ve sonuçları bakımından çok önemlidir.</a:t>
            </a:r>
          </a:p>
        </p:txBody>
      </p:sp>
      <p:pic>
        <p:nvPicPr>
          <p:cNvPr id="6" name="Battle of Talas Riv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323528" y="3212976"/>
            <a:ext cx="410445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4.bp.blogspot.com/-A5tpR8dDIW8/Uq2um2Tga0I/AAAAAAAAHe8/hU6a2yZFMbM/s1600/Sava%25C5%259Fla+gelen+KUTLU+NET%25C4%25B0CE_GERCEK_TARIH_DEPO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Bulut Belirtme Çizgisi"/>
          <p:cNvSpPr/>
          <p:nvPr/>
        </p:nvSpPr>
        <p:spPr>
          <a:xfrm>
            <a:off x="2267744" y="188640"/>
            <a:ext cx="3240360" cy="1440160"/>
          </a:xfrm>
          <a:prstGeom prst="cloudCallout">
            <a:avLst>
              <a:gd name="adj1" fmla="val -34242"/>
              <a:gd name="adj2" fmla="val 740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KONU TEKRARI YAPIN MUTLAKA 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823520" y="332656"/>
            <a:ext cx="4320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DİĞER TÜRK TOPLULUKLARI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788024" y="620688"/>
            <a:ext cx="4104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AVARLAR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MS. IV.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avar___mparatorlu__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39248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4788024" y="1484784"/>
            <a:ext cx="43559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VI.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IX.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İstanbul'u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Slavların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gelişme-sinde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yayılmasında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9" name="resim2" descr="Avari Soim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79512" y="3645024"/>
            <a:ext cx="4392488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11 Resim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2996952"/>
            <a:ext cx="4104456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427984" y="188640"/>
            <a:ext cx="453650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BULGARLAR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Ogurlarla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birleştiler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Bulgar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anılmaya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Bulgar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Tuna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Bulgar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Slavlara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nüfuslarının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Slavlaşmışlardır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İtil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Volga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Bulgar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-Kama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Nehir-leri’nin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birleştiği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araştırmacılar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etmektedirler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bolharlar-bulgarl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0975"/>
            <a:ext cx="3960440" cy="34640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467544" y="6581001"/>
            <a:ext cx="34090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Bulgarian ancient and </a:t>
            </a:r>
            <a:r>
              <a:rPr lang="en-US" sz="1200" b="1" dirty="0" err="1">
                <a:solidFill>
                  <a:srgbClr val="FF0000"/>
                </a:solidFill>
              </a:rPr>
              <a:t>Middleage</a:t>
            </a:r>
            <a:r>
              <a:rPr lang="en-US" sz="1200" b="1" dirty="0">
                <a:solidFill>
                  <a:srgbClr val="FF0000"/>
                </a:solidFill>
              </a:rPr>
              <a:t> warriors</a:t>
            </a:r>
            <a:r>
              <a:rPr lang="tr-TR" sz="1200" b="1" dirty="0">
                <a:solidFill>
                  <a:srgbClr val="FF0000"/>
                </a:solidFill>
              </a:rPr>
              <a:t> - 02.00</a:t>
            </a:r>
          </a:p>
        </p:txBody>
      </p:sp>
      <p:pic>
        <p:nvPicPr>
          <p:cNvPr id="6" name="5 Resim" descr="Bulgarl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4293096"/>
            <a:ext cx="45365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Bulgarian ancient and Middleage warrior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3861048"/>
            <a:ext cx="396044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23528" y="609600"/>
            <a:ext cx="3141985" cy="4800600"/>
          </a:xfrm>
        </p:spPr>
        <p:txBody>
          <a:bodyPr>
            <a:normAutofit/>
          </a:bodyPr>
          <a:lstStyle/>
          <a:p>
            <a:r>
              <a:rPr lang="de-DE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HAZARLAR </a:t>
            </a:r>
            <a:r>
              <a:rPr lang="de-DE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VI.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yy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itibaren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Hazar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Denizi'nin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kuzeyi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ile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Kafkasya'ya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egemen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olan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Hazarlar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İpek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Yolu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ticaretinden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pay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aldılar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Hazar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ülkesinde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Musevilik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Hıristiyanlık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İslamiyet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Şamanizm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inançları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arada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varlığını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sürdürdü</a:t>
            </a:r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tr-TR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kafkasevi.com/uploads/hazarlar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563888" y="3501008"/>
            <a:ext cx="4824536" cy="23334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395536" y="2852936"/>
          <a:ext cx="2975610" cy="1296144"/>
        </p:xfrm>
        <a:graphic>
          <a:graphicData uri="http://schemas.openxmlformats.org/drawingml/2006/table">
            <a:tbl>
              <a:tblPr/>
              <a:tblGrid>
                <a:gridCol w="2975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</a:t>
                      </a:r>
                      <a:r>
                        <a:rPr lang="de-DE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yargıçlar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kurulu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içinde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her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dinden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bir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yargıcın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bulundurulması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inanç</a:t>
                      </a:r>
                      <a:endParaRPr lang="tr-TR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özgürlüğünün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dinsel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hoşgörünün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kanıtıdır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5536" y="4365104"/>
            <a:ext cx="30243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Hz. Osman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ulaşan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 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durdurarak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bağımsızlıklarını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6 Resim" descr="3311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60648"/>
            <a:ext cx="482453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7544" y="260648"/>
            <a:ext cx="82444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MACARLAR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Macarlar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IX.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bugünkü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yurtlarına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X.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7-8_11_yy_vikingler_ve_macarl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8712968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30721" name="Picture 1" descr="http://1.bp.blogspot.com/_vd2z3Hr9A90/TMbzCjlu1WI/AAAAAAAAAM0/Dq-87ZoCBSA/S374/pe%C3%A7enekler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188640"/>
            <a:ext cx="3168352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491880" y="404664"/>
            <a:ext cx="54371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PEÇENEKLER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IX.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yy.‘da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Macaristan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değiştirmek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Peçeneklerin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çoğunluğu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Hıristiyanlaşmıştır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Malazgirt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Savaşı’nda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Ordusu’ndaki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Peçenekler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geçmiştir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4 Resim" descr="461px-Pechenegs_c.1030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2924944"/>
            <a:ext cx="4320480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212976"/>
            <a:ext cx="4248472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332656"/>
            <a:ext cx="824542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OĞUZLAR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(UZLAR)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Asya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hissettiren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topluluğudur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direnen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bölümü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X.yy‘da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Karadeniz'in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Balkanlara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kısmının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Hıristiyanlaştığı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bilinmektedir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Bey'in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öncülük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selcu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4176464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6012160" y="6581001"/>
            <a:ext cx="1222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Oğuzlar – 05.24</a:t>
            </a:r>
          </a:p>
        </p:txBody>
      </p:sp>
      <p:pic>
        <p:nvPicPr>
          <p:cNvPr id="6" name="Oğuzlar - Oghuz Turk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4008" y="3645024"/>
            <a:ext cx="4176464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32656"/>
            <a:ext cx="84969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Anadolu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günümüz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şekillenmesinde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oynadılar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9512" y="638132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OGUZLAR_ HISTORY of THE TURKEY TURKS (HD)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 11.42</a:t>
            </a:r>
          </a:p>
        </p:txBody>
      </p:sp>
      <p:pic>
        <p:nvPicPr>
          <p:cNvPr id="7" name="6 Resim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268760"/>
            <a:ext cx="4320480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GUZLAR_ HISTORY of THE TURKEY TURKS (HD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268760"/>
            <a:ext cx="403244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260648"/>
            <a:ext cx="8892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SABİRLER (SİBİRLER)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Sibirya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1520" y="548680"/>
            <a:ext cx="849694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Sasaniler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sabirl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8784976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503</TotalTime>
  <Words>832</Words>
  <PresentationFormat>Ekran Gösterisi (4:3)</PresentationFormat>
  <Paragraphs>84</Paragraphs>
  <Slides>16</Slides>
  <Notes>0</Notes>
  <HiddenSlides>0</HiddenSlides>
  <MMClips>7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3" baseType="lpstr">
      <vt:lpstr>Algerian</vt:lpstr>
      <vt:lpstr>Arial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2014-03-05T09:45:54Z</dcterms:created>
  <dcterms:modified xsi:type="dcterms:W3CDTF">2021-05-03T11:42:09Z</dcterms:modified>
  <cp:category>https://www.sorubak.com</cp:category>
</cp:coreProperties>
</file>