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0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Tarih%20Bilimine%20Giri&#351;\3%20tarih%20ara&#351;t&#305;rmalar&#305;nda%20kullan&#305;lan%20y&#246;ntem%201.mp4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Tarih%20Bilimine%20Giri&#351;\1%20tarihinin%20zaman%20dilimine%20g&#246;re%20s&#305;n&#305;fland&#305;r&#305;lmas&#305;%201.mp4" TargetMode="Externa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9.%20s&#305;n&#305;f%20powerpoint%20sunum\Tarih%20Bilimine%20Giri&#351;\9%20tarih%20boyunca%20kullan&#305;lan%20takvimler%201.mp4" TargetMode="Externa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tarih-bilimine-giric59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4 Oval Belirtme Çizgisi"/>
          <p:cNvSpPr/>
          <p:nvPr/>
        </p:nvSpPr>
        <p:spPr>
          <a:xfrm>
            <a:off x="1907704" y="692696"/>
            <a:ext cx="3168352" cy="129614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1600" b="1" dirty="0">
                <a:solidFill>
                  <a:schemeClr val="bg2">
                    <a:lumMod val="10000"/>
                  </a:schemeClr>
                </a:solidFill>
              </a:rPr>
              <a:t>Gençler geçmişlerini kesinlikle öğrenmeliler  kardeşim..!</a:t>
            </a:r>
          </a:p>
        </p:txBody>
      </p:sp>
      <p:sp>
        <p:nvSpPr>
          <p:cNvPr id="6" name="5 Bulut Belirtme Çizgisi"/>
          <p:cNvSpPr/>
          <p:nvPr/>
        </p:nvSpPr>
        <p:spPr>
          <a:xfrm>
            <a:off x="5580112" y="1412776"/>
            <a:ext cx="2304256" cy="1152128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dirty="0"/>
              <a:t>Kesinlikle….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1"/>
          <p:cNvSpPr>
            <a:spLocks noChangeArrowheads="1"/>
          </p:cNvSpPr>
          <p:nvPr/>
        </p:nvSpPr>
        <p:spPr bwMode="auto">
          <a:xfrm>
            <a:off x="4932040" y="476672"/>
            <a:ext cx="396044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990600" algn="l"/>
                <a:tab pos="1620838" algn="l"/>
                <a:tab pos="1890713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Güneş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Takviminin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Gelişimi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1890713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1890713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Yunan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Takvimleri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1890713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Roma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 46 da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Jülien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Takvimi-1582’de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Gregorien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gunes takvim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4392488" cy="6120680"/>
          </a:xfrm>
          <a:prstGeom prst="rect">
            <a:avLst/>
          </a:prstGeom>
        </p:spPr>
      </p:pic>
      <p:pic>
        <p:nvPicPr>
          <p:cNvPr id="4" name="3 Resim" descr="21-aralık-2012-maya-takvim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204864"/>
            <a:ext cx="4104456" cy="42484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Rectangle 1"/>
          <p:cNvSpPr>
            <a:spLocks noChangeArrowheads="1"/>
          </p:cNvSpPr>
          <p:nvPr/>
        </p:nvSpPr>
        <p:spPr bwMode="auto">
          <a:xfrm>
            <a:off x="251520" y="260648"/>
            <a:ext cx="86409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 YAZICILIĞI: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Hikayeci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Nakilci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hikaye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biçiminde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abartılı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biçimde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alınır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Sebep-sonuç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yoktur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Herodot’un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Historia”sı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örnektir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Öğretici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Pragmatik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ders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çıkarmak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suretiyle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toplumun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ahlak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karakterini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geliştirmeyi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amaçlar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Kahramanlar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plana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çıkartılır.Bu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tarzın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temsilcisi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Thukydides’tir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duygusal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yönlerini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dikkate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açıklayan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anlayışıdır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türkyorum-tarihüzer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212976"/>
            <a:ext cx="8568952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635896" y="260648"/>
            <a:ext cx="52565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Neden-Nasılcı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Araştırmacı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sebep-sonuç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ilişkisi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nasıl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sorularına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cevap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aranarak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incelenir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tr-TR" dirty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Kronik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yılın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olayları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aralarında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herhangi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bağlantı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gözetilmeden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arka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arkaya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sıralanır</a:t>
            </a:r>
            <a:r>
              <a:rPr lang="en-US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tr-TR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dirty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yazıcılığı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Hitit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krallarının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tutturduğu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yıllıklarla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(anal)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başlar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tr-T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İyonyalı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Herodot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Babası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anılır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Resim_13579189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3312368" cy="60486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indir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356992"/>
            <a:ext cx="4637315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1"/>
          <p:cNvSpPr>
            <a:spLocks noChangeArrowheads="1"/>
          </p:cNvSpPr>
          <p:nvPr/>
        </p:nvSpPr>
        <p:spPr bwMode="auto">
          <a:xfrm>
            <a:off x="4427984" y="332656"/>
            <a:ext cx="4464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Osmanlı’da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yazanlara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vakanüvis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vakanüvis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Halepli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Mustafa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Naima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Efendi’dir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DSC169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3960440" cy="6336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37646d99f78e2eb9b4c94b72b876fb959834a00402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628800"/>
            <a:ext cx="4392488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1"/>
          <p:cNvSpPr>
            <a:spLocks noChangeArrowheads="1"/>
          </p:cNvSpPr>
          <p:nvPr/>
        </p:nvSpPr>
        <p:spPr bwMode="auto">
          <a:xfrm>
            <a:off x="4427984" y="332656"/>
            <a:ext cx="453650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TARİHE YARDIMCI BİLİMLER: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Arkeoloji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araştırmalarda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yardımcı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yenikapi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3816424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yenikapı-arkeoloji-çalışmaları_3157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068960"/>
            <a:ext cx="3888432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arkeoloji_genel_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1844824"/>
            <a:ext cx="4680520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Rectangle 1"/>
          <p:cNvSpPr>
            <a:spLocks noChangeArrowheads="1"/>
          </p:cNvSpPr>
          <p:nvPr/>
        </p:nvSpPr>
        <p:spPr bwMode="auto">
          <a:xfrm>
            <a:off x="4860032" y="260648"/>
            <a:ext cx="41044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Etnografya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110210-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112568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etnografy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212976"/>
            <a:ext cx="5112568" cy="32833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18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836712"/>
            <a:ext cx="3456384" cy="5688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Rectangle 1"/>
          <p:cNvSpPr>
            <a:spLocks noChangeArrowheads="1"/>
          </p:cNvSpPr>
          <p:nvPr/>
        </p:nvSpPr>
        <p:spPr bwMode="auto">
          <a:xfrm>
            <a:off x="5580112" y="260648"/>
            <a:ext cx="35638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Epigrafya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kitabe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3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3111500" cy="3435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image00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63888" y="260648"/>
            <a:ext cx="1800200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memorah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861048"/>
            <a:ext cx="3096344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oinoanda2009_09_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3789040"/>
            <a:ext cx="1944216" cy="29020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orhun-yazitlari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4128" y="836712"/>
            <a:ext cx="3240360" cy="5832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Rectangle 1"/>
          <p:cNvSpPr>
            <a:spLocks noChangeArrowheads="1"/>
          </p:cNvSpPr>
          <p:nvPr/>
        </p:nvSpPr>
        <p:spPr bwMode="auto">
          <a:xfrm>
            <a:off x="5148064" y="188640"/>
            <a:ext cx="381642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Paleografya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devirlerini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aydınlatmada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yardımcı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osm_paleo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902820" cy="8640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tiw78etmppl21o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268760"/>
            <a:ext cx="4896544" cy="54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l7s800tmpqf21ru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9584" y="1268760"/>
            <a:ext cx="3564904" cy="54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Rectangle 1"/>
          <p:cNvSpPr>
            <a:spLocks noChangeArrowheads="1"/>
          </p:cNvSpPr>
          <p:nvPr/>
        </p:nvSpPr>
        <p:spPr bwMode="auto">
          <a:xfrm>
            <a:off x="4211960" y="260648"/>
            <a:ext cx="47525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Nümizmatik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Meskukat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paraları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inceler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tarihi-paralar-Nümizmat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3923928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indir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645024"/>
            <a:ext cx="3888432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images (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764704"/>
            <a:ext cx="4680520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13112013NkYVh8U27miR-hn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3645024"/>
            <a:ext cx="4680520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1"/>
          <p:cNvSpPr>
            <a:spLocks noChangeArrowheads="1"/>
          </p:cNvSpPr>
          <p:nvPr/>
        </p:nvSpPr>
        <p:spPr bwMode="auto">
          <a:xfrm>
            <a:off x="5292080" y="1052736"/>
            <a:ext cx="421297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7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7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Kronoloji</a:t>
            </a:r>
            <a:r>
              <a:rPr kumimoji="0" lang="en-US" sz="17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lang="tr-TR" sz="17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</a:t>
            </a:r>
            <a:r>
              <a:rPr kumimoji="0" lang="en-US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</a:t>
            </a:r>
            <a:r>
              <a:rPr kumimoji="0" lang="en-US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7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sz="17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39_2663820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564904"/>
            <a:ext cx="8784976" cy="40612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8bc4d64f-014a-411f-8e29-01b76bcb796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4896544" cy="2088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4427984" y="188640"/>
            <a:ext cx="446449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	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 BİLİMİNE GİRİŞ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TARİH:</a:t>
            </a:r>
            <a:r>
              <a:rPr kumimoji="0" lang="tr-TR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Toplumların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geçmişteki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yaşayışlarını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oluşturdukları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göstererek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tr-TR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belgelere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dayanarak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inceleyen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anlatan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geçmişte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yaşayan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insanların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faaliyetlerini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bugün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geçmiş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bitmez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diyalogdur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.”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(Edward </a:t>
            </a:r>
            <a:r>
              <a:rPr kumimoji="0" lang="en-US" b="0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H.Carr</a:t>
            </a:r>
            <a:r>
              <a:rPr kumimoji="0" lang="en-US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0770" name="Rectangle 2"/>
          <p:cNvSpPr>
            <a:spLocks noChangeArrowheads="1"/>
          </p:cNvSpPr>
          <p:nvPr/>
        </p:nvSpPr>
        <p:spPr bwMode="auto">
          <a:xfrm>
            <a:off x="4499992" y="3789040"/>
            <a:ext cx="43924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TARİHİN ÖZELLİKLERİ: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Geçmiş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inceler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Konusu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insanların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meydana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getirdikleridir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Belgelere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dayanmalıdır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belirtmelidir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Sebep-sonuç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ilişkisi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olmalıdır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Objektif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tarafsız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olmalıdır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tekrarlanamadığından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deney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gözlem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yapılamaz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tarih-önces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05064"/>
            <a:ext cx="396044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9698" name="AutoShape 2" descr="http://www.bilgicik.com/wp-content/tarih-biliminin-yontem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9700" name="Picture 4" descr="http://www.bilgicik.com/wp-content/tarih-biliminin-yonte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960440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1"/>
          <p:cNvSpPr>
            <a:spLocks noChangeArrowheads="1"/>
          </p:cNvSpPr>
          <p:nvPr/>
        </p:nvSpPr>
        <p:spPr bwMode="auto">
          <a:xfrm>
            <a:off x="5940152" y="260648"/>
            <a:ext cx="2808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Filoloji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uralaltaydz3[1]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573016"/>
            <a:ext cx="5472608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162372049908968861021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5544616" cy="3140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indir (9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908720"/>
            <a:ext cx="2880320" cy="5616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4572000" y="188640"/>
            <a:ext cx="4442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Diplomatik: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Belgeler ve yazışmalar bilimidir.</a:t>
            </a:r>
          </a:p>
        </p:txBody>
      </p:sp>
      <p:pic>
        <p:nvPicPr>
          <p:cNvPr id="3" name="2 Resim" descr="3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4248471" cy="64087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FERM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764704"/>
            <a:ext cx="4176464" cy="5832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4535488" y="260648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Antropoloji: 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Irk Bilimidir. Fiziksel ve kültürel Antropoloji olarak ikiye ayrılır.</a:t>
            </a:r>
          </a:p>
        </p:txBody>
      </p:sp>
      <p:pic>
        <p:nvPicPr>
          <p:cNvPr id="3" name="2 Resim" descr="antropoloji-resim-1-evrim-bili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032448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Forensic-Anthropology-forensic-anthropology-6294346-360-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212976"/>
            <a:ext cx="4104456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antrop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052736"/>
            <a:ext cx="4248472" cy="5598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1"/>
          <p:cNvSpPr>
            <a:spLocks noChangeArrowheads="1"/>
          </p:cNvSpPr>
          <p:nvPr/>
        </p:nvSpPr>
        <p:spPr bwMode="auto">
          <a:xfrm>
            <a:off x="5652120" y="332656"/>
            <a:ext cx="32758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Heraldik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Arma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rusya armas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2664296" cy="2884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Quaterionenadler_David_de_Negk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56992"/>
            <a:ext cx="4104456" cy="32792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Heraldik_zofingi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88640"/>
            <a:ext cx="2592288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osmanli_devlet_armasi_logo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356992"/>
            <a:ext cx="4248472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wappen-jpg-gros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836712"/>
            <a:ext cx="2736304" cy="22510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1"/>
          <p:cNvSpPr>
            <a:spLocks noChangeArrowheads="1"/>
          </p:cNvSpPr>
          <p:nvPr/>
        </p:nvSpPr>
        <p:spPr bwMode="auto">
          <a:xfrm>
            <a:off x="5004048" y="332656"/>
            <a:ext cx="39959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Sigilografya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2pt5ax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4824536" cy="63367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indir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836712"/>
            <a:ext cx="3600400" cy="5832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1"/>
          <p:cNvSpPr>
            <a:spLocks noChangeArrowheads="1"/>
          </p:cNvSpPr>
          <p:nvPr/>
        </p:nvSpPr>
        <p:spPr bwMode="auto">
          <a:xfrm>
            <a:off x="5220072" y="188640"/>
            <a:ext cx="3600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tr-TR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Coğrafya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ge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429000"/>
            <a:ext cx="4360664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hari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429000"/>
            <a:ext cx="3979118" cy="3204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turkiye-turiz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446449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270311_cografy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764704"/>
            <a:ext cx="3960440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1"/>
          <p:cNvSpPr>
            <a:spLocks noChangeArrowheads="1"/>
          </p:cNvSpPr>
          <p:nvPr/>
        </p:nvSpPr>
        <p:spPr bwMode="auto">
          <a:xfrm>
            <a:off x="6084168" y="188640"/>
            <a:ext cx="2664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Teoloji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250px-Religious_syms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120" y="764704"/>
            <a:ext cx="3312368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indir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5184576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kilise-di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3861048"/>
            <a:ext cx="4176464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images (1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3861048"/>
            <a:ext cx="4392488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Rectangle 1"/>
          <p:cNvSpPr>
            <a:spLocks noChangeArrowheads="1"/>
          </p:cNvSpPr>
          <p:nvPr/>
        </p:nvSpPr>
        <p:spPr bwMode="auto">
          <a:xfrm>
            <a:off x="4860032" y="332656"/>
            <a:ext cx="41044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Kimya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Karbon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14):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malzemenin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belirler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B36FE198DC0E492B8442F026BFF6CE9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464496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C14lr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196752"/>
            <a:ext cx="4104456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karbon-14-metod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645024"/>
            <a:ext cx="878497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Rectangle 1"/>
          <p:cNvSpPr>
            <a:spLocks noChangeArrowheads="1"/>
          </p:cNvSpPr>
          <p:nvPr/>
        </p:nvSpPr>
        <p:spPr bwMode="auto">
          <a:xfrm>
            <a:off x="6084168" y="188640"/>
            <a:ext cx="2880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Sosyoloji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2 Resim" descr="Sosyoloji-Konus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616624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72546-canli-bomba-tespitinde-cigir-acacak-siste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933056"/>
            <a:ext cx="4104456" cy="2743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Topl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933056"/>
            <a:ext cx="4464496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zBK980639PC320_2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692696"/>
            <a:ext cx="2880320" cy="31029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1"/>
          <p:cNvSpPr>
            <a:spLocks noChangeArrowheads="1"/>
          </p:cNvSpPr>
          <p:nvPr/>
        </p:nvSpPr>
        <p:spPr bwMode="auto">
          <a:xfrm>
            <a:off x="5796136" y="260648"/>
            <a:ext cx="31683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Toponomi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2434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2571750" cy="3714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osmanli-yer-adlari-sozlugu201305311816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88640"/>
            <a:ext cx="2448272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phpThumb_generated_thumbnail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908719"/>
            <a:ext cx="3024336" cy="3024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tr_ma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221088"/>
            <a:ext cx="8568952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Rectangle 1"/>
          <p:cNvSpPr>
            <a:spLocks noChangeArrowheads="1"/>
          </p:cNvSpPr>
          <p:nvPr/>
        </p:nvSpPr>
        <p:spPr bwMode="auto">
          <a:xfrm>
            <a:off x="179512" y="332656"/>
            <a:ext cx="871296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TARİHİN KAYNAKLARI: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Yazısız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Kaynaklar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türlü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gereçler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kemikten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yapılmış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eşyalar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mağara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resimleri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kabartmalar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mezarlar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anıtlar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insan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hayvan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iskeletleri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2249393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balta-cesitler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484784"/>
            <a:ext cx="5904656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653136"/>
            <a:ext cx="3240360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735a568c78210ea0a8255f8a1100e384_1322077285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725144"/>
            <a:ext cx="4752528" cy="1872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i.onbesyirmibes.org/image/2013/09/26/3664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Bulut Belirtme Çizgisi"/>
          <p:cNvSpPr/>
          <p:nvPr/>
        </p:nvSpPr>
        <p:spPr>
          <a:xfrm>
            <a:off x="3419872" y="188640"/>
            <a:ext cx="3096344" cy="1251520"/>
          </a:xfrm>
          <a:prstGeom prst="cloudCallout">
            <a:avLst>
              <a:gd name="adj1" fmla="val -46747"/>
              <a:gd name="adj2" fmla="val 6914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KONULARI MUTLAKA TEKRAR EDİN!!!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0" y="6237312"/>
            <a:ext cx="5652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TARİH ÖĞRETMENİ:  HÜSEYİN BORA ÇELİK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Rectangle 1"/>
          <p:cNvSpPr>
            <a:spLocks noChangeArrowheads="1"/>
          </p:cNvSpPr>
          <p:nvPr/>
        </p:nvSpPr>
        <p:spPr bwMode="auto">
          <a:xfrm>
            <a:off x="179512" y="188640"/>
            <a:ext cx="874846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Belgeler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Kitabe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biyografi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yıllıklar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kitaplar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yazışmalar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mühürler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fermanlar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kanunnameler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tabletler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Sümerler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bulunmuş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İlkçağ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başlamıştır</a:t>
            </a:r>
            <a:r>
              <a:rPr kumimoji="0" lang="en-US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 3500)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1484784"/>
            <a:ext cx="3096344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in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1556792"/>
            <a:ext cx="1872208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indir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3717032"/>
            <a:ext cx="288032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indir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4365104"/>
            <a:ext cx="2114957" cy="2232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tarih-bilim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512" y="1412776"/>
            <a:ext cx="3240360" cy="51845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1"/>
          <p:cNvSpPr>
            <a:spLocks noChangeArrowheads="1"/>
          </p:cNvSpPr>
          <p:nvPr/>
        </p:nvSpPr>
        <p:spPr bwMode="auto">
          <a:xfrm>
            <a:off x="3491880" y="188640"/>
            <a:ext cx="54006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 BİLİMİNİN YÖNTEMİ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yöntemi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inceleyerek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belge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bulguları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anlamak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açıklamaktır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değerlendirmede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izlenen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sistematik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yöntem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şudur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Tarama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Kaynak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Arama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Tasnif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Sınıflandırma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Tahlil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Çözümleme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Tenkit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Eleştiri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Terkip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Sentez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nobelkitap_com_468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76672"/>
            <a:ext cx="3024336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899592" y="6550223"/>
            <a:ext cx="31976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Tarih araştırmalarında Yöntem – 01.47</a:t>
            </a:r>
          </a:p>
        </p:txBody>
      </p:sp>
      <p:pic>
        <p:nvPicPr>
          <p:cNvPr id="26626" name="Picture 2" descr="http://amasya.edu.tr/media/26961/bili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3453" y="3068960"/>
            <a:ext cx="3529027" cy="35604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3 tarih araştırmalarında kullanılan yöntem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3573016"/>
            <a:ext cx="4896544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Rectangle 1"/>
          <p:cNvSpPr>
            <a:spLocks noChangeArrowheads="1"/>
          </p:cNvSpPr>
          <p:nvPr/>
        </p:nvSpPr>
        <p:spPr bwMode="auto">
          <a:xfrm>
            <a:off x="5508104" y="260648"/>
            <a:ext cx="345638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TARİHİN SINIFLANDIRILMASI: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1.Zamana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Çağlara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Yüzyıla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(XIX.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Yüzyıl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Fatih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fr-F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7154" name="Rectangle 2"/>
          <p:cNvSpPr>
            <a:spLocks noChangeArrowheads="1"/>
          </p:cNvSpPr>
          <p:nvPr/>
        </p:nvSpPr>
        <p:spPr bwMode="auto">
          <a:xfrm>
            <a:off x="5508104" y="3212976"/>
            <a:ext cx="36358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2.Mekana 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Yere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Kıtaya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Bölgeye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Yerleşim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yerine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(İstanbul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fr-FR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fr-FR" b="0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history-narrow-focus-educa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077072"/>
            <a:ext cx="4968552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7155" name="Rectangle 3"/>
          <p:cNvSpPr>
            <a:spLocks noChangeArrowheads="1"/>
          </p:cNvSpPr>
          <p:nvPr/>
        </p:nvSpPr>
        <p:spPr bwMode="auto">
          <a:xfrm>
            <a:off x="5508104" y="4797152"/>
            <a:ext cx="33843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3.Konuya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Göre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Genel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Özel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(Türk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d.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</a:t>
            </a:r>
            <a:r>
              <a:rPr kumimoji="0" lang="fr-F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1115616" y="3645024"/>
            <a:ext cx="29358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Tarihin Sınıflandırılması – 00.47</a:t>
            </a:r>
          </a:p>
        </p:txBody>
      </p:sp>
      <p:pic>
        <p:nvPicPr>
          <p:cNvPr id="10" name="1 tarihinin zaman dilimine göre sınıflandırılması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5040560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Rectangle 1"/>
          <p:cNvSpPr>
            <a:spLocks noChangeArrowheads="1"/>
          </p:cNvSpPr>
          <p:nvPr/>
        </p:nvSpPr>
        <p:spPr bwMode="auto">
          <a:xfrm>
            <a:off x="4823520" y="188640"/>
            <a:ext cx="432048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TAKVİMLER: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Türkler’in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Kullandığı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Takvimler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İki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Hayvanlı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esaslıdır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365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saattir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Her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hayvan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adıyla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anılır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tr-TR" dirty="0"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sayılarla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belirtilmiştir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tr-TR" dirty="0"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Çinliler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Tibetliler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Oniki-hayvanlı-Türk-takvim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4176464" cy="59766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5148064" y="6519446"/>
            <a:ext cx="32626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Tarihte kullanılan takvimler – 02.25</a:t>
            </a:r>
          </a:p>
        </p:txBody>
      </p:sp>
      <p:pic>
        <p:nvPicPr>
          <p:cNvPr id="8" name="9 tarih boyunca kullanılan takvimler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716016" y="2924944"/>
            <a:ext cx="4176464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Rectangle 1"/>
          <p:cNvSpPr>
            <a:spLocks noChangeArrowheads="1"/>
          </p:cNvSpPr>
          <p:nvPr/>
        </p:nvSpPr>
        <p:spPr bwMode="auto">
          <a:xfrm>
            <a:off x="3995936" y="399147"/>
            <a:ext cx="475252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Hicri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esaslıdır.354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gündür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Ay’ın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etrafında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dönmesidir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Başlangıç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Hz.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Muhammed’in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Mekke’den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Medine’ye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göçüdür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(622)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Ömer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kullanılmaya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Ocak</a:t>
            </a:r>
            <a:r>
              <a:rPr lang="tr-TR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1926’ya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ülkemizde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1433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yılındayız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hicri_takvi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3596800" cy="266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9202" name="Rectangle 2"/>
          <p:cNvSpPr>
            <a:spLocks noChangeArrowheads="1"/>
          </p:cNvSpPr>
          <p:nvPr/>
        </p:nvSpPr>
        <p:spPr bwMode="auto">
          <a:xfrm>
            <a:off x="4283968" y="3861048"/>
            <a:ext cx="453650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Celali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esaslıdır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365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saattir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Celalettin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Melikşah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Ömer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Hayyam’a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yaptırılmıştır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Başlangıç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1079’dur.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http://www.sanatkaravani.com/wp-content/uploads/2013/09/omer-hayyam-kimd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429000"/>
            <a:ext cx="3600400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1187624" y="6519446"/>
            <a:ext cx="1488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Ömer </a:t>
            </a:r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Hayyam</a:t>
            </a:r>
            <a:endParaRPr lang="tr-TR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Rectangle 1"/>
          <p:cNvSpPr>
            <a:spLocks noChangeArrowheads="1"/>
          </p:cNvSpPr>
          <p:nvPr/>
        </p:nvSpPr>
        <p:spPr bwMode="auto">
          <a:xfrm>
            <a:off x="4355976" y="471155"/>
            <a:ext cx="453650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Rumi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1839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itibaren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Osmanlı’da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Başlangıç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Hicreti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fakat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365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gündür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Vergi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maaş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aksama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olmaması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kullanılmıştır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0226" name="Rectangle 2"/>
          <p:cNvSpPr>
            <a:spLocks noChangeArrowheads="1"/>
          </p:cNvSpPr>
          <p:nvPr/>
        </p:nvSpPr>
        <p:spPr bwMode="auto">
          <a:xfrm>
            <a:off x="4427984" y="3212976"/>
            <a:ext cx="453650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Miladi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esaslıdır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365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saattir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Gregorien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Takvimi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bilinir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Şubat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29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çeker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.(Buna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Mısırlılar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bulmuş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Romalılar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geliştirmiş-tir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Başlangıç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Hz.İsa’nın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doğumudur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26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1925’te T.C.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kabul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1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Ocak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1926’dan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itibaren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ülkemizde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kullanılmaktadır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3 Resim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3744416" cy="61206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382</TotalTime>
  <Words>891</Words>
  <PresentationFormat>Ekran Gösterisi (4:3)</PresentationFormat>
  <Paragraphs>118</Paragraphs>
  <Slides>30</Slides>
  <Notes>0</Notes>
  <HiddenSlides>0</HiddenSlides>
  <MMClips>3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7" baseType="lpstr">
      <vt:lpstr>Aharoni</vt:lpstr>
      <vt:lpstr>Arial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2014-02-24T08:25:01Z</dcterms:created>
  <dcterms:modified xsi:type="dcterms:W3CDTF">2021-05-03T11:56:23Z</dcterms:modified>
  <cp:category>https://www.sorubak.com</cp:category>
</cp:coreProperties>
</file>