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B7601-6E51-48D0-A6E6-DA87B0CFD031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30449-E580-48D5-99D7-BAED1CEEF9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A30449-E580-48D5-99D7-BAED1CEEF906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galeri.uludagsozluk.com/60/kuran-%C4%B1-kerim_58149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www.hanimlar.com/image/yazi_img/10107.jpg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http://www.netteyim.net/haber/resim/guncel/hz__peygamberin_izniyle_yapilan_hile-ece39d4d282f7bee4a687292d2e5e593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&#304;slam%20Tarihi\Uhud%20Sava&#351;&#305;.mp4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&#304;slam%20Tarihi\MEKKEN&#304;N%20FETH&#304;_&#199;A&#286;RI.avi.mp4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b18.com/d/islam/islam_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95536" y="692696"/>
            <a:ext cx="48958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>
                <a:solidFill>
                  <a:srgbClr val="FF0000"/>
                </a:solidFill>
                <a:latin typeface="Baskerville Old Face" pitchFamily="18" charset="0"/>
              </a:rPr>
              <a:t>İSLAM TARİHİ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0" y="5780782"/>
            <a:ext cx="4680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Baskerville Old Face" pitchFamily="18" charset="0"/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332656"/>
            <a:ext cx="38884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Tebük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(631)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Muhammed’in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Şam'da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veba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salgınının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anlaşılınca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sonuçlandırılamadı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Arabistan'ın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Gassani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kabulünü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632'de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vefatı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Dört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tebk_sefe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852936"/>
            <a:ext cx="3600400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Tebuk-gazvesi-sefer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60648"/>
            <a:ext cx="4608512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Tabuk,_Saudi_Arabia_locator_ma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645024"/>
            <a:ext cx="460851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220072" y="162530"/>
            <a:ext cx="34198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DÖRT HALİFE DÖNEMİ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(632-661)</a:t>
            </a:r>
            <a:endParaRPr kumimoji="0" lang="de-DE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487af3d4-35e7-4692-b98c-c0339b3489c8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32048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9504" y="631141"/>
            <a:ext cx="446449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önderlik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dört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belirlendiğinden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Cumhuriyet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1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56992"/>
            <a:ext cx="2736304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butun-yonleriyle-dort-halife-donemi201012111004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3356992"/>
            <a:ext cx="2448272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dort-halife-hz-ebubekir-hz-omer-hz-osman-hz-ali-3574-679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356992"/>
            <a:ext cx="2592288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95936" y="260648"/>
            <a:ext cx="4968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EBUBEKİR (632-634)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Peygamberin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dönenlerle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yalancı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peygamberler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putperest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kabilelerle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Ridde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çatışmaları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Yarımadası'nda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toplatılarak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Kerim,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galeri.uludagsozluk.com/60/kuran-%C4%B1-kerim_58149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260648"/>
            <a:ext cx="3744416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95936" y="2060848"/>
            <a:ext cx="4680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Yarımadası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Irak'taki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Sasaniler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5 Resim" descr="be0376ea7418171c6ccb34ff76c48673_13037614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068960"/>
            <a:ext cx="381642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 descr="http://2.bp.blogspot.com/-KKnTkV_GwrU/Tv9QSdJsEYI/AAAAAAAAAN4/KgkP35710K0/s1600/48bed475b67fef118f68a25750691c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068960"/>
            <a:ext cx="4680520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1"/>
          <p:cNvSpPr>
            <a:spLocks noChangeShapeType="1"/>
          </p:cNvSpPr>
          <p:nvPr/>
        </p:nvSpPr>
        <p:spPr bwMode="auto">
          <a:xfrm>
            <a:off x="69850" y="7462838"/>
            <a:ext cx="1114425" cy="0"/>
          </a:xfrm>
          <a:prstGeom prst="straightConnector1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88640"/>
            <a:ext cx="50760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ÖMER (634-644)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izlendi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Bizanslılardan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Suriye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Filistin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Sasanilerden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Irak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-.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Afrika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1196752"/>
            <a:ext cx="47880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genişlemesiyle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imparatorluk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çok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uluslu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devlet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haline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geldi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Sınırlar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genişleyince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devleti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Medine'den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yönetmek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güçleşti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Bunun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üzerine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fethedilen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yerler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yönetim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birimlerine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ayrıldı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Başlarına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Emir-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ül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Ümera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denilen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komutan-valiler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atandı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Ordu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Divanı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adıyla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ilk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divan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örgütü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kuruldu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Kadılık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makamı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oluşturuldu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Adli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cs typeface="Times New Roman" pitchFamily="18" charset="0"/>
              </a:rPr>
              <a:t>örgütlenme</a:t>
            </a:r>
            <a:r>
              <a:rPr lang="de-DE" sz="1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6 Resim" descr="altipost_hz_om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332656"/>
            <a:ext cx="1956832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adalet-timsali-hz-omer-3381-679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32656"/>
            <a:ext cx="187220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13 Resim" descr="762258_deta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3645024"/>
            <a:ext cx="316835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 descr="http://4.bp.blogspot.com/-nYStMPi-ic8/Tv9P5UPEYnI/AAAAAAAAANs/h68zV3eZ8Ag/s1600/8fa18bf8bd20b8ef5cbd3c36db0dc1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645024"/>
            <a:ext cx="5256584" cy="299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707904" y="65530"/>
            <a:ext cx="52200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eyaletlerde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Cünd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ordugâhlar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Haraç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Cizye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vergileri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sistemleştirildi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Vergilerin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toplanması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Kurumların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giderlerini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İkta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hızlandırmak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savaşçı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uğraşmaları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yasaklandı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www.hanimlar.com/image/yazi_img/10107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260648"/>
            <a:ext cx="338437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9512" y="2636912"/>
          <a:ext cx="7848872" cy="487680"/>
        </p:xfrm>
        <a:graphic>
          <a:graphicData uri="http://schemas.openxmlformats.org/drawingml/2006/table">
            <a:tbl>
              <a:tblPr/>
              <a:tblGrid>
                <a:gridCol w="7848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Hz. Ömer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döneminde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siyasal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ekonomik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örgütler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oluşturulmuş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, Arap-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İslam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kurumsallaşmıştır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4 Resim" descr="hz.-öm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356992"/>
            <a:ext cx="576064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phpThumb_generated_thumbnail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3356992"/>
            <a:ext cx="2592288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355976" y="188640"/>
            <a:ext cx="4572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OSMAN (644-656)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Afrika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sürdürülerek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Trablus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Bizans'la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valisi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Bizans’tan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Kıbrıs'ı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Akdeniz'de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m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104456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1400 yıl önce biraraya getirilen kuranı ker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4365104"/>
            <a:ext cx="446449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427984" y="1700808"/>
            <a:ext cx="43559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çatışmalar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Horasan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çoğaltılarak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eyaletlere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gönderildi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Kur-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an’ın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kaybolması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değişimi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Hz. Osman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ayrıcalıklı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davrandığından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hoşnutsuzluk-lara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öldürüldü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292080" y="6581001"/>
            <a:ext cx="30519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1400 yıl Önce kitap haline getirilen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Kur’an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4" name="Picture 2" descr="http://haberustam.com/wp-content/uploads/2013/05/Hz.-Osman-D%C3%B6ne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284984"/>
            <a:ext cx="410445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788024" y="260648"/>
            <a:ext cx="417646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ALİ (656-661)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öldürülmesi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karışıklıkların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yaşandığı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durmuştur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yanısıra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Ali'ye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kişisel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düşmanlık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besleyenler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tanımayarak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2 Resim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46449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645024"/>
            <a:ext cx="446449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788024" y="2276872"/>
            <a:ext cx="43559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656'daki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Cemel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Vakası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dünyasındaki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savaştır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Irak'taki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Kûfe'ye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liderliğindeki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taraftarlarıyla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Ali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taraftarları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Sıffin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meydana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Hakem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hakem-olay%C4%B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725144"/>
            <a:ext cx="4104456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44008" y="188640"/>
            <a:ext cx="51125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hileyle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halifeliğine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İslamiyette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ayrılıklar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1.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taraftarları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(Hz. Ali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taraftarları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Hariciler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ikisini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desteklemeyenler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Hariciler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661'de Hz.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Ali'yi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öldürdü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Dört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5 Resim" descr="HZ ALİ KABİ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933056"/>
            <a:ext cx="4320480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1979712" y="6581001"/>
            <a:ext cx="1204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Hz. Ali’nin Kabri</a:t>
            </a:r>
          </a:p>
        </p:txBody>
      </p:sp>
      <p:pic>
        <p:nvPicPr>
          <p:cNvPr id="11" name="10 Resim" descr="hz-ali-sozleri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924944"/>
            <a:ext cx="4032448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://2.bp.blogspot.com/-LdngbkD9HzU/Tv9Qso90jaI/AAAAAAAAAOE/q0j7Oote6Hk/s1600/6fe5eee4de0bb34c9336920848a47d8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432048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2.bp.blogspot.com/-hgsW0z8GMQk/UWbWQILbuAI/AAAAAAAAHRY/Nt7zm-D1hFE/s1600/Badr_Counc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Bulut Belirtme Çizgisi"/>
          <p:cNvSpPr/>
          <p:nvPr/>
        </p:nvSpPr>
        <p:spPr>
          <a:xfrm>
            <a:off x="2915816" y="116632"/>
            <a:ext cx="2520280" cy="1008112"/>
          </a:xfrm>
          <a:prstGeom prst="cloudCallout">
            <a:avLst>
              <a:gd name="adj1" fmla="val -32744"/>
              <a:gd name="adj2" fmla="val 9294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KONULARI TEKRAR EDİN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716016" y="332656"/>
            <a:ext cx="4211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 TARİHİ </a:t>
            </a:r>
            <a:endParaRPr kumimoji="0" lang="tr-TR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İSLAMİYET ÖNCESİ ARAP YARIMADASI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644008" y="1124744"/>
            <a:ext cx="42839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Cahiliye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yaşanmaktaydı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yoktu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Putperestlik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biçimiydi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Hicaz'da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Museviler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Arabistan'da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Hıristiyanlar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yaşamaktaydı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Kabe'nin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bulunmasıydı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ka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32048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39552" y="3212976"/>
            <a:ext cx="3419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500’lü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Yıllarda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Kabe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Tasviri</a:t>
            </a:r>
            <a:endParaRPr kumimoji="0" lang="de-DE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4644008" y="4293096"/>
          <a:ext cx="4248472" cy="1584176"/>
        </p:xfrm>
        <a:graphic>
          <a:graphicData uri="http://schemas.openxmlformats.org/drawingml/2006/table">
            <a:tbl>
              <a:tblPr/>
              <a:tblGrid>
                <a:gridCol w="4248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4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Putperestlerin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Kabe'deki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putlarını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ziyaret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ettikleri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dönemde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Mekke'de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ticari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amaçlı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panayır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kurulur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Ukaz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Panayırı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büyük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gelir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sağlanırdı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Siyasal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açıdan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parçalanmış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durumdaki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Arap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toplumunda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kültürel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iletişim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bu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sayede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sağlanmaktaydı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İslamiyet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de bu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kentte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doğdu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644008" y="3212976"/>
            <a:ext cx="44999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Medine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Taif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merkezleriydi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3" name="Picture 7" descr="23-islamiyetten_once_as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432048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895528" y="1628800"/>
            <a:ext cx="40689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yoksulların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zengin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zedeledi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Mekke‘de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zorlaştı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860032" y="3140968"/>
            <a:ext cx="42839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Habeşistan'a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Mekke'den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yakınları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622'de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Medine'ye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Hicret</a:t>
            </a:r>
            <a:r>
              <a:rPr kumimoji="0" lang="en-US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hicre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536504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270000" y="9224963"/>
            <a:ext cx="619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 rot="10800000" flipV="1">
            <a:off x="827584" y="2780928"/>
            <a:ext cx="31318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هجرة = Hicret</a:t>
            </a:r>
            <a:endParaRPr kumimoji="0" lang="tr-TR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4860032" y="5517232"/>
          <a:ext cx="4104456" cy="731520"/>
        </p:xfrm>
        <a:graphic>
          <a:graphicData uri="http://schemas.openxmlformats.org/drawingml/2006/table">
            <a:tbl>
              <a:tblPr/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Bu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gelişmeyle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Hz.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Muhammed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dinsel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kimliğinin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yanısıra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tr-T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siyasal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kimlik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kazanmış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oldu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788024" y="4437112"/>
            <a:ext cx="41764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Hicretten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üstlenmesi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11 Resim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32656"/>
            <a:ext cx="3672408" cy="12241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0" name="Picture 2" descr="http://www.dinibil.com/images/resimler/hicr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432048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76056" y="260648"/>
            <a:ext cx="4067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 DEVLETİ (622-1258)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MUHAMMED DÖNEMİ (622-632)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Hicret'ten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Medine’de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Yahudileri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kapsayan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Sözleşmesi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sözleşme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anayasası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sıkıntıları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kervan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gaza</a:t>
            </a:r>
            <a:r>
              <a:rPr kumimoji="0" lang="en-US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gaza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denilmiş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tanımlanmıştır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48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49080"/>
            <a:ext cx="417646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0439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4664"/>
            <a:ext cx="4608512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Resim" descr="kingdom-of-heaven_20553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149080"/>
            <a:ext cx="4283968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44008" y="476672"/>
            <a:ext cx="42119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Bedir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(624)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Mekke'den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Medine'ye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sıkıntı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Mekke'de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mal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varlıklarının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karşılığını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kervanlara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kararıyla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putperestlerle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z-Hamza-Bedir-Savasi-minyatur-resim-baski__22896229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32048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44008" y="5589240"/>
          <a:ext cx="4176464" cy="731520"/>
        </p:xfrm>
        <a:graphic>
          <a:graphicData uri="http://schemas.openxmlformats.org/drawingml/2006/table">
            <a:tbl>
              <a:tblPr/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Hz.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Muhammed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savaşa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komutanlık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ederek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dinsel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siyasal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yetkilerinin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yanısıra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askeri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yetkiyi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de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üstlenmiş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oldu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716016" y="2760022"/>
            <a:ext cx="41044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Bedir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Yemen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yolunu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denetleyebilecekleri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anlaşıldı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saldırılara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giriştiler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ganimetin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paylaşımı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esir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yaralılara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davranış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fidye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esasları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hakkındaki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kararları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Hukuku'na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4" name="Picture 8" descr="http://www.netteyim.net/haber/resim/guncel/hz__peygamberin_izniyle_yapilan_hile-ece39d4d282f7bee4a687292d2e5e593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79512" y="3356992"/>
            <a:ext cx="432048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499992" y="908720"/>
            <a:ext cx="46440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Uhud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(625)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saldırısıyla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emirlerini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dinlemeyen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kayıp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Hz.Muhammed'in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emirlerinden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çıkmadıkları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görüldü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499992" y="4077072"/>
            <a:ext cx="4464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Hendek</a:t>
            </a:r>
            <a:r>
              <a:rPr lang="de-DE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lang="de-DE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(627) </a:t>
            </a:r>
            <a:endParaRPr lang="tr-T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Mekkelilerin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kalabalık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orduyla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saldırmaları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Medine'de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savunma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başarısıyla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sonuçlandı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Mekkelilerin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saldırısı</a:t>
            </a:r>
            <a:r>
              <a:rPr lang="de-DE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547664" y="3284984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Uhud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Savaşı – 02.40</a:t>
            </a:r>
          </a:p>
        </p:txBody>
      </p:sp>
      <p:pic>
        <p:nvPicPr>
          <p:cNvPr id="9" name="8 Resim" descr="bedr_savas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717032"/>
            <a:ext cx="417646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Uhud Savaş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403244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4427984" y="2204864"/>
          <a:ext cx="4536504" cy="1008112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endParaRPr lang="tr-TR" sz="9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Hudeybiye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Antlaşması'nın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sağladığı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barış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diyalog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ortamı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Hicaz'da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İslamiyete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geçenlerin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sayısında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hızlı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bir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artışa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neden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olmuştur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3968" y="188640"/>
            <a:ext cx="4572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Hudeybiye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(628)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Hz.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Muhammed'in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Kabe'yi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ziyaret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toplumunun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varlığın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-10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Hicaz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gaza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düzenlemelerine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hazırladı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499992" y="3933056"/>
            <a:ext cx="44644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Hayber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Seferi (629)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Hicaz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düzenledikleri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gazadır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Hayber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Yahudilerin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propagandalarına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Yahudiler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uğratılıp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haraca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güvenliği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 Resim" descr="775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03244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10 Metin kutusu"/>
          <p:cNvSpPr txBox="1"/>
          <p:nvPr/>
        </p:nvSpPr>
        <p:spPr>
          <a:xfrm>
            <a:off x="1115616" y="3212976"/>
            <a:ext cx="2017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Hudeybiye</a:t>
            </a:r>
            <a:r>
              <a:rPr lang="tr-TR" sz="1200" b="1" dirty="0">
                <a:solidFill>
                  <a:srgbClr val="FF0000"/>
                </a:solidFill>
              </a:rPr>
              <a:t> Antlaşması Metni</a:t>
            </a:r>
          </a:p>
        </p:txBody>
      </p:sp>
      <p:pic>
        <p:nvPicPr>
          <p:cNvPr id="13314" name="Picture 2" descr="http://wmportali.com/wp-content/uploads/2014/03/haybe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96044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11 Metin kutusu"/>
          <p:cNvSpPr txBox="1"/>
          <p:nvPr/>
        </p:nvSpPr>
        <p:spPr>
          <a:xfrm>
            <a:off x="1691680" y="6581001"/>
            <a:ext cx="1079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</a:rPr>
              <a:t>Hayber</a:t>
            </a:r>
            <a:r>
              <a:rPr lang="tr-TR" sz="1200" b="1" dirty="0">
                <a:solidFill>
                  <a:srgbClr val="FF0000"/>
                </a:solidFill>
              </a:rPr>
              <a:t> Kalesi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220072" y="260648"/>
            <a:ext cx="36724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Mute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Yenilgisi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(629)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Arabistan'ın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karşılaşan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DSC08035-Müte-savaşının-yapıldığı-yeri-gösteren-har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4664"/>
            <a:ext cx="4824536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Dikdörtgen"/>
          <p:cNvSpPr/>
          <p:nvPr/>
        </p:nvSpPr>
        <p:spPr>
          <a:xfrm>
            <a:off x="5327576" y="1772816"/>
            <a:ext cx="3816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Mekke'nin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Fethi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(630) </a:t>
            </a:r>
            <a:endParaRPr lang="tr-T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Mekkelilerin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Hudeybiye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Antlaşması'nın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koşullarına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uymamaları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Hz.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kenti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geçirdi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Kabe’deki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putlar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kırıldı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İslam’ın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yayılması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hızlandı</a:t>
            </a:r>
            <a:r>
              <a:rPr lang="en-US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115616" y="3284984"/>
            <a:ext cx="2617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Mute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Seferi’nin Yapıldığı Coğrafya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971600" y="6581001"/>
            <a:ext cx="3398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Mekke’nin Fethi (Çağrı </a:t>
            </a:r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Fliminden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Kesit – 09.02)</a:t>
            </a:r>
          </a:p>
        </p:txBody>
      </p:sp>
      <p:pic>
        <p:nvPicPr>
          <p:cNvPr id="19458" name="Picture 2" descr="mekkenin_fethi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429000"/>
            <a:ext cx="374441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10 Metin kutusu"/>
          <p:cNvSpPr txBox="1"/>
          <p:nvPr/>
        </p:nvSpPr>
        <p:spPr>
          <a:xfrm>
            <a:off x="6588224" y="6581001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Kabe (Mekke)</a:t>
            </a:r>
          </a:p>
        </p:txBody>
      </p:sp>
      <p:pic>
        <p:nvPicPr>
          <p:cNvPr id="10" name="MEKKENİN FETHİ_ÇAĞRI.av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3573016"/>
            <a:ext cx="468052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292080" y="188640"/>
            <a:ext cx="36004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Huneyn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(630)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Kabe'deki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putların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kırılmasına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kabileler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uğratıldılar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odağı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kalktı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Taif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(631)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alınamayan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Taif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631'de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Hicaz'ın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tamamında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sağlanmış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savac59f-namazc4b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861048"/>
            <a:ext cx="432048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bedir-savas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861048"/>
            <a:ext cx="403244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https://lh6.googleusercontent.com/-YBksMA6xqwo/UMcoBYjZC-I/AAAAAAAAABg/d0JWEmtQ6Io/h120/1165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4752528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666</TotalTime>
  <Words>1387</Words>
  <PresentationFormat>Ekran Gösterisi (4:3)</PresentationFormat>
  <Paragraphs>139</Paragraphs>
  <Slides>18</Slides>
  <Notes>1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6" baseType="lpstr">
      <vt:lpstr>Arial</vt:lpstr>
      <vt:lpstr>Baskerville Old Face</vt:lpstr>
      <vt:lpstr>Calibri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2014-03-07T08:49:59Z</dcterms:created>
  <dcterms:modified xsi:type="dcterms:W3CDTF">2021-05-03T11:53:26Z</dcterms:modified>
  <cp:category>https://www.sorubak.com</cp:category>
</cp:coreProperties>
</file>