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4" r:id="rId2"/>
    <p:sldId id="257" r:id="rId3"/>
    <p:sldId id="258" r:id="rId4"/>
    <p:sldId id="260" r:id="rId5"/>
    <p:sldId id="272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</p:sldIdLst>
  <p:sldSz cx="9144000" cy="6858000" type="screen4x3"/>
  <p:notesSz cx="6761163" cy="9942513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1" autoAdjust="0"/>
    <p:restoredTop sz="94660"/>
  </p:normalViewPr>
  <p:slideViewPr>
    <p:cSldViewPr>
      <p:cViewPr varScale="1">
        <p:scale>
          <a:sx n="97" d="100"/>
          <a:sy n="97" d="100"/>
        </p:scale>
        <p:origin x="594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DA24-B243-418C-8FC1-4B2A35F175A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C8BF8B7-7E22-4CC7-A711-CFA6D82380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DA24-B243-418C-8FC1-4B2A35F175A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BF8B7-7E22-4CC7-A711-CFA6D82380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DA24-B243-418C-8FC1-4B2A35F175A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BF8B7-7E22-4CC7-A711-CFA6D82380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DA24-B243-418C-8FC1-4B2A35F175A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C8BF8B7-7E22-4CC7-A711-CFA6D82380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DA24-B243-418C-8FC1-4B2A35F175A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BF8B7-7E22-4CC7-A711-CFA6D823804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DA24-B243-418C-8FC1-4B2A35F175A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BF8B7-7E22-4CC7-A711-CFA6D82380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DA24-B243-418C-8FC1-4B2A35F175A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C8BF8B7-7E22-4CC7-A711-CFA6D823804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DA24-B243-418C-8FC1-4B2A35F175A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BF8B7-7E22-4CC7-A711-CFA6D82380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DA24-B243-418C-8FC1-4B2A35F175A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BF8B7-7E22-4CC7-A711-CFA6D82380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DA24-B243-418C-8FC1-4B2A35F175A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BF8B7-7E22-4CC7-A711-CFA6D82380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DA24-B243-418C-8FC1-4B2A35F175A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BF8B7-7E22-4CC7-A711-CFA6D823804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B8FDA24-B243-418C-8FC1-4B2A35F175A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C8BF8B7-7E22-4CC7-A711-CFA6D823804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img135.imageshack.us/img135/5135/avrupahunimparatorlugugd1.png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jpe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9.jpeg"/><Relationship Id="rId5" Type="http://schemas.openxmlformats.org/officeDocument/2006/relationships/image" Target="http://i.radikal.com.tr/358x268/2008/09/24/fft1_mf53929.Jpeg" TargetMode="Externa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www.makaleci.com/wp-content/uploads/2009/11/Eski-T%C3%BCrkler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http://www.dilimiz.com/resimler/dilresil/orhun.jpg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6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www.forumacili.org/attachments/medeniyetler-5471d1344597721/birinci-g-kt-rk-devleti-kurulu-u-ve-geli-m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2890365" y="188640"/>
            <a:ext cx="625363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600" dirty="0">
                <a:solidFill>
                  <a:srgbClr val="FF0000"/>
                </a:solidFill>
                <a:latin typeface="Algerian" pitchFamily="82" charset="0"/>
              </a:rPr>
              <a:t>İLK TÜRK DEVLETLERİ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179512" y="5517232"/>
            <a:ext cx="4464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Algerian" pitchFamily="82" charset="0"/>
              </a:rPr>
              <a:t>TARİH ÖĞRETMENİ: </a:t>
            </a:r>
            <a:r>
              <a:rPr lang="tr-TR" sz="3200" b="1" dirty="0" err="1">
                <a:solidFill>
                  <a:srgbClr val="FF0000"/>
                </a:solidFill>
                <a:latin typeface="Algerian" pitchFamily="82" charset="0"/>
              </a:rPr>
              <a:t>hüseyin</a:t>
            </a:r>
            <a:r>
              <a:rPr lang="tr-TR" sz="3200" b="1" dirty="0">
                <a:solidFill>
                  <a:srgbClr val="FF0000"/>
                </a:solidFill>
                <a:latin typeface="Algerian" pitchFamily="82" charset="0"/>
              </a:rPr>
              <a:t> bora çelik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3968" y="260648"/>
            <a:ext cx="468052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Hunlar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Macaristan'a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yerleşerek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Hun Dev-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leti‘ni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Kurucuları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Balamir’dir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Attila'nın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kağanlığı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Roma (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Galya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İtalya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Roma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vergiye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bağlandı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Margos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Anatolyos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Anlaşmaları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imzalandı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img135.imageshack.us/img135/5135/avrupahunimparatorlugugd1.pn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79512" y="332656"/>
            <a:ext cx="4032448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283968" y="2060848"/>
            <a:ext cx="45365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Avrupalıların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Tanrının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Kırbacı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»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adlandırdığı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Attila, son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çıktığı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Roma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Seferi’nde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Papa’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anlaşma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teklifini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döndü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51520" y="2996952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Attila'dan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sonraki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Cermen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kavimlerinin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saldırıları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sonucu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sayıları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azalan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Hunlar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doğuya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edince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Hun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erdi</a:t>
            </a:r>
            <a:r>
              <a:rPr lang="fr-F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fr-FR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10 Resim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717032"/>
            <a:ext cx="4104456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0" name="Picture 2" descr="http://www.yukle.tc/galeri/images/5570Avrupa_Hun_Imparatorlugu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861048"/>
            <a:ext cx="4176464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004048" y="260648"/>
            <a:ext cx="38884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1.GÖKTÜRK</a:t>
            </a:r>
            <a:r>
              <a:rPr kumimoji="0" lang="tr-TR" sz="1600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DEVLETİ (552 - 630)</a:t>
            </a:r>
            <a:endParaRPr kumimoji="0" lang="de-DE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G%C3%B6kt%C3%BCrk-siyasi-haritas%C4%B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680520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148064" y="548680"/>
            <a:ext cx="38164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yıkılmasından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Asya'ya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İmparatorluğu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5076056" y="1412776"/>
            <a:ext cx="38164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Ancak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Bumin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önderliğinde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ayaklanan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Avarları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Göktürk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3" name="Picture 5" descr="gokturk_bayrag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429000"/>
            <a:ext cx="4680520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95536" y="6581001"/>
            <a:ext cx="428396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kuran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kabile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Aşına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(kurt)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adıyla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anılmaktaydı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5076056" y="2204864"/>
            <a:ext cx="406794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Türkleştirildi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İpek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Yolu'na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hem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hem de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Sasani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(*Bu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sırasında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Göktürk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ülkesinin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batısını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İstemi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Yabgu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Bizanslılar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işbirliği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adıyla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devlettir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Göktürkler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alfabesini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6" name="Picture 8" descr="Orku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365104"/>
            <a:ext cx="3816424" cy="216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9 Metin kutusu"/>
          <p:cNvSpPr txBox="1"/>
          <p:nvPr/>
        </p:nvSpPr>
        <p:spPr>
          <a:xfrm>
            <a:off x="6588224" y="6581001"/>
            <a:ext cx="11363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Orhun Alfabesi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4716016" y="1628800"/>
          <a:ext cx="4176464" cy="731520"/>
        </p:xfrm>
        <a:graphic>
          <a:graphicData uri="http://schemas.openxmlformats.org/drawingml/2006/table">
            <a:tbl>
              <a:tblPr/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Türk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adını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taşımaları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ilk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Türk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alfabesini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geliştirmeleri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"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ulusçuluk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"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bilincinin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geliştiğini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göstermektir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572000" y="188640"/>
            <a:ext cx="435597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Göktanrı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inancı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Göktürkler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kavgaları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582’de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ikiye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Göktürk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630’da,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Göktürk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659’da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Resim" descr="images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4320480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8 Resim" descr="goktur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2564904"/>
            <a:ext cx="4104456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2" name="Picture 2" descr="http://www.estanbul.com/images/imported/2009/11/34bdro6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356992"/>
            <a:ext cx="3960440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4355976" y="188640"/>
            <a:ext cx="46085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GÖKTÜRK (KUTLUK) DEVLETİ (682 - 745)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egemenliğine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ayaklanan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Kutluk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Kağan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İlteriş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355976" y="980728"/>
            <a:ext cx="45365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Çin’e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kurtuluş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yaklaşık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50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sürdü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Kutluklar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Bilge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Kağan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tr-T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parlak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sürecini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Orhun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Yazıtları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yazıldı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http://i.radikal.com.tr/358x268/2008/09/24/fft1_mf53929.Jpeg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179512" y="188640"/>
            <a:ext cx="4032448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1547664" y="2636912"/>
            <a:ext cx="14633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Bilge Kağan Heykeli</a:t>
            </a:r>
          </a:p>
        </p:txBody>
      </p:sp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251520" y="2996952"/>
          <a:ext cx="8712968" cy="487680"/>
        </p:xfrm>
        <a:graphic>
          <a:graphicData uri="http://schemas.openxmlformats.org/drawingml/2006/table">
            <a:tbl>
              <a:tblPr/>
              <a:tblGrid>
                <a:gridCol w="8712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fr-FR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 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725'te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Tonyukuk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başdanışman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) 732'de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Kültigin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735'de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Bilge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Kağan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adına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dikilen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üç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yazıt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Türklere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ait en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eski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yazılı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belgelerdir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Yazıtlar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Kutluk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çağının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siyasi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sosyal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anlayışını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fr-FR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yansıtmaktadır</a:t>
                      </a:r>
                      <a:r>
                        <a:rPr lang="fr-FR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4581" name="Picture 5" descr="Kul_Tigi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789040"/>
            <a:ext cx="2160240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-684584" y="6581001"/>
            <a:ext cx="44279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Başkomutan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Kül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Tigin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3131840" y="6581001"/>
            <a:ext cx="27794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Bilge Kağan – </a:t>
            </a:r>
            <a:r>
              <a:rPr lang="tr-TR" sz="1200" b="1" dirty="0" err="1">
                <a:solidFill>
                  <a:srgbClr val="FF0000"/>
                </a:solidFill>
              </a:rPr>
              <a:t>Tonyukuk</a:t>
            </a:r>
            <a:r>
              <a:rPr lang="tr-TR" sz="1200" b="1" dirty="0">
                <a:solidFill>
                  <a:srgbClr val="FF0000"/>
                </a:solidFill>
              </a:rPr>
              <a:t> Devleti – 03.25</a:t>
            </a:r>
          </a:p>
        </p:txBody>
      </p:sp>
      <p:pic>
        <p:nvPicPr>
          <p:cNvPr id="14" name="13 Resim" descr="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32240" y="3789040"/>
            <a:ext cx="2160240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14 Metin kutusu"/>
          <p:cNvSpPr txBox="1"/>
          <p:nvPr/>
        </p:nvSpPr>
        <p:spPr>
          <a:xfrm>
            <a:off x="7020272" y="6581001"/>
            <a:ext cx="1227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Orhun Yazıtları</a:t>
            </a:r>
          </a:p>
        </p:txBody>
      </p:sp>
      <p:pic>
        <p:nvPicPr>
          <p:cNvPr id="17" name="Göktürk Veziri Bilge Tonyukuk'un Türk Milleti'ne Müstesna Sözler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2627784" y="3789040"/>
            <a:ext cx="3888432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51520" y="222176"/>
            <a:ext cx="69482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 DEVLETİ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(745 - 840)</a:t>
            </a:r>
            <a:endParaRPr kumimoji="0" lang="de-DE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79512" y="548680"/>
            <a:ext cx="547260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Göktürklerden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Asya'ya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şehir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kasabalarda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yerleşmiş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zanaatla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uğraşmışlardır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Uygurlarda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mimari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heykel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kitap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basımı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edebiyat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alanlarında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Çin’den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matbaayı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öğrenmişlerdir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3" name="Picture 3" descr="5837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92896"/>
            <a:ext cx="4320480" cy="41764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Resim" descr="61829-Uygurl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88640"/>
            <a:ext cx="4176464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11 Resim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933056"/>
            <a:ext cx="4176464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79512" y="188640"/>
            <a:ext cx="84969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özgü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alfabeleri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ilişkiler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Maniheizm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adıverilen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dinsel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inanışı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benimsemelerine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</a:t>
            </a:r>
            <a:r>
              <a:rPr lang="tr-T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uyguralfabesi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420888"/>
            <a:ext cx="4248472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Metin kutusu"/>
          <p:cNvSpPr txBox="1"/>
          <p:nvPr/>
        </p:nvSpPr>
        <p:spPr>
          <a:xfrm>
            <a:off x="1979712" y="6581001"/>
            <a:ext cx="1103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Uygur Alfabesi</a:t>
            </a:r>
          </a:p>
        </p:txBody>
      </p:sp>
      <p:pic>
        <p:nvPicPr>
          <p:cNvPr id="26626" name="Picture 2" descr="02_ph3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420888"/>
            <a:ext cx="4176464" cy="40324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6156176" y="6581001"/>
            <a:ext cx="13532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Mani Rahipleri</a:t>
            </a:r>
          </a:p>
        </p:txBody>
      </p:sp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395536" y="1052736"/>
          <a:ext cx="8136904" cy="731520"/>
        </p:xfrm>
        <a:graphic>
          <a:graphicData uri="http://schemas.openxmlformats.org/drawingml/2006/table">
            <a:tbl>
              <a:tblPr/>
              <a:tblGrid>
                <a:gridCol w="8136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endParaRPr lang="tr-T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UYARI :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Yeni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dinleri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Uygurların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savaşçı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özelliklerini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kaybetmelerine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yol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açmıştır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Bu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nedenle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840'daki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Kırgız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saldırısı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önlenememiş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ve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Uygurlar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yurtlarından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ayrılmışlardır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tr-T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23528" y="1916832"/>
            <a:ext cx="82089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Kırgızlar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yıkılmışlardır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farklı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kurmuşlardır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427984" y="476672"/>
            <a:ext cx="453650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KANSU UYGUR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(SARI UYGURLAR)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DEVLETİ</a:t>
            </a:r>
            <a:r>
              <a:rPr lang="tr-TR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(840-1226)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Çin’in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Kansu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bölgesinde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kurulmuşlardır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Çin’le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ilişkilerini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akrabalık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geliştirdiler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940’tan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kşitanların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Tangutların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Moğolların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egemenliğini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2 Resim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3960440" cy="63367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4535488" y="2564904"/>
            <a:ext cx="460851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TURFAN (DOĞU TÜRKİSTAN) UYGUR DEVLETİ (845 - 1209)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Orhun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Bölgesi'nden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Başbalık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Turfan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Karaşar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şehirlerinden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İpek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Tarımla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uğraştılar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Hindistan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ilişkiler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Budizm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inancının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yayılmasına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13.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Moğol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-Cengiz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İmpa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ratorluğu’na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9 Tablo"/>
          <p:cNvGraphicFramePr>
            <a:graphicFrameLocks noGrp="1"/>
          </p:cNvGraphicFramePr>
          <p:nvPr/>
        </p:nvGraphicFramePr>
        <p:xfrm>
          <a:off x="4427984" y="5301208"/>
          <a:ext cx="4536504" cy="975360"/>
        </p:xfrm>
        <a:graphic>
          <a:graphicData uri="http://schemas.openxmlformats.org/drawingml/2006/table">
            <a:tbl>
              <a:tblPr/>
              <a:tblGrid>
                <a:gridCol w="453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270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UYARI: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Uygurlar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siyasi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olarak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son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bulsalar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da,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Moğol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Devleti’nin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Türk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kültüründen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etkilen-mesinde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önemli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rol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oynamışlardır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..</a:t>
                      </a: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cesuryurek.net/resimler/gokturk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Oval Belirtme Çizgisi"/>
          <p:cNvSpPr/>
          <p:nvPr/>
        </p:nvSpPr>
        <p:spPr>
          <a:xfrm>
            <a:off x="2483768" y="116632"/>
            <a:ext cx="2232248" cy="1008112"/>
          </a:xfrm>
          <a:prstGeom prst="wedgeEllipseCallout">
            <a:avLst>
              <a:gd name="adj1" fmla="val -45810"/>
              <a:gd name="adj2" fmla="val 54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>
                <a:solidFill>
                  <a:srgbClr val="FF0000"/>
                </a:solidFill>
              </a:rPr>
              <a:t>Konu Tekrarını Mutlaka Yapın.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5508104" y="188640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Algerian" pitchFamily="82" charset="0"/>
              </a:rPr>
              <a:t>TARİH ÖĞRETMENİ: </a:t>
            </a:r>
            <a:r>
              <a:rPr lang="tr-TR" sz="2400" b="1" dirty="0" err="1">
                <a:solidFill>
                  <a:srgbClr val="FF0000"/>
                </a:solidFill>
                <a:latin typeface="Algerian" pitchFamily="82" charset="0"/>
              </a:rPr>
              <a:t>hüseyin</a:t>
            </a:r>
            <a:r>
              <a:rPr lang="tr-TR" sz="2400" b="1" dirty="0">
                <a:solidFill>
                  <a:srgbClr val="FF0000"/>
                </a:solidFill>
                <a:latin typeface="Algerian" pitchFamily="82" charset="0"/>
              </a:rPr>
              <a:t> bora çelik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79512" y="188640"/>
            <a:ext cx="871296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 TÜRK DEVLETLERİ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 ADININ ANLAMI: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metinlerinde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güç-kuvvet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Kaşgarlı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Mahmut’un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Divan-ı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Lügat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eserinde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olgunluk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kaynaklarında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miğfer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anlamında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Ziya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Gökalp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töreli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anlamına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geldiğini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belirtmiştir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 descr="http://www.akmb.gov.tr/templates/resimler/Image/yayin%20resimleri_2/Turk_Adinin_Anlami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844824"/>
            <a:ext cx="3528392" cy="4464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acer-pc\Desktop\17918_10151498797987964_1159694439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772816"/>
            <a:ext cx="3528392" cy="4539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179512" y="119390"/>
            <a:ext cx="87849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TÜRKLERİN İLK ANA YURDU: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Ana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yurdu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Asya'dır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Günümüzde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Moğolistan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sınırları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içindedir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Asya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kurganlarında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araştırmalar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MÖ. 5.000‘e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uzandığını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göstermektedir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3 Resim" descr="glersi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9144000" cy="54452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79512" y="332656"/>
            <a:ext cx="3456384" cy="4800600"/>
          </a:xfrm>
        </p:spPr>
        <p:txBody>
          <a:bodyPr>
            <a:noAutofit/>
          </a:bodyPr>
          <a:lstStyle/>
          <a:p>
            <a:r>
              <a:rPr lang="de-DE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ORTA ASYA TÜRK GÖÇLERİNİN  NEDENLERİ VE SONUÇLARI:</a:t>
            </a:r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de-DE" dirty="0">
                <a:latin typeface="Times New Roman" pitchFamily="18" charset="0"/>
                <a:cs typeface="Times New Roman" pitchFamily="18" charset="0"/>
              </a:rPr>
              <a:t> 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  <a:p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de-D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Türklerin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tarih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öncesinde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başlayıp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XI. </a:t>
            </a:r>
            <a:r>
              <a:rPr lang="de-D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yy.'a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kadar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süren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göçleridir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göçler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de-DE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Olumsuz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coğrafi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koşullar</a:t>
            </a:r>
            <a:r>
              <a:rPr lang="de-D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Salgın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hastalıklar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Otlak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yetersizliği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Nüfus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artışı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e.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Boylar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arasındaki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mücadeleler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f.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Dış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baskılar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gibi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nedenlerle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yapılmıştır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Türklerin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atı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evcilleştirmiş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olmaları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araba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yapımını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bilmeleri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göçleri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kolaylaştırmıştır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-Bu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göçler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sonucu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Türk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kültürü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uygarlığı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dünyaya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yayılmıştır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Amerika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yerlilerinin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Orta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Asya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bağlantısı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kanıtlanmıştır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eski+t%C3%BCrklerde+t%C3%B6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32656"/>
            <a:ext cx="4536504" cy="540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turkishnews.com/tr/content/wp-content/uploads/2013/03/388447_505489529515050_1490803053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2880320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6" name="Picture 4" descr="http://upload.wikimedia.org/wikipedia/commons/9/93/Amerikanska_folk,_Nordisk_familjeb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476672"/>
            <a:ext cx="5256584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8" name="Picture 6" descr="http://resim.cokbilgi.com/yazi/bering-bogaz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573016"/>
            <a:ext cx="5256584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Metin kutusu"/>
          <p:cNvSpPr txBox="1"/>
          <p:nvPr/>
        </p:nvSpPr>
        <p:spPr>
          <a:xfrm>
            <a:off x="2051720" y="0"/>
            <a:ext cx="4259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Amerikan Yerlileriyle ilgili önemli anekdot: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4283968" y="188640"/>
            <a:ext cx="464400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ESKİ TÜRK TOPLULUKLARININ ORTAK KÜLTÜREL ÖZELLİKLERİ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4067944" y="836712"/>
            <a:ext cx="50760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İslamiyet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göçebe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dayalı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bozkır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kültürüdür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Bu durum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Uygurlar’ın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geçmesiyle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değiş-meye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toplu-luklarını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kışa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yaylak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kışlak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zorlayan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faktör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Asya'nın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olumsuz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koşullarıdır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6" name="Picture 4" descr="topake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3816424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179512" y="3356992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Veraset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sistemine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memleket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hükümdar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ailesinin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sayılmıştır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kavgaları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devletlerinin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kısa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parçalanıp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yıkılmasında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batı-merkez-doğu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şeklinde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bölümlere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ayrılarak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yönetilimiştir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üçüzlü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sistem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067944" y="2348880"/>
            <a:ext cx="4752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örgütlenme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oba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oymak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boy,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ulus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şeklindedir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genelde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boyların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birleşmesiyle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Göçebe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boylar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federasyonu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7 Tablo"/>
          <p:cNvGraphicFramePr>
            <a:graphicFrameLocks noGrp="1"/>
          </p:cNvGraphicFramePr>
          <p:nvPr/>
        </p:nvGraphicFramePr>
        <p:xfrm>
          <a:off x="251520" y="4365104"/>
          <a:ext cx="8100392" cy="487680"/>
        </p:xfrm>
        <a:graphic>
          <a:graphicData uri="http://schemas.openxmlformats.org/drawingml/2006/table">
            <a:tbl>
              <a:tblPr/>
              <a:tblGrid>
                <a:gridCol w="8100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Eski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Türk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topluluklarında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yönetme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yetkisinin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tanrısal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kaynaklı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olduğuna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inanılırdı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Kut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anlayışı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tr-TR" sz="1600" b="1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179512" y="5013176"/>
            <a:ext cx="86409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Boy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beylerinin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oluşturduğu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Kurultay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meclisin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yönetimde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rolü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vardır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Gelenek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göreneklerin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çıkardığı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yazısız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hukuk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kurallarına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Töre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Töre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yönetiminde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geçerli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Örfi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Hukuk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Sistemi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9 Tablo"/>
          <p:cNvGraphicFramePr>
            <a:graphicFrameLocks noGrp="1"/>
          </p:cNvGraphicFramePr>
          <p:nvPr/>
        </p:nvGraphicFramePr>
        <p:xfrm>
          <a:off x="251520" y="6093296"/>
          <a:ext cx="8136904" cy="487680"/>
        </p:xfrm>
        <a:graphic>
          <a:graphicData uri="http://schemas.openxmlformats.org/drawingml/2006/table">
            <a:tbl>
              <a:tblPr/>
              <a:tblGrid>
                <a:gridCol w="8136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Kağan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, Hakan,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Tanrıkut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gibi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ünvanları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olan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Türk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hükümdarlarının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töreye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Kurultay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kararlarına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uymak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zorunda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olması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yetkilerinin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sınırsız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olmadığını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gösterir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0" y="260648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topluluklarında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eşlilik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kadın-erkek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eşitliği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geçerlidir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Hükümdar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eşlerinin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Kurultay'a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eşitlik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anlayışının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kanıtıdır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topluluklarında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ordu-millet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anlayışı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.(Eli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silah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erkekler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askerdir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1119808"/>
            <a:ext cx="874846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topluluk-larında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sınıfı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yoktur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soylu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sınıfının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olmamasıdır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700808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Yaygın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dinsel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inanış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Şamanizm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Kamlık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Gök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İnancı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Maniheizm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Budizm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benimsen-miştir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mezarlarına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eşya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konulması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özgü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ahiret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inancına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sahip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olduklarını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gösterir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Yuğ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cenaze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törenlerine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2780928"/>
            <a:ext cx="87849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topluluklarında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göçebe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mimari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edebiyata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geciktirmiştir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Sözlü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edebiyat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                                                                                        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0" y="3429000"/>
            <a:ext cx="882047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belgeler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Orhun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Yazıtları’dır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Orhun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Nehri’nden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almışlardır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                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Kutluk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(8.yy.)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Bilge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Kağan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Kültigin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Tonyukuk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adına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dikilen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anıtlar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hakkında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bilgiler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içermektedir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dokumacılık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madencilik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8" name="Picture 8" descr="http://www.makaleci.com/wp-content/uploads/2009/11/Eski-T%C3%BCrkler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79512" y="5085184"/>
            <a:ext cx="2736304" cy="15841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6329" name="Picture 9" descr="image0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5085184"/>
            <a:ext cx="2664296" cy="1595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6330" name="Picture 10" descr="http://www.dilimiz.com/resimler/dilresil/orhun.jpg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6084168" y="4365104"/>
            <a:ext cx="2664296" cy="23098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4716016" y="311751"/>
            <a:ext cx="46085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 TÜRK DEVLETLERİ: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 (BÜYÜK) HUN DEVLETİ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(MÖ.220 - 216)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6" name="Picture 2" descr="B%C3%BCy%C3%BCk-Asya-Hun-%C4%B0mparatorlu%C4%9Fu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4320480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4 Dikdörtgen"/>
          <p:cNvSpPr/>
          <p:nvPr/>
        </p:nvSpPr>
        <p:spPr>
          <a:xfrm>
            <a:off x="683568" y="6581001"/>
            <a:ext cx="28500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Asya Hun büyük Devleti  - 02.45</a:t>
            </a:r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4860032" y="1052736"/>
            <a:ext cx="428396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Asya'da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bilinen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hakkında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bilgiler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kaynaklarına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dayanır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kaynaklarda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sözü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hükümdar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Teoman'dır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(MÖ. 220 - MÖ. 209)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Mete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Madun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Kağan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parlak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dönemlerini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(MÖ. 209 - MÖ. 174)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 rot="10800000" flipV="1">
            <a:off x="4860032" y="3068960"/>
            <a:ext cx="42839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Mete,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doğu-batı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orduyu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onlu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sisteme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-Mete,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Çin’i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vergiye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4895528" y="3933056"/>
            <a:ext cx="424847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Çin’i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işgal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edebilirdi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kültürel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asimilasyondan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çekindi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Asya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kavgaları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sonucu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MS. 48 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Çinliler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MS. 150 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MS. 216'da da Güney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2 asya hun büyük devleti 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23528" y="3429000"/>
            <a:ext cx="4248472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60648"/>
            <a:ext cx="4536504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932040" y="794901"/>
            <a:ext cx="42119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Hun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yıkılmasından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bazı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1600" dirty="0">
                <a:latin typeface="Arial" pitchFamily="34" charset="0"/>
                <a:cs typeface="Arial" pitchFamily="34" charset="0"/>
              </a:rPr>
              <a:t>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Hun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boyları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Hazar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Denizi'nin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kuzeyine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-Bu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gruplar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lang="tr-TR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zorunluluklar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sonucu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374'de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Avrupa'ya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başladılar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932040" y="260648"/>
            <a:ext cx="39959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 HUN DEVLETİ 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(375 - 469)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5004048" y="2132856"/>
            <a:ext cx="396044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Hunların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Avrupa'ya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göçü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Avrupa'da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yaşayan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kavimleri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zorladı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100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kadar sürecek 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‘’ Kavimler Göçü’’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başladı.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5" name="Picture 11" descr="visigot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284984"/>
            <a:ext cx="3960440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15 Metin kutusu"/>
          <p:cNvSpPr txBox="1"/>
          <p:nvPr/>
        </p:nvSpPr>
        <p:spPr>
          <a:xfrm>
            <a:off x="971600" y="6581001"/>
            <a:ext cx="31577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Hun İmparatoru Başbuğu Atilla Han – 03.29</a:t>
            </a:r>
          </a:p>
        </p:txBody>
      </p:sp>
      <p:pic>
        <p:nvPicPr>
          <p:cNvPr id="10" name="Hun İmparatorluğu Başbuğu Attila Ha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51520" y="3501008"/>
            <a:ext cx="4464496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761</TotalTime>
  <Words>1423</Words>
  <PresentationFormat>Ekran Gösterisi (4:3)</PresentationFormat>
  <Paragraphs>125</Paragraphs>
  <Slides>17</Slides>
  <Notes>0</Notes>
  <HiddenSlides>0</HiddenSlides>
  <MMClips>3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4" baseType="lpstr">
      <vt:lpstr>Algerian</vt:lpstr>
      <vt:lpstr>Arial</vt:lpstr>
      <vt:lpstr>Franklin Gothic Book</vt:lpstr>
      <vt:lpstr>Franklin Gothic Medium</vt:lpstr>
      <vt:lpstr>Times New Roman</vt:lpstr>
      <vt:lpstr>Wingdings 2</vt:lpstr>
      <vt:lpstr>Gezinti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2017-12-07T09:21:03Z</cp:lastPrinted>
  <dcterms:created xsi:type="dcterms:W3CDTF">2014-03-04T12:12:20Z</dcterms:created>
  <dcterms:modified xsi:type="dcterms:W3CDTF">2021-05-03T11:52:06Z</dcterms:modified>
  <cp:category>https://www.sorubak.com</cp:category>
</cp:coreProperties>
</file>