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868D059-0956-4B42-B370-7F248CB7903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63462F-8042-428D-934C-3BD273CA30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-7uqwMbO7s4g/UNuJIKneN3I/AAAAAAAAAMo/f6lwBLb89-E/s320/res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01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tankutoktem.com/eserler/1990-2007/alparslan-aniti/alparslan-anit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4716016" y="188640"/>
            <a:ext cx="4176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FF0000"/>
                </a:solidFill>
                <a:latin typeface="Castellar" pitchFamily="18" charset="0"/>
              </a:rPr>
              <a:t>ANADOLU TÜRK BEYLİKLERİ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880490" y="5877272"/>
            <a:ext cx="38555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astellar" pitchFamily="18" charset="0"/>
              </a:rPr>
              <a:t>TARİH ÖĞRETMENİ: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  <a:latin typeface="Castellar" pitchFamily="18" charset="0"/>
              </a:rPr>
              <a:t>Hüseyin bora çelik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9512" y="209546"/>
            <a:ext cx="44644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Menteşeoğulları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Muğla’da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Yıldırım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Bayezid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kaldırılan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Menteşoğulları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Ankara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II.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Murad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tamamen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kaldırılmıştır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tr-T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Menteşeoğulları’nın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hükümdarı İlyas Bey’dir)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9" name="Picture 3" descr="http://www.turkalemiyiz.com/asil/resim/beylik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4821" name="Picture 5" descr="http://www.emlakkulisi.com/resim/orjinal/MTA4NDY2Mj-ilyas-bey-kulliyesinin-europa-nostra-odullu-restorasyon-projesi-tamamlan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4248472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899592" y="6581001"/>
            <a:ext cx="3177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İlyas Bey Külliyesi – Didim (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Menteşeoğulları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34823" name="Picture 7" descr="http://img.antoloji.com/media/erenbooks/k/99/balat-ilyas-bey-kulliyesi-ilyas-bey-complex-2_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284984"/>
            <a:ext cx="4032448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404664"/>
            <a:ext cx="42484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Dulkadiroğulları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Elbistan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Maraş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hakim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Ermenilerle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Memlüklerle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ittifak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Yavuz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Sultan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1515'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Turnadağ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3" name="Picture 3" descr="http://imagizer.imageshack.us/v2/xq90/202/0mn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8640"/>
            <a:ext cx="4248472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5" name="Picture 5" descr="http://2.bp.blogspot.com/-USuEZXOFaVA/Ul7NgOh34TI/AAAAAAACjbU/Bbgl5IUK1DE/s640/kalk+la+yerine+y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01008"/>
            <a:ext cx="4248472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7" name="Picture 7" descr="http://www.vitaminegitim.com/EXTERNAL/BASE_URL/VIT_LO/UPLOADS/b2f44a5ce658db4d71901b8a3aa96498/images/457793b3214c43f4ce16f36b69fd1fe5.jpg?x=670&amp;y=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4104456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611560" y="6581001"/>
            <a:ext cx="36221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1515 – </a:t>
            </a:r>
            <a:r>
              <a:rPr lang="tr-TR" sz="1200" b="1" dirty="0" err="1">
                <a:solidFill>
                  <a:srgbClr val="FF0000"/>
                </a:solidFill>
              </a:rPr>
              <a:t>Turnadağ</a:t>
            </a:r>
            <a:r>
              <a:rPr lang="tr-TR" sz="1200" b="1" dirty="0">
                <a:solidFill>
                  <a:srgbClr val="FF0000"/>
                </a:solidFill>
              </a:rPr>
              <a:t> Savaşı (Osmanlı &amp; </a:t>
            </a:r>
            <a:r>
              <a:rPr lang="tr-TR" sz="1200" b="1" dirty="0" err="1">
                <a:solidFill>
                  <a:srgbClr val="FF0000"/>
                </a:solidFill>
              </a:rPr>
              <a:t>Dulkadiroğulları</a:t>
            </a:r>
            <a:r>
              <a:rPr lang="tr-TR" sz="1200" b="1" dirty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23528" y="188640"/>
            <a:ext cx="38164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Ramazanoğulları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Çukurova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1608' 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ne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bağlanmıştır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’ya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Türk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beyliğidir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 descr="http://www.turkalemiyiz.com/asil/resim/beylik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0648"/>
            <a:ext cx="4464496" cy="2691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6869" name="Picture 5" descr="https://encrypted-tbn2.gstatic.com/images?q=tbn:ANd9GcThxvYegRkA1RpWHFDpiDH-Znj28zvjZNLOQyV-e6oOXf2QdIW_j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12976"/>
            <a:ext cx="4464496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5580112" y="6581001"/>
            <a:ext cx="20853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</a:rPr>
              <a:t>Ramazanoğlu</a:t>
            </a:r>
            <a:r>
              <a:rPr lang="tr-TR" sz="1200" b="1" dirty="0">
                <a:solidFill>
                  <a:srgbClr val="FF0000"/>
                </a:solidFill>
              </a:rPr>
              <a:t> Konağı - Adana</a:t>
            </a:r>
          </a:p>
        </p:txBody>
      </p:sp>
      <p:pic>
        <p:nvPicPr>
          <p:cNvPr id="36871" name="Picture 7" descr="http://media.dunyabizim.com/haber/2013/01/14/img-9759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3888432" cy="24155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251520" y="3861048"/>
            <a:ext cx="3797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</a:rPr>
              <a:t>Ramazanoğlu</a:t>
            </a:r>
            <a:r>
              <a:rPr lang="tr-TR" sz="1200" b="1" dirty="0">
                <a:solidFill>
                  <a:srgbClr val="FF0000"/>
                </a:solidFill>
              </a:rPr>
              <a:t> Medresesi (Restore Edilmiş Hali – Adana)</a:t>
            </a:r>
          </a:p>
        </p:txBody>
      </p:sp>
      <p:pic>
        <p:nvPicPr>
          <p:cNvPr id="36873" name="Picture 9" descr="http://img813.imageshack.us/img813/5687/weysellulucamii0000x00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3960440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Metin kutusu"/>
          <p:cNvSpPr txBox="1"/>
          <p:nvPr/>
        </p:nvSpPr>
        <p:spPr>
          <a:xfrm>
            <a:off x="1187624" y="6581001"/>
            <a:ext cx="211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</a:rPr>
              <a:t>Ramazanoğlu</a:t>
            </a:r>
            <a:r>
              <a:rPr lang="tr-TR" sz="1200" b="1" dirty="0">
                <a:solidFill>
                  <a:srgbClr val="FF0000"/>
                </a:solidFill>
              </a:rPr>
              <a:t> Türbesi - Adana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23528" y="404664"/>
            <a:ext cx="468052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Osmanoğulları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ni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Osman Bey,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Oğuzların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boyundandır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Maveraünnehir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yaşıyordu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istilasından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kaçan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boy,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ya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gelmiş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Alaeddin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Keykubad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Söğüt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Domaniç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bölgesine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yerleştirilmişlerdir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 Bey,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Ertuğrul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Gazi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boyunun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başına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geçmiştir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3" name="Picture 5" descr="http://img03.blogcu.com/images/y/a/v/yavuz44/74a251070617fd5faa85c179368d90c2_1303748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708920"/>
            <a:ext cx="4536503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7" name="Picture 9" descr="http://tarihturklerdebaslar.files.wordpress.com/2011/10/kayc4b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89040"/>
            <a:ext cx="367240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etin kutusu"/>
          <p:cNvSpPr txBox="1"/>
          <p:nvPr/>
        </p:nvSpPr>
        <p:spPr>
          <a:xfrm>
            <a:off x="6012160" y="6581001"/>
            <a:ext cx="2086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Kayı Boyu Amblem ve Bayrağı</a:t>
            </a:r>
          </a:p>
        </p:txBody>
      </p:sp>
      <p:pic>
        <p:nvPicPr>
          <p:cNvPr id="37899" name="Picture 11" descr="http://www.bilgizenginleri.com/attachments/6241d1331389593/osmanbeyd-ne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04664"/>
            <a:ext cx="3672408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adanaposta.com/upload/resimler/galeri/ERTUGRUL-GAZI-BILECIK-KARTPOSTAL__26340558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32656"/>
            <a:ext cx="3672408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Dikdörtgen"/>
          <p:cNvSpPr/>
          <p:nvPr/>
        </p:nvSpPr>
        <p:spPr>
          <a:xfrm>
            <a:off x="323528" y="16288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600" dirty="0"/>
              <a:t>Ertuğrul Gazi veya Ertuğrul Bey, 13. yüzyılın ortalarında Oğuzların Kayı boyunun lideri ve Osmanlı Beyliği'nin kurucusu olan Osman Bey'in babası.</a:t>
            </a:r>
          </a:p>
        </p:txBody>
      </p:sp>
      <p:sp>
        <p:nvSpPr>
          <p:cNvPr id="4" name="3 Aşağı Ok"/>
          <p:cNvSpPr/>
          <p:nvPr/>
        </p:nvSpPr>
        <p:spPr>
          <a:xfrm>
            <a:off x="1835696" y="260648"/>
            <a:ext cx="115212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8918" name="Picture 6" descr="http://www.mebhaberler.com/padisahlar/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645024"/>
            <a:ext cx="3672408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Dikdörtgen"/>
          <p:cNvSpPr/>
          <p:nvPr/>
        </p:nvSpPr>
        <p:spPr>
          <a:xfrm>
            <a:off x="467544" y="407707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600" dirty="0"/>
              <a:t>Osman Bey, Osman Gazi, I. Osman El Gazi ya da Ataman Bey mahlasıyla </a:t>
            </a:r>
            <a:r>
              <a:rPr lang="tr-TR" sz="1600" dirty="0" err="1"/>
              <a:t>Fahrüddin</a:t>
            </a:r>
            <a:r>
              <a:rPr lang="tr-TR" sz="1600" dirty="0"/>
              <a:t> veya Osmancık Osmanlı Beyliği ve Osmanlı Hanedanı'nın kurucusu ve beyliğin ilk padişahıdır.</a:t>
            </a:r>
          </a:p>
        </p:txBody>
      </p:sp>
      <p:sp>
        <p:nvSpPr>
          <p:cNvPr id="9" name="8 Yukarı Ok"/>
          <p:cNvSpPr/>
          <p:nvPr/>
        </p:nvSpPr>
        <p:spPr>
          <a:xfrm>
            <a:off x="2195736" y="5301208"/>
            <a:ext cx="1296144" cy="1368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51520" y="188640"/>
            <a:ext cx="86409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Beylikleri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İnançoğulları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Denizli,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Tekeoğulları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Antalya,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Hamidoğulları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Isparta 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Eğirdir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Eşrefoğulları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Beyşehir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Sahipataoğulları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Afyon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Pervaneoğulları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Sinop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Tacettinoğulları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Samsun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Eretna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Burhanettin) –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Sivas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Alaiye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Alanya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3" name="Picture 7" descr="http://upload.wikimedia.org/wikipedia/commons/e/e9/Anadolu_Beylikler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8496944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g02.imgfotokritik.com/fk_new/lowres/1/9/6/19602/426074-akinci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3636" b="136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Bulut Belirtme Çizgisi"/>
          <p:cNvSpPr/>
          <p:nvPr/>
        </p:nvSpPr>
        <p:spPr>
          <a:xfrm>
            <a:off x="4716016" y="116632"/>
            <a:ext cx="2160240" cy="1008112"/>
          </a:xfrm>
          <a:prstGeom prst="cloudCallout">
            <a:avLst>
              <a:gd name="adj1" fmla="val -37968"/>
              <a:gd name="adj2" fmla="val 892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>
                <a:solidFill>
                  <a:srgbClr val="FF0000"/>
                </a:solidFill>
              </a:rPr>
              <a:t>Konu Tekrarı Yapın Mutlaka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827584" y="6165304"/>
            <a:ext cx="6118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astellar" pitchFamily="18" charset="0"/>
              </a:rPr>
              <a:t>TARİH ÖĞRETMENİ: </a:t>
            </a:r>
            <a:r>
              <a:rPr lang="tr-TR" sz="2000" b="1" dirty="0" err="1">
                <a:solidFill>
                  <a:srgbClr val="FF0000"/>
                </a:solidFill>
                <a:latin typeface="Castellar" pitchFamily="18" charset="0"/>
              </a:rPr>
              <a:t>hüseyin</a:t>
            </a:r>
            <a:r>
              <a:rPr lang="tr-TR" sz="2000" b="1" dirty="0">
                <a:solidFill>
                  <a:srgbClr val="FF0000"/>
                </a:solidFill>
                <a:latin typeface="Castellar" pitchFamily="18" charset="0"/>
              </a:rPr>
              <a:t> bora çelik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88640"/>
            <a:ext cx="82809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 TÜRK BEYLİKLERİ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( 2. DÖNEM</a:t>
            </a:r>
            <a:r>
              <a:rPr kumimoji="0" lang="tr-TR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KURULAN BEYLİKLER)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http://img34.imageshack.us/img34/742/rg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8712968" cy="59046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188640"/>
            <a:ext cx="871296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Türkmen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uç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yerleştirilmişti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güvenliğini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sağlıyor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hem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akınlar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yapıyorlardı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zayıflaması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uçlardaki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geldiler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Kösedağ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umudu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kesen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baskısına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rağmen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varlığının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sağlamışlardır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Tümünde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Türkçedir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sağlayıp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2" name="Picture 4" descr="http://www.uyanangenclik.com/gallery/1_26_02_14_11_47_5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40968"/>
            <a:ext cx="5400600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4" name="Picture 6" descr="http://images.hepsiburada.net/assets/Kitap/300/Kitap_4861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140968"/>
            <a:ext cx="3024336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9512" y="548680"/>
            <a:ext cx="46805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Karamanoğulları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Konya'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Karamanoğulları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mirasçısı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görmüşlerdir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I. Murad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Bayezid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Bayezid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beyliğe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Ankara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Fatih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zayıflayan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Karamanoğulları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II.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Bayezid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://egitimcihaber.net/kpss/files/2010/01/beylik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40968"/>
            <a:ext cx="4392488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7" name="Picture 5" descr="http://sbaedebiyat.files.wordpress.com/2010/07/karamanoc49flumehmetb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3946029" cy="633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332656"/>
            <a:ext cx="44644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Germiyanoğulları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Kütahya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civarında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girişmişlerdir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Murad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bölümü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çeyiz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Yıldırım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Bayezid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Ankara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Murad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vasiyet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ne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http://upload.wikimedia.org/wikipedia/tr/1/1c/Germiyano%C4%9Fullar%C4%B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104456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1" name="Picture 5" descr="http://www.akmb.gov.tr/templates/resimler/Image/yayin_resimleri/germiyanogullari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3168352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3" name="Picture 7" descr="http://www.karikaturu.com/resimler/germiyanogulla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636912"/>
            <a:ext cx="5184576" cy="40030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img03.blogcu.com/images/s/e/r/serdarbukulmez/osmanli_denizcilik_30_1255723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60649"/>
            <a:ext cx="4176464" cy="2592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79512" y="332656"/>
            <a:ext cx="42484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Aydınoğulları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Tire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İzmir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güçlüydü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Aydın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Umur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Kantakuzen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Yıldırım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zamanında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katılmıştır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79512" y="1967934"/>
            <a:ext cx="42484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Ankara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Cüneyd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Murad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mücadeleyi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kaybetmiş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8" name="Picture 8" descr="http://www.turkalemiyiz.com/asil/resim/ayd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4392488" cy="33992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2" name="Picture 12" descr="http://img2.blogcu.com/images/o/s/m/osmanlivetarih/donanma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212976"/>
            <a:ext cx="3816424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9512" y="404664"/>
            <a:ext cx="42484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Karesioğulları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Balıkesir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Çanakkale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Denizcilikle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uğraşmışlardır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Orhan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katılmışlardır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ne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http://3.bp.blogspot.com/-8yL-M2yki18/UT0RNp1MuZI/AAAAAAAAqwU/nXAYbkAU9lY/s1600/Ads%C4%B1z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60648"/>
            <a:ext cx="432048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49" name="Picture 5" descr="http://upload.wikimedia.org/wikipedia/commons/5/5c/Karesi_beyli%C4%9F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4032448" cy="4176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1" name="Picture 7" descr="http://www.estanbul.com/images/imported/2012/04/1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12976"/>
            <a:ext cx="4320480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476672"/>
            <a:ext cx="41764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Saruhanoğulları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Manisa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civarında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Menemen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Foça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denizcilikle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uğraşmaya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Bayezid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bağlanmış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Ankara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Çelebi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Mehmet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yıkılmışlardır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http://4.bp.blogspot.com/-CCxkJfXmWso/URVPEjQvBoI/AAAAAAAAfKk/8iiu8V60JtM/s1600/Ads%C4%B1z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640"/>
            <a:ext cx="4320480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3" name="Picture 5" descr="https://www.inalkitabevi.com/menuis/8ee72f8392d30449f0c6d057960ef6f5_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3744416" cy="4320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5" name="Picture 7" descr="http://upload.wikimedia.org/wikipedia/commons/5/5e/Ottoman_fleet_Indian_Ocean_16th_centu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5024"/>
            <a:ext cx="432048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39552" y="332656"/>
            <a:ext cx="48965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Candaroğulları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İsfendiyaroğulları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Kastamonu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Sinop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Kastamonu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Sinop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Fatih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Picture 3" descr="http://web.deu.edu.tr/ilyas/kastamonu/yayinlar/candarogul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60648"/>
            <a:ext cx="2880320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7" name="Picture 5" descr="http://1.bp.blogspot.com/-zgEn7tnZgUQ/UP09Ff43_xI/AAAAAAAAXTc/kwXBfNE8oJY/s1600/ads%C4%B1z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5400600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9" name="Picture 7" descr="http://www.turkalemiyiz.com/asil/resim/CA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293096"/>
            <a:ext cx="7056784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158</TotalTime>
  <Words>700</Words>
  <PresentationFormat>Ekran Gösterisi (4:3)</PresentationFormat>
  <Paragraphs>46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3" baseType="lpstr">
      <vt:lpstr>Arial</vt:lpstr>
      <vt:lpstr>Castellar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2014-03-27T18:30:42Z</dcterms:created>
  <dcterms:modified xsi:type="dcterms:W3CDTF">2021-05-03T11:38:03Z</dcterms:modified>
  <cp:category>https://www.sorubak.com</cp:category>
</cp:coreProperties>
</file>