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26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0D5627-0D03-4D8D-BD30-9CA50649BEE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E25AAB1-95EA-417C-8ED6-83F81DFAE0B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Mustafa Kemal Harp Akademisinden Hangi Rütbe İle Mezun Oldu?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282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Batıcılık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316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2.Abdülhamid tarafından devlet politikası haline </a:t>
            </a:r>
            <a:r>
              <a:rPr lang="tr-TR" sz="3200" dirty="0" err="1" smtClean="0"/>
              <a:t>getirildi.Bu</a:t>
            </a:r>
            <a:r>
              <a:rPr lang="tr-TR" sz="3200" dirty="0" smtClean="0"/>
              <a:t> anlayışa göre İslam dünyası Osmanlı Halifesi etrafında birleşirse devletin yıkılması önlenebilirdi?</a:t>
            </a:r>
            <a:endParaRPr lang="tr-TR" sz="32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Yukarıda anlatılan Osmanlı Devleti’ni içinde bulunduğu zor durumdan kurtarmak için ortaya atılan düşünce akımının adı nedir?</a:t>
            </a:r>
          </a:p>
        </p:txBody>
      </p:sp>
    </p:spTree>
    <p:extLst>
      <p:ext uri="{BB962C8B-B14F-4D97-AF65-F5344CB8AC3E}">
        <p14:creationId xmlns="" xmlns:p14="http://schemas.microsoft.com/office/powerpoint/2010/main" val="40464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İslamcılık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1130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2400" dirty="0" smtClean="0"/>
              <a:t>*İttihat ve Terakki Cemiyeti tarafından 2.Meşrutiyet Dönemi’nde uygulanmak istenen düşünce anlayışıdır.</a:t>
            </a:r>
            <a:br>
              <a:rPr lang="tr-TR" sz="2400" dirty="0" smtClean="0"/>
            </a:br>
            <a:r>
              <a:rPr lang="tr-TR" sz="2400" dirty="0" smtClean="0"/>
              <a:t>*Bu anlayışa göre Türk kültürü korunacak ve geliştirilecek, ülkeyi yöneten kesim de Türklerden oluşacaktı.</a:t>
            </a:r>
            <a:endParaRPr lang="tr-TR" sz="2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Yukarıda anlatılan Osmanlı Devleti’ni içinde bulunduğu zor durumdan kurtarmak için ortaya atılan düşünce akımının adı nedir?</a:t>
            </a:r>
          </a:p>
        </p:txBody>
      </p:sp>
    </p:spTree>
    <p:extLst>
      <p:ext uri="{BB962C8B-B14F-4D97-AF65-F5344CB8AC3E}">
        <p14:creationId xmlns="" xmlns:p14="http://schemas.microsoft.com/office/powerpoint/2010/main" val="55157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Türkçülük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35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Osmanlı Devleti’nde yaşayan halkın tamamı din, dil, ırk ve etnik yapısı dikkate alınmadan aynı haklara sahip </a:t>
            </a:r>
            <a:r>
              <a:rPr lang="tr-TR" sz="2800" dirty="0" err="1" smtClean="0"/>
              <a:t>olacaktı.Böylece</a:t>
            </a:r>
            <a:r>
              <a:rPr lang="tr-TR" sz="2800" dirty="0" smtClean="0"/>
              <a:t> toplumda eşitlik sağlanacak ve farklı milletlerden oluşan Osmanlı Devleti dağılmaktan kurtulacaktı.</a:t>
            </a:r>
            <a:endParaRPr lang="tr-TR" sz="2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Yukarıda anlatılan Osmanlı Devleti’ni içinde bulunduğu zor durumdan kurtarmak için ortaya atılan düşünce akımının adı nedir?</a:t>
            </a:r>
          </a:p>
        </p:txBody>
      </p:sp>
    </p:spTree>
    <p:extLst>
      <p:ext uri="{BB962C8B-B14F-4D97-AF65-F5344CB8AC3E}">
        <p14:creationId xmlns="" xmlns:p14="http://schemas.microsoft.com/office/powerpoint/2010/main" val="4151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Osmanlıcılık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5233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Mustafa Kemal’in babasının ve annesinin adı nedir?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6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Ali Rıza Efendi</a:t>
            </a:r>
            <a:br>
              <a:rPr lang="tr-TR" dirty="0" smtClean="0"/>
            </a:br>
            <a:r>
              <a:rPr lang="tr-TR" dirty="0" smtClean="0"/>
              <a:t>Zübeyde Hanım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119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Mustafa Kemal Mahalle Mektebi’nden sonra hangi okula gitti?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4190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Kurmay Yüzbaşı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905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Şemsi Efendi Mektebi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193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dirty="0" smtClean="0"/>
              <a:t>*Annesinin isteğiyle Şemsi Efendi Mektebi’nden sonra Mustafa Kemal bu okula kayıt oldu.</a:t>
            </a:r>
            <a:br>
              <a:rPr lang="tr-TR" sz="2400" dirty="0" smtClean="0"/>
            </a:br>
            <a:r>
              <a:rPr lang="tr-TR" sz="2400" dirty="0" smtClean="0"/>
              <a:t>*Fakat o, bu sivil ortaokula devam etmek istemiyordu.</a:t>
            </a:r>
            <a:br>
              <a:rPr lang="tr-TR" sz="2400" dirty="0" smtClean="0"/>
            </a:br>
            <a:r>
              <a:rPr lang="tr-TR" sz="2400" dirty="0" smtClean="0"/>
              <a:t>Askeri okul sınavını kazanınca bu okuldan ayrıldı. </a:t>
            </a:r>
            <a:endParaRPr lang="tr-TR" sz="2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Yukarıda anlatılan okulun adı nedir?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105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Selanik Mülkiye Rüştiyesi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3235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Mustafa Kemal’in Selanik Mülkiye </a:t>
            </a:r>
            <a:r>
              <a:rPr lang="tr-TR" sz="4000" dirty="0" err="1" smtClean="0"/>
              <a:t>Rüştiyesi’nden</a:t>
            </a:r>
            <a:r>
              <a:rPr lang="tr-TR" sz="4000" dirty="0" smtClean="0"/>
              <a:t> ayrılıp kayıt yaptırdığı askeri okulun adı nedir?</a:t>
            </a:r>
            <a:endParaRPr lang="tr-TR" sz="4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9584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Selanik Askeri Rüştiyesi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9254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*</a:t>
            </a:r>
            <a:r>
              <a:rPr lang="tr-TR" sz="2400" dirty="0" smtClean="0"/>
              <a:t>Arkadaşı Ömer Naci sayesinde </a:t>
            </a:r>
            <a:r>
              <a:rPr lang="tr-TR" sz="2400" dirty="0" err="1" smtClean="0"/>
              <a:t>edebiyat,şiir</a:t>
            </a:r>
            <a:r>
              <a:rPr lang="tr-TR" sz="2400" dirty="0" smtClean="0"/>
              <a:t> ve hitabet konularında kendini geliştirdi.</a:t>
            </a:r>
            <a:br>
              <a:rPr lang="tr-TR" sz="2400" dirty="0" smtClean="0"/>
            </a:br>
            <a:r>
              <a:rPr lang="tr-TR" sz="2400" dirty="0" smtClean="0"/>
              <a:t>*Buradaki Tarih öğretmeni Kolağası Mehmet Tevfik Bey sayesinde Fransız düşünürlerinin kitaplarını okumaya başlar.(</a:t>
            </a:r>
            <a:r>
              <a:rPr lang="tr-TR" sz="2400" dirty="0" err="1" smtClean="0"/>
              <a:t>Volter</a:t>
            </a:r>
            <a:r>
              <a:rPr lang="tr-TR" sz="2400" dirty="0" smtClean="0"/>
              <a:t>, Jan </a:t>
            </a:r>
            <a:r>
              <a:rPr lang="tr-TR" sz="2400" dirty="0" err="1" smtClean="0"/>
              <a:t>Jak</a:t>
            </a:r>
            <a:r>
              <a:rPr lang="tr-TR" sz="2400" dirty="0" smtClean="0"/>
              <a:t> </a:t>
            </a:r>
            <a:r>
              <a:rPr lang="tr-TR" sz="2400" dirty="0" err="1" smtClean="0"/>
              <a:t>Russo</a:t>
            </a:r>
            <a:r>
              <a:rPr lang="tr-TR" sz="2400" dirty="0" smtClean="0"/>
              <a:t>, </a:t>
            </a:r>
            <a:r>
              <a:rPr lang="tr-TR" sz="2400" dirty="0" err="1" smtClean="0"/>
              <a:t>Monteskiyo</a:t>
            </a:r>
            <a:r>
              <a:rPr lang="tr-TR" sz="2400" dirty="0" smtClean="0"/>
              <a:t>)</a:t>
            </a:r>
            <a:br>
              <a:rPr lang="tr-TR" sz="2400" dirty="0" smtClean="0"/>
            </a:br>
            <a:r>
              <a:rPr lang="tr-TR" sz="2400" dirty="0" smtClean="0"/>
              <a:t>*Namık Kemal ve Mehmet Emin Yurdakul’un şiirleriyle burada tanışır.</a:t>
            </a:r>
            <a:br>
              <a:rPr lang="tr-TR" sz="2400" dirty="0" smtClean="0"/>
            </a:br>
            <a:r>
              <a:rPr lang="tr-TR" sz="2800" dirty="0"/>
              <a:t>*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Mustafa Kemal yukarıda anlatılan olayları hangi okulda okurken yaşamıştır?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83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Manastır Askeri İdadisi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407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*Mustafa Kemal, bu okuldan 1902’de teğmen rütbesiyle mezun oldu.</a:t>
            </a:r>
            <a:br>
              <a:rPr lang="tr-TR" sz="2800" dirty="0" smtClean="0"/>
            </a:br>
            <a:r>
              <a:rPr lang="tr-TR" sz="2800" dirty="0" smtClean="0"/>
              <a:t>*Bu okulu bitirdikten sonra Harp Akademisi’ne devam etti.</a:t>
            </a:r>
            <a:endParaRPr lang="tr-TR" sz="2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Yukarıda anlatılan okulun adı nedir?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8061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Harp Okulu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398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1909 yılında Meşrutiyet karşıtlarının İstanbul’da çıkardıkları ayaklanmanın adı nedir?</a:t>
            </a:r>
            <a:endParaRPr lang="tr-TR" sz="4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590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Mustafa Kemal’in ilk gittiği okul hangisidir?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101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31 Mart Olayı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8811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1910 yılında İngiliz ve Fransız ordularının ortaklaşa yaptıkları, Mustafa Kemal Paşa’nın da Osmanlı Ordusu’nu temsilen katıldığı tatbikatın adı nedir?</a:t>
            </a:r>
            <a:endParaRPr lang="tr-TR" sz="36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3693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Pikardi</a:t>
            </a:r>
            <a:r>
              <a:rPr lang="tr-TR" dirty="0" smtClean="0"/>
              <a:t> Manevraları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3554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dirty="0" smtClean="0"/>
              <a:t>İtalya’nın işgaline uğrayan Osmanlı Devleti’nin Kuzey Afrika’daki son toprak parçasının adı nedir?</a:t>
            </a:r>
            <a:endParaRPr lang="tr-TR" sz="4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91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Trablusgarp ve Bingazi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2011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Trablusgarp Savaşı sonrasında İtalyanlar ile hangi antlaşma yapıldı?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866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Uşi</a:t>
            </a:r>
            <a:r>
              <a:rPr lang="tr-TR" dirty="0" smtClean="0"/>
              <a:t> Antlaşması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3149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Osmanlı Balkan Savaşları’nda hangi ülkelerle mücadele etti?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00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Sırbistan,Karadağ</a:t>
            </a:r>
            <a:r>
              <a:rPr lang="tr-TR" dirty="0" smtClean="0"/>
              <a:t>,</a:t>
            </a:r>
            <a:br>
              <a:rPr lang="tr-TR" dirty="0" smtClean="0"/>
            </a:br>
            <a:r>
              <a:rPr lang="tr-TR" dirty="0" smtClean="0"/>
              <a:t>Bulgaristan, Yunanistan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5919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dirty="0" err="1" smtClean="0"/>
              <a:t>Uşi</a:t>
            </a:r>
            <a:r>
              <a:rPr lang="tr-TR" sz="4400" dirty="0" smtClean="0"/>
              <a:t> Antlaşması’na göre, geçici olarak Osmanlı Devleti’nin İtalya’ya bıraktığı yer neresidir?</a:t>
            </a:r>
            <a:endParaRPr lang="tr-TR" sz="4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247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Mahalle Mektebi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4491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 İki Ada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1923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dirty="0" smtClean="0"/>
              <a:t>1.Balkan Savaşı sonrası , Osmanlı Devleti’nin Balkan Devletleri’ne bıraktığı yerler nerelerdir?</a:t>
            </a:r>
            <a:endParaRPr lang="tr-TR" sz="4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5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Midye-Enez çizgisinin batısı ve Edirne.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921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1.Balkan Savaşı sonrasında hangi antlaşma imzalandı?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333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Londra Antlaşması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737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2.Balkan Savaşı neden çıktı?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1321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/>
              <a:t>Balkan Devletleri, Osmanlı’dan aldıkları toprakları paylaşamadılar.</a:t>
            </a:r>
            <a:endParaRPr lang="tr-TR" sz="4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1178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dirty="0" smtClean="0"/>
              <a:t>2.Balkan Savaşı çıkınca, Balkan Devletleri’nin anlaşmazlığından yararlanan Osmanlı nereyi geri aldı?</a:t>
            </a:r>
            <a:endParaRPr lang="tr-TR" sz="4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49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Edirne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1513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/>
              <a:t>2.Balkan Savaşı sonrasında Bulgaristan ve Sırbistan ile hangi antlaşma yapıldı?</a:t>
            </a:r>
            <a:endParaRPr lang="tr-TR" sz="4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338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Meşrutiyet hangi padişah zamanında ilan edilmiştir?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4674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İstanbul Antlaşması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6524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/>
              <a:t>2.Balkan Savaşı sonrasında Yunanistan ile hangi antlaşma yapıldı?</a:t>
            </a:r>
            <a:endParaRPr lang="tr-TR" sz="4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8144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Atina Antlaşması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947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dirty="0" smtClean="0"/>
              <a:t>Balkan Savaşları sonrasında yapılan antlaşmalarla Osmanlı Balkanlardaki hangi topraklarını kaybetti?</a:t>
            </a:r>
            <a:endParaRPr lang="tr-TR" sz="4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124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/>
              <a:t>Arnavutluk, </a:t>
            </a:r>
            <a:r>
              <a:rPr lang="tr-TR" sz="4800" dirty="0" err="1" smtClean="0"/>
              <a:t>Makedonya,Batı</a:t>
            </a:r>
            <a:r>
              <a:rPr lang="tr-TR" sz="4800" dirty="0" smtClean="0"/>
              <a:t> Trakya, Ege Adaları(Gökçeada ve Bozcaada hariç)</a:t>
            </a:r>
            <a:endParaRPr lang="tr-TR" sz="4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1375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/>
              <a:t>Mustafa Kemal Paşa, hangi ülkede </a:t>
            </a:r>
            <a:r>
              <a:rPr lang="tr-TR" sz="4800" dirty="0" err="1" smtClean="0"/>
              <a:t>Ataşemiliter</a:t>
            </a:r>
            <a:r>
              <a:rPr lang="tr-TR" sz="4800" dirty="0" smtClean="0"/>
              <a:t>(askeri temsilci) olarak çalışmıştır?</a:t>
            </a:r>
            <a:endParaRPr lang="tr-TR" sz="4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476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Bulgaristan’ın başkenti Sofya’da.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7061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Osmanlı Devleti’nden ayrılan son Balkan Devleti hangisidir?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1990358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Arnavutluk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386789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Milliyetçilik ve Türkçülük üzerine yazdığı eserlerle Atatürk’ü derinden etkileyen yazarın adı nedir?</a:t>
            </a:r>
            <a:endParaRPr lang="tr-TR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631388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706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2.Abdülhamid</a:t>
            </a:r>
            <a:endParaRPr lang="tr-TR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883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Ziya Gökalp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121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Vatan Şairi olarak bilinen ve Atatürk’ü derinden etkileyen şair ve yazar  kimdir?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35547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Namık Kemal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564904"/>
            <a:ext cx="3743325" cy="330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351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Osmanlı Devleti tarafından yayımlanan, Osmanlı’da yenileşme hareketleri kapsamında yapılan ve yukarıda maddeleri yazılı fermanın adı nedir?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1800" dirty="0" smtClean="0"/>
              <a:t>1.Dil, din, ırk ayrımı gözetmeksizin bütün Osmanlı vatandaşları kanunlar önünde eşittir.</a:t>
            </a:r>
            <a:br>
              <a:rPr lang="tr-TR" sz="1800" dirty="0" smtClean="0"/>
            </a:br>
            <a:r>
              <a:rPr lang="tr-TR" sz="1800" dirty="0" smtClean="0"/>
              <a:t>2.Can ve mal güvenliği ile namus dokunulmazlığı devlet güvencesindedir.</a:t>
            </a:r>
            <a:br>
              <a:rPr lang="tr-TR" sz="1800" dirty="0" smtClean="0"/>
            </a:br>
            <a:r>
              <a:rPr lang="tr-TR" sz="1800" dirty="0" smtClean="0"/>
              <a:t>3.Mahkeme kararı olmadan kimse cezalandırılamaz.</a:t>
            </a:r>
            <a:br>
              <a:rPr lang="tr-TR" sz="1800" dirty="0" smtClean="0"/>
            </a:br>
            <a:r>
              <a:rPr lang="tr-TR" sz="1800" dirty="0" smtClean="0"/>
              <a:t>4.Askerlik erkekler için zorunludur.</a:t>
            </a:r>
            <a:endParaRPr lang="tr-TR" sz="1800" dirty="0"/>
          </a:p>
        </p:txBody>
      </p:sp>
    </p:spTree>
    <p:extLst>
      <p:ext uri="{BB962C8B-B14F-4D97-AF65-F5344CB8AC3E}">
        <p14:creationId xmlns="" xmlns:p14="http://schemas.microsoft.com/office/powerpoint/2010/main" val="84182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1839 Tanzimat Fermanı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175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1.Gayrimüslimlere karşı küçük düşürücü ifadeler kullanmak yasaktır.</a:t>
            </a:r>
          </a:p>
          <a:p>
            <a:r>
              <a:rPr lang="tr-TR" dirty="0" smtClean="0"/>
              <a:t>2.Cizye vergisi kaldırılmıştır.</a:t>
            </a:r>
          </a:p>
          <a:p>
            <a:r>
              <a:rPr lang="tr-TR" dirty="0" smtClean="0"/>
              <a:t>3.Askerlik yapmak istemeyen gayrimüslimler için nakdi bedel uygulamasına geçilmiştir.</a:t>
            </a:r>
          </a:p>
          <a:p>
            <a:r>
              <a:rPr lang="tr-TR" dirty="0" smtClean="0"/>
              <a:t>4.Gayrimüslimlere devlet görevine girme, askerlik yapma ve askeri okullara girme gibi konularda </a:t>
            </a:r>
            <a:r>
              <a:rPr lang="tr-TR" dirty="0" err="1" smtClean="0"/>
              <a:t>müslümanlarla</a:t>
            </a:r>
            <a:r>
              <a:rPr lang="tr-TR" dirty="0" smtClean="0"/>
              <a:t> aynı haklar tanınmıştır.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Aşağıda maddeleri yazılı, Osmanlı’da yenileşme hareketleri kapsamında çıkarılan fermanın adı nedir?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25445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1856 Islahat Fermanı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451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Osmanlı Devleti’nde Meşrutiyet Dönemi’nde Mithat Paşa tarafından ilk defa sivil bir Anayasa </a:t>
            </a:r>
            <a:r>
              <a:rPr lang="tr-TR" sz="2800" dirty="0" err="1" smtClean="0"/>
              <a:t>hazırlanmıştır.Meclis</a:t>
            </a:r>
            <a:r>
              <a:rPr lang="tr-TR" sz="2800" dirty="0" smtClean="0"/>
              <a:t> kararı ve padişah onayıyla </a:t>
            </a:r>
            <a:r>
              <a:rPr lang="tr-TR" sz="2800" dirty="0" err="1" smtClean="0"/>
              <a:t>yürülüğe</a:t>
            </a:r>
            <a:r>
              <a:rPr lang="tr-TR" sz="2800" dirty="0" smtClean="0"/>
              <a:t> giren bu Anayasa’nın adı nedir?</a:t>
            </a:r>
            <a:endParaRPr lang="tr-TR" sz="28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489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Kanun-u Esasi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8509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dirty="0" smtClean="0"/>
              <a:t>Bu fikre göre Osmanlı Devleti </a:t>
            </a:r>
            <a:r>
              <a:rPr lang="tr-TR" sz="2400" dirty="0" err="1" smtClean="0"/>
              <a:t>kültür,yönetim,hukuk</a:t>
            </a:r>
            <a:r>
              <a:rPr lang="tr-TR" sz="2400" dirty="0" smtClean="0"/>
              <a:t> ve toplumsal alanda Avrupa devletleri gibi modern bir devlet olursa,</a:t>
            </a:r>
            <a:br>
              <a:rPr lang="tr-TR" sz="2400" dirty="0" smtClean="0"/>
            </a:br>
            <a:r>
              <a:rPr lang="tr-TR" sz="2400" dirty="0" smtClean="0"/>
              <a:t>ülke içindeki gayrimüslimler ayrılık fikrinden </a:t>
            </a:r>
            <a:r>
              <a:rPr lang="tr-TR" sz="2400" dirty="0" err="1" smtClean="0"/>
              <a:t>vazgeçeceklerdi.Böylece</a:t>
            </a:r>
            <a:r>
              <a:rPr lang="tr-TR" sz="2400" dirty="0" smtClean="0"/>
              <a:t> devletin dağılması önlenecekti.</a:t>
            </a:r>
            <a:endParaRPr lang="tr-TR" sz="24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Yukarıda anlatılan Osmanlı Devleti’ni içinde bulunduğu zor durumdan kurtarmak için ortaya atılan düşünce akımının adı nedir?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298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177</TotalTime>
  <Words>648</Words>
  <PresentationFormat>Ekran Gösterisi (4:3)</PresentationFormat>
  <Paragraphs>88</Paragraphs>
  <Slides>66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66</vt:i4>
      </vt:variant>
    </vt:vector>
  </HeadingPairs>
  <TitlesOfParts>
    <vt:vector size="67" baseType="lpstr">
      <vt:lpstr>Cilt</vt:lpstr>
      <vt:lpstr>Mustafa Kemal Harp Akademisinden Hangi Rütbe İle Mezun Oldu?</vt:lpstr>
      <vt:lpstr>Kurmay Yüzbaşı</vt:lpstr>
      <vt:lpstr>Mustafa Kemal’in ilk gittiği okul hangisidir? </vt:lpstr>
      <vt:lpstr>Mahalle Mektebi</vt:lpstr>
      <vt:lpstr>Meşrutiyet hangi padişah zamanında ilan edilmiştir? </vt:lpstr>
      <vt:lpstr>2.Abdülhamid</vt:lpstr>
      <vt:lpstr>Osmanlı Devleti’nde Meşrutiyet Dönemi’nde Mithat Paşa tarafından ilk defa sivil bir Anayasa hazırlanmıştır.Meclis kararı ve padişah onayıyla yürülüğe giren bu Anayasa’nın adı nedir?</vt:lpstr>
      <vt:lpstr>Kanun-u Esasi</vt:lpstr>
      <vt:lpstr>Bu fikre göre Osmanlı Devleti kültür,yönetim,hukuk ve toplumsal alanda Avrupa devletleri gibi modern bir devlet olursa, ülke içindeki gayrimüslimler ayrılık fikrinden vazgeçeceklerdi.Böylece devletin dağılması önlenecekti.</vt:lpstr>
      <vt:lpstr>Batıcılık</vt:lpstr>
      <vt:lpstr>2.Abdülhamid tarafından devlet politikası haline getirildi.Bu anlayışa göre İslam dünyası Osmanlı Halifesi etrafında birleşirse devletin yıkılması önlenebilirdi?</vt:lpstr>
      <vt:lpstr>İslamcılık</vt:lpstr>
      <vt:lpstr>*İttihat ve Terakki Cemiyeti tarafından 2.Meşrutiyet Dönemi’nde uygulanmak istenen düşünce anlayışıdır. *Bu anlayışa göre Türk kültürü korunacak ve geliştirilecek, ülkeyi yöneten kesim de Türklerden oluşacaktı.</vt:lpstr>
      <vt:lpstr>Türkçülük</vt:lpstr>
      <vt:lpstr>Osmanlı Devleti’nde yaşayan halkın tamamı din, dil, ırk ve etnik yapısı dikkate alınmadan aynı haklara sahip olacaktı.Böylece toplumda eşitlik sağlanacak ve farklı milletlerden oluşan Osmanlı Devleti dağılmaktan kurtulacaktı.</vt:lpstr>
      <vt:lpstr>Osmanlıcılık</vt:lpstr>
      <vt:lpstr>Mustafa Kemal’in babasının ve annesinin adı nedir?</vt:lpstr>
      <vt:lpstr>Ali Rıza Efendi Zübeyde Hanım</vt:lpstr>
      <vt:lpstr>Mustafa Kemal Mahalle Mektebi’nden sonra hangi okula gitti?</vt:lpstr>
      <vt:lpstr>Şemsi Efendi Mektebi</vt:lpstr>
      <vt:lpstr>*Annesinin isteğiyle Şemsi Efendi Mektebi’nden sonra Mustafa Kemal bu okula kayıt oldu. *Fakat o, bu sivil ortaokula devam etmek istemiyordu. Askeri okul sınavını kazanınca bu okuldan ayrıldı. </vt:lpstr>
      <vt:lpstr>Selanik Mülkiye Rüştiyesi</vt:lpstr>
      <vt:lpstr>Mustafa Kemal’in Selanik Mülkiye Rüştiyesi’nden ayrılıp kayıt yaptırdığı askeri okulun adı nedir?</vt:lpstr>
      <vt:lpstr>Selanik Askeri Rüştiyesi</vt:lpstr>
      <vt:lpstr>*Arkadaşı Ömer Naci sayesinde edebiyat,şiir ve hitabet konularında kendini geliştirdi. *Buradaki Tarih öğretmeni Kolağası Mehmet Tevfik Bey sayesinde Fransız düşünürlerinin kitaplarını okumaya başlar.(Volter, Jan Jak Russo, Monteskiyo) *Namık Kemal ve Mehmet Emin Yurdakul’un şiirleriyle burada tanışır. *</vt:lpstr>
      <vt:lpstr>Manastır Askeri İdadisi</vt:lpstr>
      <vt:lpstr>*Mustafa Kemal, bu okuldan 1902’de teğmen rütbesiyle mezun oldu. *Bu okulu bitirdikten sonra Harp Akademisi’ne devam etti.</vt:lpstr>
      <vt:lpstr>Harp Okulu</vt:lpstr>
      <vt:lpstr>1909 yılında Meşrutiyet karşıtlarının İstanbul’da çıkardıkları ayaklanmanın adı nedir?</vt:lpstr>
      <vt:lpstr>31 Mart Olayı</vt:lpstr>
      <vt:lpstr>1910 yılında İngiliz ve Fransız ordularının ortaklaşa yaptıkları, Mustafa Kemal Paşa’nın da Osmanlı Ordusu’nu temsilen katıldığı tatbikatın adı nedir?</vt:lpstr>
      <vt:lpstr>Pikardi Manevraları</vt:lpstr>
      <vt:lpstr>İtalya’nın işgaline uğrayan Osmanlı Devleti’nin Kuzey Afrika’daki son toprak parçasının adı nedir?</vt:lpstr>
      <vt:lpstr>Trablusgarp ve Bingazi</vt:lpstr>
      <vt:lpstr>Trablusgarp Savaşı sonrasında İtalyanlar ile hangi antlaşma yapıldı?</vt:lpstr>
      <vt:lpstr>Uşi Antlaşması</vt:lpstr>
      <vt:lpstr>Osmanlı Balkan Savaşları’nda hangi ülkelerle mücadele etti?</vt:lpstr>
      <vt:lpstr>Sırbistan,Karadağ, Bulgaristan, Yunanistan</vt:lpstr>
      <vt:lpstr>Uşi Antlaşması’na göre, geçici olarak Osmanlı Devleti’nin İtalya’ya bıraktığı yer neresidir?</vt:lpstr>
      <vt:lpstr>On İki Ada</vt:lpstr>
      <vt:lpstr>1.Balkan Savaşı sonrası , Osmanlı Devleti’nin Balkan Devletleri’ne bıraktığı yerler nerelerdir?</vt:lpstr>
      <vt:lpstr>Midye-Enez çizgisinin batısı ve Edirne.</vt:lpstr>
      <vt:lpstr>1.Balkan Savaşı sonrasında hangi antlaşma imzalandı?</vt:lpstr>
      <vt:lpstr>Londra Antlaşması</vt:lpstr>
      <vt:lpstr>2.Balkan Savaşı neden çıktı?</vt:lpstr>
      <vt:lpstr>Balkan Devletleri, Osmanlı’dan aldıkları toprakları paylaşamadılar.</vt:lpstr>
      <vt:lpstr>2.Balkan Savaşı çıkınca, Balkan Devletleri’nin anlaşmazlığından yararlanan Osmanlı nereyi geri aldı?</vt:lpstr>
      <vt:lpstr>Edirne</vt:lpstr>
      <vt:lpstr>2.Balkan Savaşı sonrasında Bulgaristan ve Sırbistan ile hangi antlaşma yapıldı?</vt:lpstr>
      <vt:lpstr>İstanbul Antlaşması</vt:lpstr>
      <vt:lpstr>2.Balkan Savaşı sonrasında Yunanistan ile hangi antlaşma yapıldı?</vt:lpstr>
      <vt:lpstr>Atina Antlaşması</vt:lpstr>
      <vt:lpstr>Balkan Savaşları sonrasında yapılan antlaşmalarla Osmanlı Balkanlardaki hangi topraklarını kaybetti?</vt:lpstr>
      <vt:lpstr>Arnavutluk, Makedonya,Batı Trakya, Ege Adaları(Gökçeada ve Bozcaada hariç)</vt:lpstr>
      <vt:lpstr>Mustafa Kemal Paşa, hangi ülkede Ataşemiliter(askeri temsilci) olarak çalışmıştır?</vt:lpstr>
      <vt:lpstr>Bulgaristan’ın başkenti Sofya’da.</vt:lpstr>
      <vt:lpstr>Osmanlı Devleti’nden ayrılan son Balkan Devleti hangisidir?</vt:lpstr>
      <vt:lpstr>Arnavutluk</vt:lpstr>
      <vt:lpstr>Milliyetçilik ve Türkçülük üzerine yazdığı eserlerle Atatürk’ü derinden etkileyen yazarın adı nedir?</vt:lpstr>
      <vt:lpstr>Ziya Gökalp</vt:lpstr>
      <vt:lpstr>Vatan Şairi olarak bilinen ve Atatürk’ü derinden etkileyen şair ve yazar  kimdir?</vt:lpstr>
      <vt:lpstr>Namık Kemal</vt:lpstr>
      <vt:lpstr>1.Dil, din, ırk ayrımı gözetmeksizin bütün Osmanlı vatandaşları kanunlar önünde eşittir. 2.Can ve mal güvenliği ile namus dokunulmazlığı devlet güvencesindedir. 3.Mahkeme kararı olmadan kimse cezalandırılamaz. 4.Askerlik erkekler için zorunludur.</vt:lpstr>
      <vt:lpstr>1839 Tanzimat Fermanı</vt:lpstr>
      <vt:lpstr>Aşağıda maddeleri yazılı, Osmanlı’da yenileşme hareketleri kapsamında çıkarılan fermanın adı nedir?</vt:lpstr>
      <vt:lpstr>1856 Islahat Fermanı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2020-09-30T12:11:12Z</dcterms:created>
  <dcterms:modified xsi:type="dcterms:W3CDTF">2020-12-07T06:59:37Z</dcterms:modified>
  <cp:category>https://www.sorubak.com</cp:category>
</cp:coreProperties>
</file>