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65" r:id="rId4"/>
    <p:sldId id="258" r:id="rId5"/>
    <p:sldId id="259" r:id="rId6"/>
    <p:sldId id="260" r:id="rId7"/>
    <p:sldId id="261" r:id="rId8"/>
    <p:sldId id="262" r:id="rId9"/>
    <p:sldId id="263" r:id="rId10"/>
    <p:sldId id="264" r:id="rId11"/>
    <p:sldId id="266" r:id="rId12"/>
    <p:sldId id="267" r:id="rId13"/>
    <p:sldId id="270" r:id="rId14"/>
    <p:sldId id="271" r:id="rId15"/>
    <p:sldId id="272" r:id="rId16"/>
    <p:sldId id="273" r:id="rId17"/>
    <p:sldId id="274" r:id="rId18"/>
    <p:sldId id="268" r:id="rId19"/>
    <p:sldId id="269"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GİRİŞ" id="{E9E29062-529E-4888-BFD4-444C482DC92C}">
          <p14:sldIdLst>
            <p14:sldId id="256"/>
            <p14:sldId id="257"/>
            <p14:sldId id="265"/>
          </p14:sldIdLst>
        </p14:section>
        <p14:section name="DOĞU CEPHESİ" id="{E81F8349-4408-48F0-B38B-09A98D899662}">
          <p14:sldIdLst>
            <p14:sldId id="258"/>
            <p14:sldId id="259"/>
          </p14:sldIdLst>
        </p14:section>
        <p14:section name="GÜNEY CEPHESİ" id="{D5260E62-7305-4F00-85D6-233CC918F065}">
          <p14:sldIdLst>
            <p14:sldId id="260"/>
            <p14:sldId id="261"/>
            <p14:sldId id="262"/>
            <p14:sldId id="263"/>
            <p14:sldId id="264"/>
          </p14:sldIdLst>
        </p14:section>
        <p14:section name="SORULAR" id="{658B8E3E-E0D0-466F-9C5D-D32DB90C3E55}">
          <p14:sldIdLst>
            <p14:sldId id="266"/>
            <p14:sldId id="267"/>
            <p14:sldId id="270"/>
            <p14:sldId id="271"/>
            <p14:sldId id="272"/>
            <p14:sldId id="273"/>
            <p14:sldId id="274"/>
            <p14:sldId id="268"/>
            <p14:sldId id="269"/>
            <p14:sldId id="275"/>
            <p14:sldId id="276"/>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5" autoAdjust="0"/>
    <p:restoredTop sz="94660"/>
  </p:normalViewPr>
  <p:slideViewPr>
    <p:cSldViewPr snapToGrid="0">
      <p:cViewPr varScale="1">
        <p:scale>
          <a:sx n="78" d="100"/>
          <a:sy n="78" d="100"/>
        </p:scale>
        <p:origin x="-84" y="-44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 gümüş" userId="303a2dc87ae152c4" providerId="LiveId" clId="{5C3E58B4-8BF5-42F4-A931-C81A8E42F920}"/>
    <pc:docChg chg="custSel addSld delSld modSld sldOrd addSection delSection modSection">
      <pc:chgData name="ali gümüş" userId="303a2dc87ae152c4" providerId="LiveId" clId="{5C3E58B4-8BF5-42F4-A931-C81A8E42F920}" dt="2020-12-25T20:21:35.785" v="96" actId="20577"/>
      <pc:docMkLst>
        <pc:docMk/>
      </pc:docMkLst>
      <pc:sldChg chg="modSp new add del">
        <pc:chgData name="ali gümüş" userId="303a2dc87ae152c4" providerId="LiveId" clId="{5C3E58B4-8BF5-42F4-A931-C81A8E42F920}" dt="2020-12-25T20:06:13.206" v="7" actId="1076"/>
        <pc:sldMkLst>
          <pc:docMk/>
          <pc:sldMk cId="2665557144" sldId="266"/>
        </pc:sldMkLst>
        <pc:picChg chg="mod">
          <ac:chgData name="ali gümüş" userId="303a2dc87ae152c4" providerId="LiveId" clId="{5C3E58B4-8BF5-42F4-A931-C81A8E42F920}" dt="2020-12-25T20:06:13.206" v="7" actId="1076"/>
          <ac:picMkLst>
            <pc:docMk/>
            <pc:sldMk cId="2665557144" sldId="266"/>
            <ac:picMk id="1026" creationId="{5E0BDDC5-AC0C-431C-A4FB-4035C57587EC}"/>
          </ac:picMkLst>
        </pc:picChg>
      </pc:sldChg>
      <pc:sldChg chg="addSp delSp modSp">
        <pc:chgData name="ali gümüş" userId="303a2dc87ae152c4" providerId="LiveId" clId="{5C3E58B4-8BF5-42F4-A931-C81A8E42F920}" dt="2020-12-25T20:06:04.126" v="3"/>
        <pc:sldMkLst>
          <pc:docMk/>
          <pc:sldMk cId="3900413455" sldId="266"/>
        </pc:sldMkLst>
        <pc:spChg chg="del">
          <ac:chgData name="ali gümüş" userId="303a2dc87ae152c4" providerId="LiveId" clId="{5C3E58B4-8BF5-42F4-A931-C81A8E42F920}" dt="2020-12-25T20:06:04.126" v="3"/>
          <ac:spMkLst>
            <pc:docMk/>
            <pc:sldMk cId="3900413455" sldId="266"/>
            <ac:spMk id="3" creationId="{A33E63B1-C38D-45E0-A753-186660439604}"/>
          </ac:spMkLst>
        </pc:spChg>
        <pc:picChg chg="add mod">
          <ac:chgData name="ali gümüş" userId="303a2dc87ae152c4" providerId="LiveId" clId="{5C3E58B4-8BF5-42F4-A931-C81A8E42F920}" dt="2020-12-25T20:06:04.126" v="3"/>
          <ac:picMkLst>
            <pc:docMk/>
            <pc:sldMk cId="3900413455" sldId="266"/>
            <ac:picMk id="1026" creationId="{5E0BDDC5-AC0C-431C-A4FB-4035C57587EC}"/>
          </ac:picMkLst>
        </pc:picChg>
      </pc:sldChg>
      <pc:sldChg chg="addSp delSp modSp">
        <pc:chgData name="ali gümüş" userId="303a2dc87ae152c4" providerId="LiveId" clId="{5C3E58B4-8BF5-42F4-A931-C81A8E42F920}" dt="2020-12-25T20:06:41.018" v="9"/>
        <pc:sldMkLst>
          <pc:docMk/>
          <pc:sldMk cId="796539350" sldId="267"/>
        </pc:sldMkLst>
        <pc:spChg chg="del">
          <ac:chgData name="ali gümüş" userId="303a2dc87ae152c4" providerId="LiveId" clId="{5C3E58B4-8BF5-42F4-A931-C81A8E42F920}" dt="2020-12-25T20:06:41.018" v="9"/>
          <ac:spMkLst>
            <pc:docMk/>
            <pc:sldMk cId="796539350" sldId="267"/>
            <ac:spMk id="3" creationId="{5A3B4D22-5F66-439A-81BE-48546027D68C}"/>
          </ac:spMkLst>
        </pc:spChg>
        <pc:picChg chg="add mod">
          <ac:chgData name="ali gümüş" userId="303a2dc87ae152c4" providerId="LiveId" clId="{5C3E58B4-8BF5-42F4-A931-C81A8E42F920}" dt="2020-12-25T20:06:41.018" v="9"/>
          <ac:picMkLst>
            <pc:docMk/>
            <pc:sldMk cId="796539350" sldId="267"/>
            <ac:picMk id="2050" creationId="{98F1EBB4-7BE4-4166-850A-4D885B1C5285}"/>
          </ac:picMkLst>
        </pc:picChg>
      </pc:sldChg>
      <pc:sldChg chg="modSp new add del">
        <pc:chgData name="ali gümüş" userId="303a2dc87ae152c4" providerId="LiveId" clId="{5C3E58B4-8BF5-42F4-A931-C81A8E42F920}" dt="2020-12-25T20:06:47.147" v="12" actId="1076"/>
        <pc:sldMkLst>
          <pc:docMk/>
          <pc:sldMk cId="3073140511" sldId="267"/>
        </pc:sldMkLst>
        <pc:picChg chg="mod">
          <ac:chgData name="ali gümüş" userId="303a2dc87ae152c4" providerId="LiveId" clId="{5C3E58B4-8BF5-42F4-A931-C81A8E42F920}" dt="2020-12-25T20:06:47.147" v="12" actId="1076"/>
          <ac:picMkLst>
            <pc:docMk/>
            <pc:sldMk cId="3073140511" sldId="267"/>
            <ac:picMk id="2050" creationId="{98F1EBB4-7BE4-4166-850A-4D885B1C5285}"/>
          </ac:picMkLst>
        </pc:picChg>
      </pc:sldChg>
      <pc:sldChg chg="modSp new add del">
        <pc:chgData name="ali gümüş" userId="303a2dc87ae152c4" providerId="LiveId" clId="{5C3E58B4-8BF5-42F4-A931-C81A8E42F920}" dt="2020-12-25T20:07:19.027" v="17" actId="1076"/>
        <pc:sldMkLst>
          <pc:docMk/>
          <pc:sldMk cId="1671009427" sldId="268"/>
        </pc:sldMkLst>
        <pc:picChg chg="mod">
          <ac:chgData name="ali gümüş" userId="303a2dc87ae152c4" providerId="LiveId" clId="{5C3E58B4-8BF5-42F4-A931-C81A8E42F920}" dt="2020-12-25T20:07:19.027" v="17" actId="1076"/>
          <ac:picMkLst>
            <pc:docMk/>
            <pc:sldMk cId="1671009427" sldId="268"/>
            <ac:picMk id="3074" creationId="{F29DB631-7C8A-4E8E-910D-A3CA204F20BC}"/>
          </ac:picMkLst>
        </pc:picChg>
      </pc:sldChg>
      <pc:sldChg chg="addSp delSp modSp">
        <pc:chgData name="ali gümüş" userId="303a2dc87ae152c4" providerId="LiveId" clId="{5C3E58B4-8BF5-42F4-A931-C81A8E42F920}" dt="2020-12-25T20:07:14.712" v="14"/>
        <pc:sldMkLst>
          <pc:docMk/>
          <pc:sldMk cId="3264061406" sldId="268"/>
        </pc:sldMkLst>
        <pc:spChg chg="del">
          <ac:chgData name="ali gümüş" userId="303a2dc87ae152c4" providerId="LiveId" clId="{5C3E58B4-8BF5-42F4-A931-C81A8E42F920}" dt="2020-12-25T20:07:14.712" v="14"/>
          <ac:spMkLst>
            <pc:docMk/>
            <pc:sldMk cId="3264061406" sldId="268"/>
            <ac:spMk id="3" creationId="{8FD88411-943A-4BF0-A843-A132729C0B74}"/>
          </ac:spMkLst>
        </pc:spChg>
        <pc:picChg chg="add mod">
          <ac:chgData name="ali gümüş" userId="303a2dc87ae152c4" providerId="LiveId" clId="{5C3E58B4-8BF5-42F4-A931-C81A8E42F920}" dt="2020-12-25T20:07:14.712" v="14"/>
          <ac:picMkLst>
            <pc:docMk/>
            <pc:sldMk cId="3264061406" sldId="268"/>
            <ac:picMk id="3074" creationId="{F29DB631-7C8A-4E8E-910D-A3CA204F20BC}"/>
          </ac:picMkLst>
        </pc:picChg>
      </pc:sldChg>
      <pc:sldChg chg="modSp new add del">
        <pc:chgData name="ali gümüş" userId="303a2dc87ae152c4" providerId="LiveId" clId="{5C3E58B4-8BF5-42F4-A931-C81A8E42F920}" dt="2020-12-25T20:08:23.115" v="22" actId="1076"/>
        <pc:sldMkLst>
          <pc:docMk/>
          <pc:sldMk cId="1070392090" sldId="269"/>
        </pc:sldMkLst>
        <pc:picChg chg="mod">
          <ac:chgData name="ali gümüş" userId="303a2dc87ae152c4" providerId="LiveId" clId="{5C3E58B4-8BF5-42F4-A931-C81A8E42F920}" dt="2020-12-25T20:08:23.115" v="22" actId="1076"/>
          <ac:picMkLst>
            <pc:docMk/>
            <pc:sldMk cId="1070392090" sldId="269"/>
            <ac:picMk id="4098" creationId="{F141091C-F071-41D6-99D7-9C0AB4FAB94C}"/>
          </ac:picMkLst>
        </pc:picChg>
      </pc:sldChg>
      <pc:sldChg chg="addSp delSp modSp">
        <pc:chgData name="ali gümüş" userId="303a2dc87ae152c4" providerId="LiveId" clId="{5C3E58B4-8BF5-42F4-A931-C81A8E42F920}" dt="2020-12-25T20:08:18.665" v="19"/>
        <pc:sldMkLst>
          <pc:docMk/>
          <pc:sldMk cId="1324793583" sldId="269"/>
        </pc:sldMkLst>
        <pc:spChg chg="del">
          <ac:chgData name="ali gümüş" userId="303a2dc87ae152c4" providerId="LiveId" clId="{5C3E58B4-8BF5-42F4-A931-C81A8E42F920}" dt="2020-12-25T20:08:18.665" v="19"/>
          <ac:spMkLst>
            <pc:docMk/>
            <pc:sldMk cId="1324793583" sldId="269"/>
            <ac:spMk id="3" creationId="{AEDCC6E6-9702-42F0-B008-8DC073C6490B}"/>
          </ac:spMkLst>
        </pc:spChg>
        <pc:picChg chg="add mod">
          <ac:chgData name="ali gümüş" userId="303a2dc87ae152c4" providerId="LiveId" clId="{5C3E58B4-8BF5-42F4-A931-C81A8E42F920}" dt="2020-12-25T20:08:18.665" v="19"/>
          <ac:picMkLst>
            <pc:docMk/>
            <pc:sldMk cId="1324793583" sldId="269"/>
            <ac:picMk id="4098" creationId="{F141091C-F071-41D6-99D7-9C0AB4FAB94C}"/>
          </ac:picMkLst>
        </pc:picChg>
      </pc:sldChg>
      <pc:sldChg chg="addSp delSp modSp">
        <pc:chgData name="ali gümüş" userId="303a2dc87ae152c4" providerId="LiveId" clId="{5C3E58B4-8BF5-42F4-A931-C81A8E42F920}" dt="2020-12-25T20:09:11.625" v="24"/>
        <pc:sldMkLst>
          <pc:docMk/>
          <pc:sldMk cId="3325220420" sldId="270"/>
        </pc:sldMkLst>
        <pc:spChg chg="del">
          <ac:chgData name="ali gümüş" userId="303a2dc87ae152c4" providerId="LiveId" clId="{5C3E58B4-8BF5-42F4-A931-C81A8E42F920}" dt="2020-12-25T20:09:11.625" v="24"/>
          <ac:spMkLst>
            <pc:docMk/>
            <pc:sldMk cId="3325220420" sldId="270"/>
            <ac:spMk id="3" creationId="{3AA34ACD-DE2D-4482-B67D-F2F97DFC8FC5}"/>
          </ac:spMkLst>
        </pc:spChg>
        <pc:picChg chg="add mod">
          <ac:chgData name="ali gümüş" userId="303a2dc87ae152c4" providerId="LiveId" clId="{5C3E58B4-8BF5-42F4-A931-C81A8E42F920}" dt="2020-12-25T20:09:11.625" v="24"/>
          <ac:picMkLst>
            <pc:docMk/>
            <pc:sldMk cId="3325220420" sldId="270"/>
            <ac:picMk id="5122" creationId="{8616705D-AB30-4159-AE62-691741520982}"/>
          </ac:picMkLst>
        </pc:picChg>
      </pc:sldChg>
      <pc:sldChg chg="modSp new add del ord">
        <pc:chgData name="ali gümüş" userId="303a2dc87ae152c4" providerId="LiveId" clId="{5C3E58B4-8BF5-42F4-A931-C81A8E42F920}" dt="2020-12-25T20:09:22.378" v="29"/>
        <pc:sldMkLst>
          <pc:docMk/>
          <pc:sldMk cId="3571929376" sldId="270"/>
        </pc:sldMkLst>
        <pc:picChg chg="mod">
          <ac:chgData name="ali gümüş" userId="303a2dc87ae152c4" providerId="LiveId" clId="{5C3E58B4-8BF5-42F4-A931-C81A8E42F920}" dt="2020-12-25T20:09:17.163" v="27" actId="1076"/>
          <ac:picMkLst>
            <pc:docMk/>
            <pc:sldMk cId="3571929376" sldId="270"/>
            <ac:picMk id="5122" creationId="{8616705D-AB30-4159-AE62-691741520982}"/>
          </ac:picMkLst>
        </pc:picChg>
      </pc:sldChg>
      <pc:sldChg chg="modSp new add del ord">
        <pc:chgData name="ali gümüş" userId="303a2dc87ae152c4" providerId="LiveId" clId="{5C3E58B4-8BF5-42F4-A931-C81A8E42F920}" dt="2020-12-25T20:09:46.389" v="36"/>
        <pc:sldMkLst>
          <pc:docMk/>
          <pc:sldMk cId="498522768" sldId="271"/>
        </pc:sldMkLst>
        <pc:picChg chg="mod">
          <ac:chgData name="ali gümüş" userId="303a2dc87ae152c4" providerId="LiveId" clId="{5C3E58B4-8BF5-42F4-A931-C81A8E42F920}" dt="2020-12-25T20:09:43.619" v="34" actId="1076"/>
          <ac:picMkLst>
            <pc:docMk/>
            <pc:sldMk cId="498522768" sldId="271"/>
            <ac:picMk id="6146" creationId="{DB558BC6-6A23-4479-9C87-446C24BCBE76}"/>
          </ac:picMkLst>
        </pc:picChg>
      </pc:sldChg>
      <pc:sldChg chg="addSp delSp modSp">
        <pc:chgData name="ali gümüş" userId="303a2dc87ae152c4" providerId="LiveId" clId="{5C3E58B4-8BF5-42F4-A931-C81A8E42F920}" dt="2020-12-25T20:09:40.599" v="31"/>
        <pc:sldMkLst>
          <pc:docMk/>
          <pc:sldMk cId="2294718392" sldId="271"/>
        </pc:sldMkLst>
        <pc:spChg chg="del">
          <ac:chgData name="ali gümüş" userId="303a2dc87ae152c4" providerId="LiveId" clId="{5C3E58B4-8BF5-42F4-A931-C81A8E42F920}" dt="2020-12-25T20:09:40.599" v="31"/>
          <ac:spMkLst>
            <pc:docMk/>
            <pc:sldMk cId="2294718392" sldId="271"/>
            <ac:spMk id="3" creationId="{74A02821-4354-420B-8A93-1765CAB3F941}"/>
          </ac:spMkLst>
        </pc:spChg>
        <pc:picChg chg="add mod">
          <ac:chgData name="ali gümüş" userId="303a2dc87ae152c4" providerId="LiveId" clId="{5C3E58B4-8BF5-42F4-A931-C81A8E42F920}" dt="2020-12-25T20:09:40.599" v="31"/>
          <ac:picMkLst>
            <pc:docMk/>
            <pc:sldMk cId="2294718392" sldId="271"/>
            <ac:picMk id="6146" creationId="{DB558BC6-6A23-4479-9C87-446C24BCBE76}"/>
          </ac:picMkLst>
        </pc:picChg>
      </pc:sldChg>
      <pc:sldChg chg="modSp new add del ord">
        <pc:chgData name="ali gümüş" userId="303a2dc87ae152c4" providerId="LiveId" clId="{5C3E58B4-8BF5-42F4-A931-C81A8E42F920}" dt="2020-12-25T20:11:53.669" v="47"/>
        <pc:sldMkLst>
          <pc:docMk/>
          <pc:sldMk cId="1106731035" sldId="272"/>
        </pc:sldMkLst>
        <pc:picChg chg="mod">
          <ac:chgData name="ali gümüş" userId="303a2dc87ae152c4" providerId="LiveId" clId="{5C3E58B4-8BF5-42F4-A931-C81A8E42F920}" dt="2020-12-25T20:11:51.498" v="45" actId="1076"/>
          <ac:picMkLst>
            <pc:docMk/>
            <pc:sldMk cId="1106731035" sldId="272"/>
            <ac:picMk id="7170" creationId="{8104AE7F-E873-4CA8-8329-97E3CC303D17}"/>
          </ac:picMkLst>
        </pc:picChg>
      </pc:sldChg>
      <pc:sldChg chg="addSp delSp modSp">
        <pc:chgData name="ali gümüş" userId="303a2dc87ae152c4" providerId="LiveId" clId="{5C3E58B4-8BF5-42F4-A931-C81A8E42F920}" dt="2020-12-25T20:11:48.221" v="42"/>
        <pc:sldMkLst>
          <pc:docMk/>
          <pc:sldMk cId="1473219014" sldId="272"/>
        </pc:sldMkLst>
        <pc:spChg chg="del">
          <ac:chgData name="ali gümüş" userId="303a2dc87ae152c4" providerId="LiveId" clId="{5C3E58B4-8BF5-42F4-A931-C81A8E42F920}" dt="2020-12-25T20:11:48.221" v="42"/>
          <ac:spMkLst>
            <pc:docMk/>
            <pc:sldMk cId="1473219014" sldId="272"/>
            <ac:spMk id="3" creationId="{8F94BC42-161F-49BD-92CF-6478FC92C7A5}"/>
          </ac:spMkLst>
        </pc:spChg>
        <pc:picChg chg="add mod">
          <ac:chgData name="ali gümüş" userId="303a2dc87ae152c4" providerId="LiveId" clId="{5C3E58B4-8BF5-42F4-A931-C81A8E42F920}" dt="2020-12-25T20:11:48.221" v="42"/>
          <ac:picMkLst>
            <pc:docMk/>
            <pc:sldMk cId="1473219014" sldId="272"/>
            <ac:picMk id="7170" creationId="{8104AE7F-E873-4CA8-8329-97E3CC303D17}"/>
          </ac:picMkLst>
        </pc:picChg>
      </pc:sldChg>
      <pc:sldChg chg="addSp delSp modSp new mod ord">
        <pc:chgData name="ali gümüş" userId="303a2dc87ae152c4" providerId="LiveId" clId="{5C3E58B4-8BF5-42F4-A931-C81A8E42F920}" dt="2020-12-25T20:13:27.396" v="53"/>
        <pc:sldMkLst>
          <pc:docMk/>
          <pc:sldMk cId="189383998" sldId="273"/>
        </pc:sldMkLst>
        <pc:spChg chg="del">
          <ac:chgData name="ali gümüş" userId="303a2dc87ae152c4" providerId="LiveId" clId="{5C3E58B4-8BF5-42F4-A931-C81A8E42F920}" dt="2020-12-25T20:13:21.853" v="49" actId="22"/>
          <ac:spMkLst>
            <pc:docMk/>
            <pc:sldMk cId="189383998" sldId="273"/>
            <ac:spMk id="3" creationId="{C71F0AE9-0AF3-439B-8018-34375FEF4D48}"/>
          </ac:spMkLst>
        </pc:spChg>
        <pc:picChg chg="add mod ord">
          <ac:chgData name="ali gümüş" userId="303a2dc87ae152c4" providerId="LiveId" clId="{5C3E58B4-8BF5-42F4-A931-C81A8E42F920}" dt="2020-12-25T20:13:25.146" v="51" actId="1076"/>
          <ac:picMkLst>
            <pc:docMk/>
            <pc:sldMk cId="189383998" sldId="273"/>
            <ac:picMk id="5" creationId="{F051EFA8-B591-428D-8683-C63856DFF0C3}"/>
          </ac:picMkLst>
        </pc:picChg>
      </pc:sldChg>
      <pc:sldChg chg="addSp modSp new mod ord">
        <pc:chgData name="ali gümüş" userId="303a2dc87ae152c4" providerId="LiveId" clId="{5C3E58B4-8BF5-42F4-A931-C81A8E42F920}" dt="2020-12-25T20:17:24.092" v="69"/>
        <pc:sldMkLst>
          <pc:docMk/>
          <pc:sldMk cId="50632095" sldId="274"/>
        </pc:sldMkLst>
        <pc:spChg chg="mod">
          <ac:chgData name="ali gümüş" userId="303a2dc87ae152c4" providerId="LiveId" clId="{5C3E58B4-8BF5-42F4-A931-C81A8E42F920}" dt="2020-12-25T20:17:08.938" v="63" actId="14100"/>
          <ac:spMkLst>
            <pc:docMk/>
            <pc:sldMk cId="50632095" sldId="274"/>
            <ac:spMk id="3" creationId="{3D633FE1-3313-49AF-AF7E-04C7838C2122}"/>
          </ac:spMkLst>
        </pc:spChg>
        <pc:picChg chg="add mod">
          <ac:chgData name="ali gümüş" userId="303a2dc87ae152c4" providerId="LiveId" clId="{5C3E58B4-8BF5-42F4-A931-C81A8E42F920}" dt="2020-12-25T20:17:18.434" v="66" actId="1076"/>
          <ac:picMkLst>
            <pc:docMk/>
            <pc:sldMk cId="50632095" sldId="274"/>
            <ac:picMk id="5" creationId="{9F5704F4-3CB8-4717-955D-ABCF8D6F78D8}"/>
          </ac:picMkLst>
        </pc:picChg>
      </pc:sldChg>
      <pc:sldChg chg="addSp delSp modSp new mod">
        <pc:chgData name="ali gümüş" userId="303a2dc87ae152c4" providerId="LiveId" clId="{5C3E58B4-8BF5-42F4-A931-C81A8E42F920}" dt="2020-12-25T20:18:01.650" v="73" actId="1076"/>
        <pc:sldMkLst>
          <pc:docMk/>
          <pc:sldMk cId="2656996650" sldId="275"/>
        </pc:sldMkLst>
        <pc:spChg chg="del">
          <ac:chgData name="ali gümüş" userId="303a2dc87ae152c4" providerId="LiveId" clId="{5C3E58B4-8BF5-42F4-A931-C81A8E42F920}" dt="2020-12-25T20:17:53.717" v="70" actId="22"/>
          <ac:spMkLst>
            <pc:docMk/>
            <pc:sldMk cId="2656996650" sldId="275"/>
            <ac:spMk id="3" creationId="{0C6FEB3D-F91D-484C-A982-4C2215046C9B}"/>
          </ac:spMkLst>
        </pc:spChg>
        <pc:picChg chg="add mod ord">
          <ac:chgData name="ali gümüş" userId="303a2dc87ae152c4" providerId="LiveId" clId="{5C3E58B4-8BF5-42F4-A931-C81A8E42F920}" dt="2020-12-25T20:18:01.650" v="73" actId="1076"/>
          <ac:picMkLst>
            <pc:docMk/>
            <pc:sldMk cId="2656996650" sldId="275"/>
            <ac:picMk id="5" creationId="{6C1C31AC-F4A7-4779-9B82-27C5D1FC4972}"/>
          </ac:picMkLst>
        </pc:picChg>
      </pc:sldChg>
      <pc:sldChg chg="modSp new mod">
        <pc:chgData name="ali gümüş" userId="303a2dc87ae152c4" providerId="LiveId" clId="{5C3E58B4-8BF5-42F4-A931-C81A8E42F920}" dt="2020-12-25T20:21:35.785" v="96" actId="20577"/>
        <pc:sldMkLst>
          <pc:docMk/>
          <pc:sldMk cId="2808826012" sldId="276"/>
        </pc:sldMkLst>
        <pc:spChg chg="mod">
          <ac:chgData name="ali gümüş" userId="303a2dc87ae152c4" providerId="LiveId" clId="{5C3E58B4-8BF5-42F4-A931-C81A8E42F920}" dt="2020-12-25T20:21:35.785" v="96" actId="20577"/>
          <ac:spMkLst>
            <pc:docMk/>
            <pc:sldMk cId="2808826012" sldId="276"/>
            <ac:spMk id="3" creationId="{6351F633-AD5E-4AC1-BF56-C947D669F2C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BBDCD0-C89B-4717-9706-1137B66FB2E8}" type="datetimeFigureOut">
              <a:rPr lang="tr-TR" smtClean="0"/>
              <a:pPr/>
              <a:t>27/12/2020</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3193D8-4044-4C16-9BB0-62BBDDEBC7CD}" type="slidenum">
              <a:rPr lang="tr-TR" smtClean="0"/>
              <a:pPr/>
              <a:t>‹#›</a:t>
            </a:fld>
            <a:endParaRPr lang="tr-TR"/>
          </a:p>
        </p:txBody>
      </p:sp>
    </p:spTree>
    <p:extLst>
      <p:ext uri="{BB962C8B-B14F-4D97-AF65-F5344CB8AC3E}">
        <p14:creationId xmlns="" xmlns:p14="http://schemas.microsoft.com/office/powerpoint/2010/main" val="3681270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F3193D8-4044-4C16-9BB0-62BBDDEBC7CD}" type="slidenum">
              <a:rPr lang="tr-TR" smtClean="0"/>
              <a:pPr/>
              <a:t>1</a:t>
            </a:fld>
            <a:endParaRPr lang="tr-TR"/>
          </a:p>
        </p:txBody>
      </p:sp>
    </p:spTree>
    <p:extLst>
      <p:ext uri="{BB962C8B-B14F-4D97-AF65-F5344CB8AC3E}">
        <p14:creationId xmlns="" xmlns:p14="http://schemas.microsoft.com/office/powerpoint/2010/main" val="2956006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EF3193D8-4044-4C16-9BB0-62BBDDEBC7CD}" type="slidenum">
              <a:rPr lang="tr-TR" smtClean="0"/>
              <a:pPr/>
              <a:t>4</a:t>
            </a:fld>
            <a:endParaRPr lang="tr-TR"/>
          </a:p>
        </p:txBody>
      </p:sp>
    </p:spTree>
    <p:extLst>
      <p:ext uri="{BB962C8B-B14F-4D97-AF65-F5344CB8AC3E}">
        <p14:creationId xmlns="" xmlns:p14="http://schemas.microsoft.com/office/powerpoint/2010/main" val="3500155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a:t>Asıl başlık stilini düzenlemek için tıklayın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1062533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1850411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a:t>Asıl başlık stilini düzenlemek için tıklayın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588587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a:t>Asıl başlık stilini düzenlemek için tıklayın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a:t>Asıl metin stillerini düzenlemek için tıklayın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 xmlns:p14="http://schemas.microsoft.com/office/powerpoint/2010/main" val="3091915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7998423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832589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4"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6937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6242558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6685517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961973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998892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3611682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584341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7" name="Date Placeholder 2"/>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3"/>
          <p:cNvSpPr>
            <a:spLocks noGrp="1"/>
          </p:cNvSpPr>
          <p:nvPr>
            <p:ph type="ftr" sz="quarter" idx="11"/>
          </p:nvPr>
        </p:nvSpPr>
        <p:spPr/>
        <p:txBody>
          <a:bodyPr/>
          <a:lstStyle/>
          <a:p>
            <a:endParaRPr lang="tr-TR"/>
          </a:p>
        </p:txBody>
      </p:sp>
      <p:sp>
        <p:nvSpPr>
          <p:cNvPr id="6" name="Slide Number Placeholder 4"/>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944306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2"/>
          <p:cNvSpPr>
            <a:spLocks noGrp="1"/>
          </p:cNvSpPr>
          <p:nvPr>
            <p:ph type="ftr" sz="quarter" idx="11"/>
          </p:nvPr>
        </p:nvSpPr>
        <p:spPr/>
        <p:txBody>
          <a:bodyPr/>
          <a:lstStyle/>
          <a:p>
            <a:endParaRPr lang="tr-TR"/>
          </a:p>
        </p:txBody>
      </p:sp>
      <p:sp>
        <p:nvSpPr>
          <p:cNvPr id="6" name="Slide Number Placeholder 3"/>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3551178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7" name="Date Placeholder 4"/>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5" name="Footer Placeholder 5"/>
          <p:cNvSpPr>
            <a:spLocks noGrp="1"/>
          </p:cNvSpPr>
          <p:nvPr>
            <p:ph type="ftr" sz="quarter" idx="11"/>
          </p:nvPr>
        </p:nvSpPr>
        <p:spPr/>
        <p:txBody>
          <a:bodyPr/>
          <a:lstStyle/>
          <a:p>
            <a:endParaRPr lang="tr-TR"/>
          </a:p>
        </p:txBody>
      </p:sp>
      <p:sp>
        <p:nvSpPr>
          <p:cNvPr id="6" name="Slide Number Placeholder 6"/>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4152645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DFBA5744-1716-44F6-9121-FD27FD0DB9D3}" type="datetimeFigureOut">
              <a:rPr lang="tr-TR" smtClean="0"/>
              <a:pPr/>
              <a:t>27/12/2020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983209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FBA5744-1716-44F6-9121-FD27FD0DB9D3}" type="datetimeFigureOut">
              <a:rPr lang="tr-TR" smtClean="0"/>
              <a:pPr/>
              <a:t>27/12/2020</a:t>
            </a:fld>
            <a:endParaRPr lang="tr-TR"/>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AEA7A349-441C-42C4-96BE-D5EBC463F541}" type="slidenum">
              <a:rPr lang="tr-TR" smtClean="0"/>
              <a:pPr/>
              <a:t>‹#›</a:t>
            </a:fld>
            <a:endParaRPr lang="tr-TR"/>
          </a:p>
        </p:txBody>
      </p:sp>
    </p:spTree>
    <p:extLst>
      <p:ext uri="{BB962C8B-B14F-4D97-AF65-F5344CB8AC3E}">
        <p14:creationId xmlns="" xmlns:p14="http://schemas.microsoft.com/office/powerpoint/2010/main" val="251797456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029F8B5-C6E1-489C-BE06-40E4A7A8C632}"/>
              </a:ext>
            </a:extLst>
          </p:cNvPr>
          <p:cNvSpPr>
            <a:spLocks noGrp="1"/>
          </p:cNvSpPr>
          <p:nvPr>
            <p:ph type="ctrTitle"/>
          </p:nvPr>
        </p:nvSpPr>
        <p:spPr/>
        <p:txBody>
          <a:bodyPr/>
          <a:lstStyle/>
          <a:p>
            <a:r>
              <a:rPr lang="tr-TR" dirty="0"/>
              <a:t>8.SINIF TC İNKILAP TARİHİ;</a:t>
            </a:r>
            <a:br>
              <a:rPr lang="tr-TR" dirty="0"/>
            </a:br>
            <a:r>
              <a:rPr lang="tr-TR" dirty="0"/>
              <a:t>CEPHELER</a:t>
            </a:r>
          </a:p>
        </p:txBody>
      </p:sp>
      <p:sp>
        <p:nvSpPr>
          <p:cNvPr id="3" name="Alt Başlık 2">
            <a:extLst>
              <a:ext uri="{FF2B5EF4-FFF2-40B4-BE49-F238E27FC236}">
                <a16:creationId xmlns="" xmlns:a16="http://schemas.microsoft.com/office/drawing/2014/main" id="{E981BE40-565E-4E4D-9620-A3976359EAE3}"/>
              </a:ext>
            </a:extLst>
          </p:cNvPr>
          <p:cNvSpPr>
            <a:spLocks noGrp="1"/>
          </p:cNvSpPr>
          <p:nvPr>
            <p:ph type="subTitle" idx="1"/>
          </p:nvPr>
        </p:nvSpPr>
        <p:spPr/>
        <p:txBody>
          <a:bodyPr/>
          <a:lstStyle/>
          <a:p>
            <a:r>
              <a:rPr lang="tr-TR" dirty="0"/>
              <a:t>HAZIRLAYAN;</a:t>
            </a:r>
            <a:br>
              <a:rPr lang="tr-TR" dirty="0"/>
            </a:br>
            <a:r>
              <a:rPr lang="tr-TR" dirty="0"/>
              <a:t>HALİT EFE GÜMÜŞ</a:t>
            </a:r>
          </a:p>
        </p:txBody>
      </p:sp>
    </p:spTree>
    <p:extLst>
      <p:ext uri="{BB962C8B-B14F-4D97-AF65-F5344CB8AC3E}">
        <p14:creationId xmlns="" xmlns:p14="http://schemas.microsoft.com/office/powerpoint/2010/main" val="1365154124"/>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A8C1CC8-E656-42C6-B3BD-1C77C00EEA1E}"/>
              </a:ext>
            </a:extLst>
          </p:cNvPr>
          <p:cNvSpPr>
            <a:spLocks noGrp="1"/>
          </p:cNvSpPr>
          <p:nvPr>
            <p:ph type="title"/>
          </p:nvPr>
        </p:nvSpPr>
        <p:spPr/>
        <p:txBody>
          <a:bodyPr/>
          <a:lstStyle/>
          <a:p>
            <a:r>
              <a:rPr lang="tr-TR" dirty="0"/>
              <a:t>DÜZENLİ ORDUNU KURULMASI </a:t>
            </a:r>
          </a:p>
        </p:txBody>
      </p:sp>
      <p:sp>
        <p:nvSpPr>
          <p:cNvPr id="3" name="İçerik Yer Tutucusu 2">
            <a:extLst>
              <a:ext uri="{FF2B5EF4-FFF2-40B4-BE49-F238E27FC236}">
                <a16:creationId xmlns="" xmlns:a16="http://schemas.microsoft.com/office/drawing/2014/main" id="{ADF4BD6B-A7DD-43C0-B4DB-21775D114FDC}"/>
              </a:ext>
            </a:extLst>
          </p:cNvPr>
          <p:cNvSpPr>
            <a:spLocks noGrp="1"/>
          </p:cNvSpPr>
          <p:nvPr>
            <p:ph idx="1"/>
          </p:nvPr>
        </p:nvSpPr>
        <p:spPr/>
        <p:txBody>
          <a:bodyPr/>
          <a:lstStyle/>
          <a:p>
            <a:r>
              <a:rPr lang="tr-TR" b="0" i="0" dirty="0">
                <a:effectLst/>
                <a:latin typeface="PT Sans"/>
              </a:rPr>
              <a:t>İşte bütün bu nedenlerden dolayı düzenli ordunun kurul­masına ihtiyaç duyuldu.</a:t>
            </a:r>
          </a:p>
          <a:p>
            <a:r>
              <a:rPr lang="tr-TR" b="0" i="0" dirty="0">
                <a:effectLst/>
                <a:latin typeface="PT Sans"/>
              </a:rPr>
              <a:t>Bütün bu olumsuzluklara rağmen</a:t>
            </a:r>
            <a:r>
              <a:rPr lang="tr-TR" b="0" i="0" dirty="0">
                <a:solidFill>
                  <a:srgbClr val="FFFF00"/>
                </a:solidFill>
                <a:effectLst/>
                <a:latin typeface="PT Sans"/>
              </a:rPr>
              <a:t> </a:t>
            </a:r>
            <a:r>
              <a:rPr lang="tr-TR" b="1" i="0" dirty="0" err="1">
                <a:solidFill>
                  <a:srgbClr val="FFFF00"/>
                </a:solidFill>
                <a:effectLst/>
                <a:latin typeface="PT Sans"/>
              </a:rPr>
              <a:t>Kuva-yı</a:t>
            </a:r>
            <a:r>
              <a:rPr lang="tr-TR" b="1" i="0" dirty="0">
                <a:solidFill>
                  <a:srgbClr val="FFFF00"/>
                </a:solidFill>
                <a:effectLst/>
                <a:latin typeface="PT Sans"/>
              </a:rPr>
              <a:t> </a:t>
            </a:r>
            <a:r>
              <a:rPr lang="tr-TR" b="1" i="0" dirty="0" err="1">
                <a:solidFill>
                  <a:srgbClr val="FFFF00"/>
                </a:solidFill>
                <a:effectLst/>
                <a:latin typeface="PT Sans"/>
              </a:rPr>
              <a:t>Milliyenin</a:t>
            </a:r>
            <a:r>
              <a:rPr lang="tr-TR" b="1" i="0" dirty="0">
                <a:solidFill>
                  <a:srgbClr val="FFFF00"/>
                </a:solidFill>
                <a:effectLst/>
                <a:latin typeface="PT Sans"/>
              </a:rPr>
              <a:t> ta­rihimizde önemi büyüktür.</a:t>
            </a:r>
            <a:r>
              <a:rPr lang="tr-TR" b="0" i="0" dirty="0">
                <a:effectLst/>
                <a:latin typeface="PT Sans"/>
              </a:rPr>
              <a:t> Batıda Yunanlılar, Güneyde Fransızlara karşı başarılı savaşlar yaptılar. Onlara kayıp­lar verdirerek ilerlemelerini yavaşlattılar. Ayrıca TBMM’ye karşı çıkan ayaklanmaların bastırılmasında da görev aldı­lar.</a:t>
            </a:r>
          </a:p>
          <a:p>
            <a:r>
              <a:rPr lang="tr-TR" b="0" i="0" dirty="0">
                <a:effectLst/>
                <a:latin typeface="PT Sans"/>
              </a:rPr>
              <a:t>Düzenli ordu kurulunca Çerkez Ethem ve Demirci Meh­met Efe katılmayarak isyan ettiler.</a:t>
            </a:r>
          </a:p>
          <a:p>
            <a:endParaRPr lang="tr-TR" dirty="0"/>
          </a:p>
        </p:txBody>
      </p:sp>
    </p:spTree>
    <p:extLst>
      <p:ext uri="{BB962C8B-B14F-4D97-AF65-F5344CB8AC3E}">
        <p14:creationId xmlns="" xmlns:p14="http://schemas.microsoft.com/office/powerpoint/2010/main" val="3615151799"/>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6136624-EB52-4B36-8DE3-1C845D45FA8B}"/>
              </a:ext>
            </a:extLst>
          </p:cNvPr>
          <p:cNvSpPr>
            <a:spLocks noGrp="1"/>
          </p:cNvSpPr>
          <p:nvPr>
            <p:ph type="title"/>
          </p:nvPr>
        </p:nvSpPr>
        <p:spPr/>
        <p:txBody>
          <a:bodyPr/>
          <a:lstStyle/>
          <a:p>
            <a:endParaRPr lang="tr-TR"/>
          </a:p>
        </p:txBody>
      </p:sp>
      <p:pic>
        <p:nvPicPr>
          <p:cNvPr id="1026" name="Picture 2" descr="8. Sınıf Ya İstiklal Ya Ölüm Testi Çöz – TC İnkılap Tarihi 3. Ünite">
            <a:extLst>
              <a:ext uri="{FF2B5EF4-FFF2-40B4-BE49-F238E27FC236}">
                <a16:creationId xmlns="" xmlns:a16="http://schemas.microsoft.com/office/drawing/2014/main" id="{5E0BDDC5-AC0C-431C-A4FB-4035C57587EC}"/>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349306" y="759227"/>
            <a:ext cx="6361418" cy="579866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65557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199743E-60B5-4281-B339-F8DE5A16E913}"/>
              </a:ext>
            </a:extLst>
          </p:cNvPr>
          <p:cNvSpPr>
            <a:spLocks noGrp="1"/>
          </p:cNvSpPr>
          <p:nvPr>
            <p:ph type="title"/>
          </p:nvPr>
        </p:nvSpPr>
        <p:spPr/>
        <p:txBody>
          <a:bodyPr/>
          <a:lstStyle/>
          <a:p>
            <a:endParaRPr lang="tr-TR"/>
          </a:p>
        </p:txBody>
      </p:sp>
      <p:pic>
        <p:nvPicPr>
          <p:cNvPr id="2050" name="Picture 2" descr="8. Sınıf Ya İstiklal Ya Ölüm Testi Çöz – TC İnkılap Tarihi 3. Ünite">
            <a:extLst>
              <a:ext uri="{FF2B5EF4-FFF2-40B4-BE49-F238E27FC236}">
                <a16:creationId xmlns="" xmlns:a16="http://schemas.microsoft.com/office/drawing/2014/main" id="{98F1EBB4-7BE4-4166-850A-4D885B1C5285}"/>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12203" y="1152983"/>
            <a:ext cx="7369177" cy="49943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73140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1B9EFB1-D619-4DB5-8331-1F20631C6A8A}"/>
              </a:ext>
            </a:extLst>
          </p:cNvPr>
          <p:cNvSpPr>
            <a:spLocks noGrp="1"/>
          </p:cNvSpPr>
          <p:nvPr>
            <p:ph type="title"/>
          </p:nvPr>
        </p:nvSpPr>
        <p:spPr/>
        <p:txBody>
          <a:bodyPr/>
          <a:lstStyle/>
          <a:p>
            <a:endParaRPr lang="tr-TR"/>
          </a:p>
        </p:txBody>
      </p:sp>
      <p:pic>
        <p:nvPicPr>
          <p:cNvPr id="5122" name="Picture 2" descr="8.Sınıf İnkılap Tarihi Bir Kahraman Doğuyor Testi Çöz">
            <a:extLst>
              <a:ext uri="{FF2B5EF4-FFF2-40B4-BE49-F238E27FC236}">
                <a16:creationId xmlns="" xmlns:a16="http://schemas.microsoft.com/office/drawing/2014/main" id="{8616705D-AB30-4159-AE62-691741520982}"/>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73052" y="2175229"/>
            <a:ext cx="7050089" cy="42300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719293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AC34236-0018-4EBD-ABB3-9A8D42A87916}"/>
              </a:ext>
            </a:extLst>
          </p:cNvPr>
          <p:cNvSpPr>
            <a:spLocks noGrp="1"/>
          </p:cNvSpPr>
          <p:nvPr>
            <p:ph type="title"/>
          </p:nvPr>
        </p:nvSpPr>
        <p:spPr/>
        <p:txBody>
          <a:bodyPr/>
          <a:lstStyle/>
          <a:p>
            <a:endParaRPr lang="tr-TR"/>
          </a:p>
        </p:txBody>
      </p:sp>
      <p:pic>
        <p:nvPicPr>
          <p:cNvPr id="6146" name="Picture 2" descr="Online Test Çöz - 8.Sınıf İnkılap Tarihi 2.Ünite Tekrar Testi Çöz">
            <a:extLst>
              <a:ext uri="{FF2B5EF4-FFF2-40B4-BE49-F238E27FC236}">
                <a16:creationId xmlns="" xmlns:a16="http://schemas.microsoft.com/office/drawing/2014/main" id="{DB558BC6-6A23-4479-9C87-446C24BCBE76}"/>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88272" y="1738249"/>
            <a:ext cx="6720400" cy="486327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98522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AF8C782-7AB0-408B-8814-01FD2022C29F}"/>
              </a:ext>
            </a:extLst>
          </p:cNvPr>
          <p:cNvSpPr>
            <a:spLocks noGrp="1"/>
          </p:cNvSpPr>
          <p:nvPr>
            <p:ph type="title"/>
          </p:nvPr>
        </p:nvSpPr>
        <p:spPr/>
        <p:txBody>
          <a:bodyPr/>
          <a:lstStyle/>
          <a:p>
            <a:endParaRPr lang="tr-TR"/>
          </a:p>
        </p:txBody>
      </p:sp>
      <p:pic>
        <p:nvPicPr>
          <p:cNvPr id="7170" name="Picture 2" descr="8. Sınıf Ya İstiklal Ya Ölüm Testi Çöz - TC İnkılap Tarihi 3. Ünite - Test  Çöz">
            <a:extLst>
              <a:ext uri="{FF2B5EF4-FFF2-40B4-BE49-F238E27FC236}">
                <a16:creationId xmlns="" xmlns:a16="http://schemas.microsoft.com/office/drawing/2014/main" id="{8104AE7F-E873-4CA8-8329-97E3CC303D17}"/>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996553" y="2115698"/>
            <a:ext cx="9788312" cy="428958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06731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51F6BB9-EAE1-4B6E-9613-26295040885C}"/>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F051EFA8-B591-428D-8683-C63856DFF0C3}"/>
              </a:ext>
            </a:extLst>
          </p:cNvPr>
          <p:cNvPicPr>
            <a:picLocks noGrp="1" noChangeAspect="1"/>
          </p:cNvPicPr>
          <p:nvPr>
            <p:ph idx="1"/>
          </p:nvPr>
        </p:nvPicPr>
        <p:blipFill>
          <a:blip r:embed="rId2" cstate="print"/>
          <a:stretch>
            <a:fillRect/>
          </a:stretch>
        </p:blipFill>
        <p:spPr>
          <a:xfrm>
            <a:off x="1927275" y="1657699"/>
            <a:ext cx="7315200" cy="4729828"/>
          </a:xfrm>
        </p:spPr>
      </p:pic>
    </p:spTree>
    <p:extLst>
      <p:ext uri="{BB962C8B-B14F-4D97-AF65-F5344CB8AC3E}">
        <p14:creationId xmlns="" xmlns:p14="http://schemas.microsoft.com/office/powerpoint/2010/main" val="1893839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2297C59-9B34-4B07-B4FB-78E56F45295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D633FE1-3313-49AF-AF7E-04C7838C2122}"/>
              </a:ext>
            </a:extLst>
          </p:cNvPr>
          <p:cNvSpPr>
            <a:spLocks noGrp="1"/>
          </p:cNvSpPr>
          <p:nvPr>
            <p:ph idx="1"/>
          </p:nvPr>
        </p:nvSpPr>
        <p:spPr>
          <a:xfrm>
            <a:off x="645130" y="452718"/>
            <a:ext cx="9404723" cy="5795681"/>
          </a:xfrm>
        </p:spPr>
        <p:txBody>
          <a:bodyPr/>
          <a:lstStyle/>
          <a:p>
            <a:pPr marL="0" indent="0">
              <a:buNone/>
            </a:pPr>
            <a:r>
              <a:rPr lang="tr-TR" dirty="0"/>
              <a:t>6.</a:t>
            </a:r>
          </a:p>
        </p:txBody>
      </p:sp>
      <p:pic>
        <p:nvPicPr>
          <p:cNvPr id="5" name="Resim 4">
            <a:extLst>
              <a:ext uri="{FF2B5EF4-FFF2-40B4-BE49-F238E27FC236}">
                <a16:creationId xmlns="" xmlns:a16="http://schemas.microsoft.com/office/drawing/2014/main" id="{9F5704F4-3CB8-4717-955D-ABCF8D6F78D8}"/>
              </a:ext>
            </a:extLst>
          </p:cNvPr>
          <p:cNvPicPr>
            <a:picLocks noChangeAspect="1"/>
          </p:cNvPicPr>
          <p:nvPr/>
        </p:nvPicPr>
        <p:blipFill>
          <a:blip r:embed="rId2" cstate="print"/>
          <a:stretch>
            <a:fillRect/>
          </a:stretch>
        </p:blipFill>
        <p:spPr>
          <a:xfrm>
            <a:off x="1237957" y="609601"/>
            <a:ext cx="7348125" cy="5893496"/>
          </a:xfrm>
          <a:prstGeom prst="rect">
            <a:avLst/>
          </a:prstGeom>
        </p:spPr>
      </p:pic>
    </p:spTree>
    <p:extLst>
      <p:ext uri="{BB962C8B-B14F-4D97-AF65-F5344CB8AC3E}">
        <p14:creationId xmlns="" xmlns:p14="http://schemas.microsoft.com/office/powerpoint/2010/main" val="50632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F25E768-6D2F-40E9-BDCD-C71C3210C317}"/>
              </a:ext>
            </a:extLst>
          </p:cNvPr>
          <p:cNvSpPr>
            <a:spLocks noGrp="1"/>
          </p:cNvSpPr>
          <p:nvPr>
            <p:ph type="title"/>
          </p:nvPr>
        </p:nvSpPr>
        <p:spPr/>
        <p:txBody>
          <a:bodyPr/>
          <a:lstStyle/>
          <a:p>
            <a:endParaRPr lang="tr-TR"/>
          </a:p>
        </p:txBody>
      </p:sp>
      <p:pic>
        <p:nvPicPr>
          <p:cNvPr id="3074" name="Picture 2" descr="8. Sınıf Ya İstiklal Ya Ölüm Testi Çöz - TC İnkılap Tarihi 3. Ünite - Test  Çöz">
            <a:extLst>
              <a:ext uri="{FF2B5EF4-FFF2-40B4-BE49-F238E27FC236}">
                <a16:creationId xmlns="" xmlns:a16="http://schemas.microsoft.com/office/drawing/2014/main" id="{F29DB631-7C8A-4E8E-910D-A3CA204F20BC}"/>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928512" y="1930547"/>
            <a:ext cx="7674227" cy="447473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710094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E0A8E919-C3CD-4B52-A57E-510FA659BD09}"/>
              </a:ext>
            </a:extLst>
          </p:cNvPr>
          <p:cNvSpPr>
            <a:spLocks noGrp="1"/>
          </p:cNvSpPr>
          <p:nvPr>
            <p:ph type="title"/>
          </p:nvPr>
        </p:nvSpPr>
        <p:spPr/>
        <p:txBody>
          <a:bodyPr/>
          <a:lstStyle/>
          <a:p>
            <a:endParaRPr lang="tr-TR"/>
          </a:p>
        </p:txBody>
      </p:sp>
      <p:pic>
        <p:nvPicPr>
          <p:cNvPr id="4098" name="Picture 2" descr="8. Sınıf Ya İstiklal Ya Ölüm Testi Çöz - TC İnkılap Tarihi 3. Ünite - Test  Çöz">
            <a:extLst>
              <a:ext uri="{FF2B5EF4-FFF2-40B4-BE49-F238E27FC236}">
                <a16:creationId xmlns="" xmlns:a16="http://schemas.microsoft.com/office/drawing/2014/main" id="{F141091C-F071-41D6-99D7-9C0AB4FAB94C}"/>
              </a:ext>
            </a:extLst>
          </p:cNvPr>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258449" y="1336431"/>
            <a:ext cx="8792385" cy="529630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70392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550C632-6601-4E67-9B99-64914ACB63D8}"/>
              </a:ext>
            </a:extLst>
          </p:cNvPr>
          <p:cNvSpPr>
            <a:spLocks noGrp="1"/>
          </p:cNvSpPr>
          <p:nvPr>
            <p:ph type="title"/>
          </p:nvPr>
        </p:nvSpPr>
        <p:spPr/>
        <p:txBody>
          <a:bodyPr/>
          <a:lstStyle/>
          <a:p>
            <a:r>
              <a:rPr lang="tr-TR" dirty="0"/>
              <a:t>CEPHELER</a:t>
            </a:r>
          </a:p>
        </p:txBody>
      </p:sp>
      <p:sp>
        <p:nvSpPr>
          <p:cNvPr id="3" name="İçerik Yer Tutucusu 2">
            <a:extLst>
              <a:ext uri="{FF2B5EF4-FFF2-40B4-BE49-F238E27FC236}">
                <a16:creationId xmlns="" xmlns:a16="http://schemas.microsoft.com/office/drawing/2014/main" id="{D1BD0753-6B91-4505-8219-7B754F6547E2}"/>
              </a:ext>
            </a:extLst>
          </p:cNvPr>
          <p:cNvSpPr>
            <a:spLocks noGrp="1"/>
          </p:cNvSpPr>
          <p:nvPr>
            <p:ph idx="1"/>
          </p:nvPr>
        </p:nvSpPr>
        <p:spPr/>
        <p:txBody>
          <a:bodyPr/>
          <a:lstStyle/>
          <a:p>
            <a:pPr marL="0" indent="0">
              <a:buNone/>
            </a:pPr>
            <a:r>
              <a:rPr lang="tr-TR" dirty="0"/>
              <a:t>İşleyeceğimiz üç tane cephe var</a:t>
            </a:r>
          </a:p>
          <a:p>
            <a:pPr>
              <a:buFont typeface="Wingdings" panose="05000000000000000000" pitchFamily="2" charset="2"/>
              <a:buChar char="Ø"/>
            </a:pPr>
            <a:r>
              <a:rPr lang="tr-TR" dirty="0"/>
              <a:t>Doğu cephesi</a:t>
            </a:r>
          </a:p>
          <a:p>
            <a:pPr>
              <a:buFont typeface="Wingdings" panose="05000000000000000000" pitchFamily="2" charset="2"/>
              <a:buChar char="Ø"/>
            </a:pPr>
            <a:r>
              <a:rPr lang="tr-TR" dirty="0"/>
              <a:t>Güney cephesi</a:t>
            </a:r>
          </a:p>
          <a:p>
            <a:pPr>
              <a:buFont typeface="Wingdings" panose="05000000000000000000" pitchFamily="2" charset="2"/>
              <a:buChar char="Ø"/>
            </a:pPr>
            <a:r>
              <a:rPr lang="tr-TR" dirty="0"/>
              <a:t>Batı cephesi</a:t>
            </a:r>
          </a:p>
          <a:p>
            <a:endParaRPr lang="tr-TR" dirty="0"/>
          </a:p>
        </p:txBody>
      </p:sp>
    </p:spTree>
    <p:extLst>
      <p:ext uri="{BB962C8B-B14F-4D97-AF65-F5344CB8AC3E}">
        <p14:creationId xmlns="" xmlns:p14="http://schemas.microsoft.com/office/powerpoint/2010/main" val="1070480863"/>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A427514-E82A-49F2-ACA9-CAD8F5223B8C}"/>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6C1C31AC-F4A7-4779-9B82-27C5D1FC4972}"/>
              </a:ext>
            </a:extLst>
          </p:cNvPr>
          <p:cNvPicPr>
            <a:picLocks noGrp="1" noChangeAspect="1"/>
          </p:cNvPicPr>
          <p:nvPr>
            <p:ph idx="1"/>
          </p:nvPr>
        </p:nvPicPr>
        <p:blipFill>
          <a:blip r:embed="rId2" cstate="print"/>
          <a:stretch>
            <a:fillRect/>
          </a:stretch>
        </p:blipFill>
        <p:spPr>
          <a:xfrm>
            <a:off x="2278967" y="179468"/>
            <a:ext cx="6033220" cy="6499063"/>
          </a:xfrm>
        </p:spPr>
      </p:pic>
    </p:spTree>
    <p:extLst>
      <p:ext uri="{BB962C8B-B14F-4D97-AF65-F5344CB8AC3E}">
        <p14:creationId xmlns="" xmlns:p14="http://schemas.microsoft.com/office/powerpoint/2010/main" val="26569966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3FECDDD-49CD-41DC-A0CD-AB46250196D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351F633-AD5E-4AC1-BF56-C947D669F2CF}"/>
              </a:ext>
            </a:extLst>
          </p:cNvPr>
          <p:cNvSpPr>
            <a:spLocks noGrp="1"/>
          </p:cNvSpPr>
          <p:nvPr>
            <p:ph idx="1"/>
          </p:nvPr>
        </p:nvSpPr>
        <p:spPr>
          <a:xfrm>
            <a:off x="645130" y="452718"/>
            <a:ext cx="9404723" cy="5795681"/>
          </a:xfrm>
        </p:spPr>
        <p:txBody>
          <a:bodyPr>
            <a:normAutofit/>
          </a:bodyPr>
          <a:lstStyle/>
          <a:p>
            <a:pPr marL="0" indent="0">
              <a:buNone/>
            </a:pPr>
            <a:r>
              <a:rPr lang="tr-TR" dirty="0"/>
              <a:t>10. Mustafa Kemal, taarruz için ordunun yanı sıra kamuoyunu ve meclisi de hazırlamaya önem verdi. Bu amaçla halka dağıtılacak bildirileri kaleme aldı. Bazı milletvekilleri taarruzun bir an önce yapılmasını istemekteydi. Mustafa Kemal bu milletvekillerini “Ordumuzun kararı, taarruzdur. Fakat bu taarruzu erteliyoruz. Sebebi, hazırlığımızı tamamen ikmale biraz daha zaman lazımdır. Yarım hazırlıkla, yarım tedbirle yapılacak taarruz hiç taarruz etmemekten daha fenadır.” sözleriyle yatıştırdı. Bu gelişmeler doğrultusunda ordu, 1922 yılının yaz aylarına doğru taarruza hazır hâle gelmişti. </a:t>
            </a:r>
            <a:r>
              <a:rPr lang="tr-TR" b="1" dirty="0">
                <a:solidFill>
                  <a:srgbClr val="FFFF00"/>
                </a:solidFill>
              </a:rPr>
              <a:t>Buna göre Mustafa Kemal’in taarruzu ertelemesinin sebebi nedir? </a:t>
            </a:r>
          </a:p>
          <a:p>
            <a:pPr marL="0" indent="0">
              <a:buNone/>
            </a:pPr>
            <a:endParaRPr lang="tr-TR" dirty="0"/>
          </a:p>
          <a:p>
            <a:pPr marL="0" indent="0">
              <a:buNone/>
            </a:pPr>
            <a:r>
              <a:rPr lang="tr-TR" dirty="0"/>
              <a:t>A) Milletvekillerinin isteklerini yerine getirmek </a:t>
            </a:r>
          </a:p>
          <a:p>
            <a:pPr marL="0" indent="0">
              <a:buNone/>
            </a:pPr>
            <a:r>
              <a:rPr lang="tr-TR" dirty="0"/>
              <a:t>B)  Savunma savaşı yapmak </a:t>
            </a:r>
          </a:p>
          <a:p>
            <a:pPr marL="0" indent="0">
              <a:buNone/>
            </a:pPr>
            <a:r>
              <a:rPr lang="tr-TR" dirty="0"/>
              <a:t>C) Taarruzu yaz aylarında yapmak</a:t>
            </a:r>
          </a:p>
          <a:p>
            <a:pPr marL="0" indent="0">
              <a:buNone/>
            </a:pPr>
            <a:r>
              <a:rPr lang="tr-TR" dirty="0"/>
              <a:t> D) Ordunun eksiklerini tamamlamak </a:t>
            </a:r>
          </a:p>
        </p:txBody>
      </p:sp>
    </p:spTree>
    <p:extLst>
      <p:ext uri="{BB962C8B-B14F-4D97-AF65-F5344CB8AC3E}">
        <p14:creationId xmlns="" xmlns:p14="http://schemas.microsoft.com/office/powerpoint/2010/main" val="2808826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406F1C0-3B1E-4508-A242-05F48F7D774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0DE8D289-8178-4F21-A301-BCD56E67082D}"/>
              </a:ext>
            </a:extLst>
          </p:cNvPr>
          <p:cNvSpPr>
            <a:spLocks noGrp="1"/>
          </p:cNvSpPr>
          <p:nvPr>
            <p:ph idx="1"/>
          </p:nvPr>
        </p:nvSpPr>
        <p:spPr/>
        <p:txBody>
          <a:bodyPr/>
          <a:lstStyle/>
          <a:p>
            <a:r>
              <a:rPr lang="tr-TR" dirty="0"/>
              <a:t>Bu  slaytta sadece DOĞU CEPHESİ ve GÜNEY </a:t>
            </a:r>
            <a:r>
              <a:rPr lang="tr-TR" dirty="0" err="1"/>
              <a:t>CEPHESİ’ni</a:t>
            </a:r>
            <a:r>
              <a:rPr lang="tr-TR" dirty="0"/>
              <a:t> işleyeceğiz BATI CEPHESİ uzun olduğu için onu daha sonra apayrı bir slaytta toparlayacağız </a:t>
            </a:r>
          </a:p>
        </p:txBody>
      </p:sp>
    </p:spTree>
    <p:extLst>
      <p:ext uri="{BB962C8B-B14F-4D97-AF65-F5344CB8AC3E}">
        <p14:creationId xmlns="" xmlns:p14="http://schemas.microsoft.com/office/powerpoint/2010/main" val="3976327777"/>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3BFF14F-47DC-4AD8-A5DD-30DDA4E4AD76}"/>
              </a:ext>
            </a:extLst>
          </p:cNvPr>
          <p:cNvSpPr>
            <a:spLocks noGrp="1"/>
          </p:cNvSpPr>
          <p:nvPr>
            <p:ph type="title"/>
          </p:nvPr>
        </p:nvSpPr>
        <p:spPr/>
        <p:txBody>
          <a:bodyPr/>
          <a:lstStyle/>
          <a:p>
            <a:r>
              <a:rPr lang="tr-TR" dirty="0"/>
              <a:t>DOĞU CEPHESİ</a:t>
            </a:r>
          </a:p>
        </p:txBody>
      </p:sp>
      <p:sp>
        <p:nvSpPr>
          <p:cNvPr id="3" name="İçerik Yer Tutucusu 2">
            <a:extLst>
              <a:ext uri="{FF2B5EF4-FFF2-40B4-BE49-F238E27FC236}">
                <a16:creationId xmlns="" xmlns:a16="http://schemas.microsoft.com/office/drawing/2014/main" id="{B7C9A5E8-F675-4EC0-B0FE-4E0D6C65038B}"/>
              </a:ext>
            </a:extLst>
          </p:cNvPr>
          <p:cNvSpPr>
            <a:spLocks noGrp="1"/>
          </p:cNvSpPr>
          <p:nvPr>
            <p:ph idx="1"/>
          </p:nvPr>
        </p:nvSpPr>
        <p:spPr/>
        <p:txBody>
          <a:bodyPr>
            <a:normAutofit fontScale="92500"/>
          </a:bodyPr>
          <a:lstStyle/>
          <a:p>
            <a:pPr marL="0" indent="0">
              <a:buNone/>
            </a:pPr>
            <a:r>
              <a:rPr lang="tr-TR" sz="2800" dirty="0"/>
              <a:t>Doğu cephesi Ermenilere karşı açılmıştır. Mondros’un yarattığı karmaşadan yararlanan Ermeniler doğudaki illeri işgal </a:t>
            </a:r>
            <a:r>
              <a:rPr lang="tr-TR" sz="2800" dirty="0" err="1"/>
              <a:t>etmiştir.Hatırlarsanız</a:t>
            </a:r>
            <a:r>
              <a:rPr lang="tr-TR" sz="2800" dirty="0"/>
              <a:t> Mondros’a kaşı çıkıp ordusunu dağıtmayan bir komutan </a:t>
            </a:r>
            <a:r>
              <a:rPr lang="tr-TR" sz="2800" dirty="0" err="1"/>
              <a:t>vardı.</a:t>
            </a:r>
            <a:r>
              <a:rPr lang="tr-TR" sz="2800" dirty="0" err="1">
                <a:solidFill>
                  <a:srgbClr val="FFFF00"/>
                </a:solidFill>
              </a:rPr>
              <a:t>KAZIM</a:t>
            </a:r>
            <a:r>
              <a:rPr lang="tr-TR" sz="2800" dirty="0">
                <a:solidFill>
                  <a:srgbClr val="FFFF00"/>
                </a:solidFill>
              </a:rPr>
              <a:t> KARABEKİR </a:t>
            </a:r>
            <a:r>
              <a:rPr lang="tr-TR" sz="2800" dirty="0"/>
              <a:t>TBMM ordusunu dağıtmayan Kazım </a:t>
            </a:r>
            <a:r>
              <a:rPr lang="tr-TR" sz="2800" dirty="0" err="1"/>
              <a:t>KARABEKİR’i</a:t>
            </a:r>
            <a:r>
              <a:rPr lang="tr-TR" sz="2800" dirty="0"/>
              <a:t> bu illeri geri alması için o bölgeye </a:t>
            </a:r>
            <a:r>
              <a:rPr lang="tr-TR" sz="2800" dirty="0" err="1"/>
              <a:t>görevlendirdi.Bu</a:t>
            </a:r>
            <a:r>
              <a:rPr lang="tr-TR" sz="2800" dirty="0"/>
              <a:t> bölgeye giden Kazım KARABEKİR </a:t>
            </a:r>
            <a:r>
              <a:rPr lang="tr-TR" sz="2800" dirty="0" err="1"/>
              <a:t>Ermanileri</a:t>
            </a:r>
            <a:r>
              <a:rPr lang="tr-TR" sz="2800" dirty="0"/>
              <a:t> yenilgiye </a:t>
            </a:r>
            <a:r>
              <a:rPr lang="tr-TR" sz="2800" dirty="0" err="1"/>
              <a:t>uğratmıştır.Bunu</a:t>
            </a:r>
            <a:r>
              <a:rPr lang="tr-TR" sz="2800" dirty="0"/>
              <a:t> sonucunda </a:t>
            </a:r>
            <a:r>
              <a:rPr lang="tr-TR" sz="2800" dirty="0" err="1"/>
              <a:t>ermeniler</a:t>
            </a:r>
            <a:r>
              <a:rPr lang="tr-TR" sz="2800" dirty="0"/>
              <a:t> bir ateşkes istemiş ve bunun sonucunda </a:t>
            </a:r>
            <a:r>
              <a:rPr lang="tr-TR" sz="2800" dirty="0">
                <a:solidFill>
                  <a:srgbClr val="FFFF00"/>
                </a:solidFill>
              </a:rPr>
              <a:t>GÜMRÜ ANTLAŞMASI </a:t>
            </a:r>
            <a:r>
              <a:rPr lang="tr-TR" sz="2800" dirty="0"/>
              <a:t>imzalandı</a:t>
            </a:r>
          </a:p>
        </p:txBody>
      </p:sp>
    </p:spTree>
    <p:extLst>
      <p:ext uri="{BB962C8B-B14F-4D97-AF65-F5344CB8AC3E}">
        <p14:creationId xmlns="" xmlns:p14="http://schemas.microsoft.com/office/powerpoint/2010/main" val="50245672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6F45C45F-C64F-49B0-9D0B-C2276F18F2DA}"/>
              </a:ext>
            </a:extLst>
          </p:cNvPr>
          <p:cNvSpPr>
            <a:spLocks noGrp="1"/>
          </p:cNvSpPr>
          <p:nvPr>
            <p:ph type="title"/>
          </p:nvPr>
        </p:nvSpPr>
        <p:spPr/>
        <p:txBody>
          <a:bodyPr/>
          <a:lstStyle/>
          <a:p>
            <a:r>
              <a:rPr lang="tr-TR" dirty="0"/>
              <a:t>GÜMRÜ ANTLAŞMASI</a:t>
            </a:r>
          </a:p>
        </p:txBody>
      </p:sp>
      <p:sp>
        <p:nvSpPr>
          <p:cNvPr id="3" name="İçerik Yer Tutucusu 2">
            <a:extLst>
              <a:ext uri="{FF2B5EF4-FFF2-40B4-BE49-F238E27FC236}">
                <a16:creationId xmlns="" xmlns:a16="http://schemas.microsoft.com/office/drawing/2014/main" id="{40DA6B6E-50A4-450C-BF80-E4479B3F6790}"/>
              </a:ext>
            </a:extLst>
          </p:cNvPr>
          <p:cNvSpPr>
            <a:spLocks noGrp="1"/>
          </p:cNvSpPr>
          <p:nvPr>
            <p:ph idx="1"/>
          </p:nvPr>
        </p:nvSpPr>
        <p:spPr/>
        <p:txBody>
          <a:bodyPr/>
          <a:lstStyle/>
          <a:p>
            <a:pPr>
              <a:buFont typeface="Wingdings" panose="05000000000000000000" pitchFamily="2" charset="2"/>
              <a:buChar char="q"/>
            </a:pPr>
            <a:r>
              <a:rPr lang="tr-TR" dirty="0"/>
              <a:t>Ermenilerin isteği üzerine imzalanmıştır.</a:t>
            </a:r>
          </a:p>
          <a:p>
            <a:pPr marL="457200" indent="-457200">
              <a:buFont typeface="+mj-lt"/>
              <a:buAutoNum type="arabicPeriod"/>
            </a:pPr>
            <a:r>
              <a:rPr lang="tr-TR" b="0" i="0" dirty="0">
                <a:effectLst/>
                <a:latin typeface="PT Sans"/>
              </a:rPr>
              <a:t>Ermeniler işgal ettikleri yerleri boşalttılar. Kars ve çevresi Türkiye’ye bırakıldı. Ermeni sorunu çözülmüş oldu.</a:t>
            </a:r>
          </a:p>
          <a:p>
            <a:pPr marL="457200" indent="-457200">
              <a:buFont typeface="+mj-lt"/>
              <a:buAutoNum type="arabicPeriod"/>
            </a:pPr>
            <a:r>
              <a:rPr lang="tr-TR" b="0" i="0" dirty="0">
                <a:effectLst/>
                <a:latin typeface="PT Sans"/>
              </a:rPr>
              <a:t>Doğudaki Türk kuvvetleri, Batı ve Güney Cephelerine kaydırılarak buralar güçlendi­rildi.</a:t>
            </a:r>
          </a:p>
          <a:p>
            <a:pPr marL="0" indent="0">
              <a:buNone/>
            </a:pPr>
            <a:r>
              <a:rPr lang="tr-TR" dirty="0">
                <a:solidFill>
                  <a:srgbClr val="FFFF00"/>
                </a:solidFill>
                <a:latin typeface="PT Sans"/>
              </a:rPr>
              <a:t>*</a:t>
            </a:r>
            <a:r>
              <a:rPr lang="tr-TR" dirty="0" err="1">
                <a:solidFill>
                  <a:srgbClr val="FFFF00"/>
                </a:solidFill>
                <a:latin typeface="PT Sans"/>
              </a:rPr>
              <a:t>BİLGİ:</a:t>
            </a:r>
            <a:r>
              <a:rPr lang="tr-TR" b="0" i="0" dirty="0" err="1">
                <a:effectLst/>
                <a:latin typeface="PT Sans"/>
              </a:rPr>
              <a:t>Gümrü</a:t>
            </a:r>
            <a:r>
              <a:rPr lang="tr-TR" b="0" i="0" dirty="0">
                <a:effectLst/>
                <a:latin typeface="PT Sans"/>
              </a:rPr>
              <a:t> Antlaşması</a:t>
            </a:r>
            <a:r>
              <a:rPr lang="tr-TR" b="1" i="0" dirty="0">
                <a:effectLst/>
                <a:latin typeface="PT Sans"/>
              </a:rPr>
              <a:t>, </a:t>
            </a:r>
            <a:r>
              <a:rPr lang="tr-TR" b="1" i="0" dirty="0">
                <a:solidFill>
                  <a:srgbClr val="002060"/>
                </a:solidFill>
                <a:effectLst/>
                <a:latin typeface="PT Sans"/>
              </a:rPr>
              <a:t>TBMM’nin uluslar arası alanda kazandığı ilk siyasi ve askeri başarıdır</a:t>
            </a:r>
            <a:r>
              <a:rPr lang="tr-TR" b="0" i="0" dirty="0">
                <a:solidFill>
                  <a:srgbClr val="002060"/>
                </a:solidFill>
                <a:effectLst/>
                <a:latin typeface="PT Sans"/>
              </a:rPr>
              <a:t>.</a:t>
            </a:r>
            <a:r>
              <a:rPr lang="tr-TR" b="0" i="0" dirty="0">
                <a:effectLst/>
                <a:latin typeface="PT Sans"/>
              </a:rPr>
              <a:t> Bundan sonra Doğu Anadolu’da bir Ermeni Devleti kurma ümidi ortadan kalkmıştır. Ermeniler Sevr Antlaşmasından doğan haklarından vaz­geçtiler.</a:t>
            </a:r>
          </a:p>
          <a:p>
            <a:r>
              <a:rPr lang="tr-TR" b="0" i="0" dirty="0">
                <a:effectLst/>
                <a:latin typeface="PT Sans"/>
              </a:rPr>
              <a:t>İlk kez Gümrü antlaşmasıyla belirlenen doğu sınırımız, Moskova ve Kars antlaşmalarıyla son şeklini almıştır.</a:t>
            </a:r>
          </a:p>
          <a:p>
            <a:endParaRPr lang="tr-TR" dirty="0"/>
          </a:p>
        </p:txBody>
      </p:sp>
      <p:sp>
        <p:nvSpPr>
          <p:cNvPr id="4" name="Rectangle 1">
            <a:extLst>
              <a:ext uri="{FF2B5EF4-FFF2-40B4-BE49-F238E27FC236}">
                <a16:creationId xmlns="" xmlns:a16="http://schemas.microsoft.com/office/drawing/2014/main" id="{DCFADDC1-5776-4508-BB91-6D18DF7C32F1}"/>
              </a:ext>
            </a:extLst>
          </p:cNvPr>
          <p:cNvSpPr>
            <a:spLocks noChangeArrowheads="1"/>
          </p:cNvSpPr>
          <p:nvPr/>
        </p:nvSpPr>
        <p:spPr bwMode="auto">
          <a:xfrm>
            <a:off x="0" y="-440"/>
            <a:ext cx="179544" cy="458081"/>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177744" tIns="0" rIns="0" bIns="179331"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 xmlns:p14="http://schemas.microsoft.com/office/powerpoint/2010/main" val="222870149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ED184BC-93F7-4CDF-8F34-3DBB3354EDCC}"/>
              </a:ext>
            </a:extLst>
          </p:cNvPr>
          <p:cNvSpPr>
            <a:spLocks noGrp="1"/>
          </p:cNvSpPr>
          <p:nvPr>
            <p:ph type="title"/>
          </p:nvPr>
        </p:nvSpPr>
        <p:spPr/>
        <p:txBody>
          <a:bodyPr/>
          <a:lstStyle/>
          <a:p>
            <a:r>
              <a:rPr lang="tr-TR" dirty="0"/>
              <a:t>GÜNEY CEPHESİ</a:t>
            </a:r>
          </a:p>
        </p:txBody>
      </p:sp>
      <p:sp>
        <p:nvSpPr>
          <p:cNvPr id="3" name="İçerik Yer Tutucusu 2">
            <a:extLst>
              <a:ext uri="{FF2B5EF4-FFF2-40B4-BE49-F238E27FC236}">
                <a16:creationId xmlns="" xmlns:a16="http://schemas.microsoft.com/office/drawing/2014/main" id="{49B235A5-1536-4928-AE39-CFC2788DEB22}"/>
              </a:ext>
            </a:extLst>
          </p:cNvPr>
          <p:cNvSpPr>
            <a:spLocks noGrp="1"/>
          </p:cNvSpPr>
          <p:nvPr>
            <p:ph idx="1"/>
          </p:nvPr>
        </p:nvSpPr>
        <p:spPr/>
        <p:txBody>
          <a:bodyPr>
            <a:normAutofit/>
          </a:bodyPr>
          <a:lstStyle/>
          <a:p>
            <a:r>
              <a:rPr lang="tr-TR" sz="2400" b="0" i="0" dirty="0">
                <a:effectLst/>
                <a:latin typeface="PT Sans"/>
              </a:rPr>
              <a:t>Bu Cephede Fransızlar, Ermenilerle işbirliği ederek yöre halkına büyük işkenceler yaptılar. Bunun üzerine halk direnişe geçti. Sivas Kongresinde güneydeki </a:t>
            </a:r>
            <a:r>
              <a:rPr lang="tr-TR" sz="2400" b="0" i="0" dirty="0" err="1">
                <a:effectLst/>
                <a:latin typeface="PT Sans"/>
              </a:rPr>
              <a:t>Kuva-yi</a:t>
            </a:r>
            <a:r>
              <a:rPr lang="tr-TR" sz="2400" b="0" i="0" dirty="0">
                <a:effectLst/>
                <a:latin typeface="PT Sans"/>
              </a:rPr>
              <a:t> Milliye direnişinin örgütlenmesine karar ve­rildi. Temsil Kurulu tarafından buraya su­baylar gönderildi. Batı Cephesinden farklı olarak, Güney Cephesinde halkın tamamı bu subaylarla kaynaşarak topyekûn bir sa­vaş başlatıldı. </a:t>
            </a:r>
            <a:r>
              <a:rPr lang="tr-TR" sz="2400" b="0" i="0" dirty="0" err="1">
                <a:effectLst/>
                <a:latin typeface="PT Sans"/>
              </a:rPr>
              <a:t>Kuva-yi</a:t>
            </a:r>
            <a:r>
              <a:rPr lang="tr-TR" sz="2400" b="0" i="0" dirty="0">
                <a:effectLst/>
                <a:latin typeface="PT Sans"/>
              </a:rPr>
              <a:t> Milliye ve halk savaşı kazandı.</a:t>
            </a:r>
            <a:endParaRPr lang="tr-TR" sz="2400" dirty="0"/>
          </a:p>
        </p:txBody>
      </p:sp>
    </p:spTree>
    <p:extLst>
      <p:ext uri="{BB962C8B-B14F-4D97-AF65-F5344CB8AC3E}">
        <p14:creationId xmlns="" xmlns:p14="http://schemas.microsoft.com/office/powerpoint/2010/main" val="782757867"/>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C5A1C7E-5256-4F26-9216-FDFCC274B62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D87123C-DA09-41BA-AF4A-953CC69E819B}"/>
              </a:ext>
            </a:extLst>
          </p:cNvPr>
          <p:cNvSpPr>
            <a:spLocks noGrp="1"/>
          </p:cNvSpPr>
          <p:nvPr>
            <p:ph idx="1"/>
          </p:nvPr>
        </p:nvSpPr>
        <p:spPr/>
        <p:txBody>
          <a:bodyPr/>
          <a:lstStyle/>
          <a:p>
            <a:r>
              <a:rPr lang="tr-TR" sz="3200" b="0" i="0" dirty="0">
                <a:effectLst/>
                <a:latin typeface="PT Sans"/>
              </a:rPr>
              <a:t>Düşmana karşı gösterdiği dirençten ve başarıdan dolayı Maraş’a “Kahraman”, Urfa’ya “Şanlı”, Antep’e de “Gazi” unvanları verildi.</a:t>
            </a:r>
          </a:p>
          <a:p>
            <a:r>
              <a:rPr lang="tr-TR" sz="3200" b="0" i="0" dirty="0">
                <a:effectLst/>
                <a:latin typeface="PT Sans"/>
              </a:rPr>
              <a:t>Fransızlar Sakarya Savaşının kazanılması üzerine Ankara Antlaşmasını imzalayarak (20 Ekim 1921) yurdumuzu terk etmek zorunda kaldılar.</a:t>
            </a:r>
          </a:p>
          <a:p>
            <a:endParaRPr lang="tr-TR" dirty="0"/>
          </a:p>
        </p:txBody>
      </p:sp>
    </p:spTree>
    <p:extLst>
      <p:ext uri="{BB962C8B-B14F-4D97-AF65-F5344CB8AC3E}">
        <p14:creationId xmlns="" xmlns:p14="http://schemas.microsoft.com/office/powerpoint/2010/main" val="10320742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816B701-AC93-4D6A-A016-05761F216CB8}"/>
              </a:ext>
            </a:extLst>
          </p:cNvPr>
          <p:cNvSpPr>
            <a:spLocks noGrp="1"/>
          </p:cNvSpPr>
          <p:nvPr>
            <p:ph type="title"/>
          </p:nvPr>
        </p:nvSpPr>
        <p:spPr/>
        <p:txBody>
          <a:bodyPr/>
          <a:lstStyle/>
          <a:p>
            <a:r>
              <a:rPr lang="tr-TR" dirty="0"/>
              <a:t>ANKARA ANTLAŞMASI</a:t>
            </a:r>
          </a:p>
        </p:txBody>
      </p:sp>
      <p:sp>
        <p:nvSpPr>
          <p:cNvPr id="3" name="İçerik Yer Tutucusu 2">
            <a:extLst>
              <a:ext uri="{FF2B5EF4-FFF2-40B4-BE49-F238E27FC236}">
                <a16:creationId xmlns="" xmlns:a16="http://schemas.microsoft.com/office/drawing/2014/main" id="{114EFDFE-18B0-414C-9F8F-934A39F0E964}"/>
              </a:ext>
            </a:extLst>
          </p:cNvPr>
          <p:cNvSpPr>
            <a:spLocks noGrp="1"/>
          </p:cNvSpPr>
          <p:nvPr>
            <p:ph idx="1"/>
          </p:nvPr>
        </p:nvSpPr>
        <p:spPr/>
        <p:txBody>
          <a:bodyPr/>
          <a:lstStyle/>
          <a:p>
            <a:pPr algn="l">
              <a:buFont typeface="Arial" panose="020B0604020202020204" pitchFamily="34" charset="0"/>
              <a:buChar char="•"/>
            </a:pPr>
            <a:r>
              <a:rPr lang="tr-TR" b="0" i="0" dirty="0">
                <a:effectLst/>
                <a:latin typeface="PT Sans"/>
              </a:rPr>
              <a:t>Bu antlaşma ile:</a:t>
            </a:r>
          </a:p>
          <a:p>
            <a:pPr algn="l">
              <a:buFont typeface="+mj-lt"/>
              <a:buAutoNum type="arabicPeriod"/>
            </a:pPr>
            <a:r>
              <a:rPr lang="tr-TR" b="0" i="0" dirty="0">
                <a:effectLst/>
                <a:latin typeface="PT Sans"/>
              </a:rPr>
              <a:t>Hatay dışında kalan bugünkü Suriye sını­rımız çizildi. Hatay’da özel bir yönetim ku­ruldu.</a:t>
            </a:r>
          </a:p>
          <a:p>
            <a:pPr algn="l">
              <a:buFont typeface="+mj-lt"/>
              <a:buAutoNum type="arabicPeriod"/>
            </a:pPr>
            <a:r>
              <a:rPr lang="tr-TR" b="0" i="0" dirty="0">
                <a:effectLst/>
                <a:latin typeface="PT Sans"/>
              </a:rPr>
              <a:t>Afganistan ve Sovyetler Birliğinden sonra Fransa da, yeni Türk Devletini tanımış oldu.</a:t>
            </a:r>
          </a:p>
          <a:p>
            <a:pPr algn="l"/>
            <a:r>
              <a:rPr lang="tr-TR" b="1" i="0" dirty="0">
                <a:effectLst/>
                <a:latin typeface="PT Sans"/>
              </a:rPr>
              <a:t>NOT: </a:t>
            </a:r>
            <a:r>
              <a:rPr lang="tr-TR" b="0" i="0" dirty="0">
                <a:effectLst/>
                <a:latin typeface="PT Sans"/>
              </a:rPr>
              <a:t>İtilâf devletleri içinde yeni Türk devletini ilk tanıyan devlet Fransa’dır</a:t>
            </a:r>
            <a:r>
              <a:rPr lang="tr-TR" b="0" i="0" dirty="0">
                <a:solidFill>
                  <a:srgbClr val="1F1F1F"/>
                </a:solidFill>
                <a:effectLst/>
                <a:latin typeface="PT Sans"/>
              </a:rPr>
              <a:t>.</a:t>
            </a:r>
          </a:p>
          <a:p>
            <a:endParaRPr lang="tr-TR" dirty="0"/>
          </a:p>
        </p:txBody>
      </p:sp>
    </p:spTree>
    <p:extLst>
      <p:ext uri="{BB962C8B-B14F-4D97-AF65-F5344CB8AC3E}">
        <p14:creationId xmlns="" xmlns:p14="http://schemas.microsoft.com/office/powerpoint/2010/main" val="3687610364"/>
      </p:ext>
    </p:extLst>
  </p:cSld>
  <p:clrMapOvr>
    <a:masterClrMapping/>
  </p:clrMapOvr>
  <p:transition spd="slow">
    <p:wheel spokes="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06CDB12-65A0-4465-9197-8181115D4AAF}"/>
              </a:ext>
            </a:extLst>
          </p:cNvPr>
          <p:cNvSpPr>
            <a:spLocks noGrp="1"/>
          </p:cNvSpPr>
          <p:nvPr>
            <p:ph type="title"/>
          </p:nvPr>
        </p:nvSpPr>
        <p:spPr/>
        <p:txBody>
          <a:bodyPr/>
          <a:lstStyle/>
          <a:p>
            <a:r>
              <a:rPr lang="tr-TR" dirty="0"/>
              <a:t>DÜZENLİ ORDUNUN KURULMASI</a:t>
            </a:r>
          </a:p>
        </p:txBody>
      </p:sp>
      <p:sp>
        <p:nvSpPr>
          <p:cNvPr id="3" name="İçerik Yer Tutucusu 2">
            <a:extLst>
              <a:ext uri="{FF2B5EF4-FFF2-40B4-BE49-F238E27FC236}">
                <a16:creationId xmlns="" xmlns:a16="http://schemas.microsoft.com/office/drawing/2014/main" id="{D2A822A8-6516-4FA8-BDCD-259FBB6CB127}"/>
              </a:ext>
            </a:extLst>
          </p:cNvPr>
          <p:cNvSpPr>
            <a:spLocks noGrp="1"/>
          </p:cNvSpPr>
          <p:nvPr>
            <p:ph idx="1"/>
          </p:nvPr>
        </p:nvSpPr>
        <p:spPr/>
        <p:txBody>
          <a:bodyPr>
            <a:normAutofit lnSpcReduction="10000"/>
          </a:bodyPr>
          <a:lstStyle/>
          <a:p>
            <a:r>
              <a:rPr lang="tr-TR" sz="2200" b="0" i="0" dirty="0">
                <a:effectLst/>
                <a:latin typeface="PT Sans"/>
              </a:rPr>
              <a:t>Mondros mütarekesinden sonra Osmanlı ordusu terhis edilmişti fakat işgalciler ayak bastıkları her yerde </a:t>
            </a:r>
            <a:r>
              <a:rPr lang="tr-TR" sz="2200" b="0" i="0" dirty="0" err="1">
                <a:effectLst/>
                <a:latin typeface="PT Sans"/>
              </a:rPr>
              <a:t>Kuva-yı</a:t>
            </a:r>
            <a:r>
              <a:rPr lang="tr-TR" sz="2200" b="0" i="0" dirty="0">
                <a:effectLst/>
                <a:latin typeface="PT Sans"/>
              </a:rPr>
              <a:t> milliye birlikleriyle </a:t>
            </a:r>
            <a:r>
              <a:rPr lang="tr-TR" sz="2200" b="0" i="0" dirty="0" err="1">
                <a:effectLst/>
                <a:latin typeface="PT Sans"/>
              </a:rPr>
              <a:t>karşılaştılar.Kuva-yı</a:t>
            </a:r>
            <a:r>
              <a:rPr lang="tr-TR" sz="2200" b="0" i="0" dirty="0">
                <a:effectLst/>
                <a:latin typeface="PT Sans"/>
              </a:rPr>
              <a:t> milliye birlikleri askerlik tekniğinden uzak ve meydan savaşı yapacak güçte değildi. Düşmana ani bas­kınlar yapıp kayıplar verdiriyor, ilerlemesine engel oluyor­lardı. Bu birliklerin büyük bir bölümü askeri eğitimden geçmemişti. Ayrıca ağır silahları da </a:t>
            </a:r>
            <a:r>
              <a:rPr lang="tr-TR" sz="2200" b="0" i="0" dirty="0" err="1">
                <a:effectLst/>
                <a:latin typeface="PT Sans"/>
              </a:rPr>
              <a:t>yoktu.Asker</a:t>
            </a:r>
            <a:r>
              <a:rPr lang="tr-TR" sz="2200" b="0" i="0" dirty="0">
                <a:effectLst/>
                <a:latin typeface="PT Sans"/>
              </a:rPr>
              <a:t> sayısı bakımından çok üstün olan ve modern silah­lara sahip olan düşman kuvvetlerine karşı savaşı kazan­makta imkansızdı. Bu nedenle düşmanla başa çıkacak durumda değillerdi. </a:t>
            </a:r>
            <a:r>
              <a:rPr lang="tr-TR" sz="2200" b="0" i="0" dirty="0" err="1">
                <a:effectLst/>
                <a:latin typeface="PT Sans"/>
              </a:rPr>
              <a:t>Kuva-yı</a:t>
            </a:r>
            <a:r>
              <a:rPr lang="tr-TR" sz="2200" b="0" i="0" dirty="0">
                <a:effectLst/>
                <a:latin typeface="PT Sans"/>
              </a:rPr>
              <a:t> milliye birliklerinin bir bölümü ihtiyaçlarını halktan zorla karşılıyordu. Suçluları usulsüz yargılayıp ağır bir şe­kilde cezalandırıyorlardı. Ayrıca belli bir otoriteye bağlı kal­mak istemiyorlardı.</a:t>
            </a:r>
          </a:p>
          <a:p>
            <a:endParaRPr lang="tr-TR" dirty="0"/>
          </a:p>
        </p:txBody>
      </p:sp>
    </p:spTree>
    <p:extLst>
      <p:ext uri="{BB962C8B-B14F-4D97-AF65-F5344CB8AC3E}">
        <p14:creationId xmlns="" xmlns:p14="http://schemas.microsoft.com/office/powerpoint/2010/main" val="126190797"/>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96</TotalTime>
  <Words>561</Words>
  <PresentationFormat>Özel</PresentationFormat>
  <Paragraphs>40</Paragraphs>
  <Slides>21</Slides>
  <Notes>2</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İyon</vt:lpstr>
      <vt:lpstr>8.SINIF TC İNKILAP TARİHİ; CEPHELER</vt:lpstr>
      <vt:lpstr>CEPHELER</vt:lpstr>
      <vt:lpstr>Slayt 3</vt:lpstr>
      <vt:lpstr>DOĞU CEPHESİ</vt:lpstr>
      <vt:lpstr>GÜMRÜ ANTLAŞMASI</vt:lpstr>
      <vt:lpstr>GÜNEY CEPHESİ</vt:lpstr>
      <vt:lpstr>Slayt 7</vt:lpstr>
      <vt:lpstr>ANKARA ANTLAŞMASI</vt:lpstr>
      <vt:lpstr>DÜZENLİ ORDUNUN KURULMASI</vt:lpstr>
      <vt:lpstr>DÜZENLİ ORDUNU KURULMASI </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2020-12-23T19:38:47Z</dcterms:created>
  <dcterms:modified xsi:type="dcterms:W3CDTF">2020-12-27T09:16:33Z</dcterms:modified>
  <cp:category>https://www.sorubak.com</cp:category>
</cp:coreProperties>
</file>