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304" r:id="rId6"/>
    <p:sldId id="258" r:id="rId7"/>
    <p:sldId id="260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270" r:id="rId16"/>
    <p:sldId id="294" r:id="rId17"/>
    <p:sldId id="295" r:id="rId18"/>
    <p:sldId id="326" r:id="rId19"/>
    <p:sldId id="327" r:id="rId20"/>
    <p:sldId id="302" r:id="rId21"/>
    <p:sldId id="305" r:id="rId22"/>
    <p:sldId id="306" r:id="rId23"/>
    <p:sldId id="328" r:id="rId24"/>
    <p:sldId id="329" r:id="rId25"/>
    <p:sldId id="330" r:id="rId26"/>
    <p:sldId id="331" r:id="rId27"/>
    <p:sldId id="332" r:id="rId28"/>
    <p:sldId id="333" r:id="rId29"/>
    <p:sldId id="312" r:id="rId30"/>
  </p:sldIdLst>
  <p:sldSz cx="12192000" cy="6858000"/>
  <p:notesSz cx="6858000" cy="9144000"/>
  <p:custDataLst>
    <p:tags r:id="rId33"/>
  </p:custDataLst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ECFB1-0245-48AE-9EDB-D416C495314B}" v="2799" dt="2018-05-31T02:19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468"/>
      </p:cViewPr>
      <p:guideLst>
        <p:guide orient="horz" pos="2160"/>
        <p:guide pos="5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2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85C65509-FAA3-4798-95DD-F7DB2BC82C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B0A599B-6830-4A9C-9F3A-D250C3EF5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60990-050F-42A7-9E6D-0CB32DA190D0}" type="datetime1">
              <a:rPr lang="tr-TR" smtClean="0"/>
              <a:pPr/>
              <a:t>14.02.2021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0DB18D-B98E-480F-AFAC-2565A66CFD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66DDA90-A2E0-4EFF-9692-B74ADCC27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B9BBD-E50D-4CFA-A966-C3C7C2E910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3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1A11C0-DB0C-4868-A9A0-00FBDF2A0DC6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4D86DC-9249-455E-8E04-D51A0B02A85F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74516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F4D86DC-9249-455E-8E04-D51A0B02A85F}" type="slidenum">
              <a:rPr lang="tr-TR" smtClean="0"/>
              <a:pPr rtl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7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94840A57-ED45-4577-A6C3-6E8A2A7C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8" name="Devamlı çizgi: şekil 12">
              <a:extLst>
                <a:ext uri="{FF2B5EF4-FFF2-40B4-BE49-F238E27FC236}">
                  <a16:creationId xmlns:a16="http://schemas.microsoft.com/office/drawing/2014/main" id="{27C19608-955E-4979-AAD7-534C5FF661F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7">
              <a:extLst>
                <a:ext uri="{FF2B5EF4-FFF2-40B4-BE49-F238E27FC236}">
                  <a16:creationId xmlns:a16="http://schemas.microsoft.com/office/drawing/2014/main" id="{C85D7CDD-3B0F-4F6C-B050-0F2EF4B0E137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5">
              <a:extLst>
                <a:ext uri="{FF2B5EF4-FFF2-40B4-BE49-F238E27FC236}">
                  <a16:creationId xmlns:a16="http://schemas.microsoft.com/office/drawing/2014/main" id="{F8689B7A-BE55-4367-ADC4-58EB6E53AE87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0">
              <a:extLst>
                <a:ext uri="{FF2B5EF4-FFF2-40B4-BE49-F238E27FC236}">
                  <a16:creationId xmlns:a16="http://schemas.microsoft.com/office/drawing/2014/main" id="{06BBD61C-5472-4664-A66C-D0C974BAD725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3">
              <a:extLst>
                <a:ext uri="{FF2B5EF4-FFF2-40B4-BE49-F238E27FC236}">
                  <a16:creationId xmlns:a16="http://schemas.microsoft.com/office/drawing/2014/main" id="{91B6E204-0BE4-463C-911E-AF3938617FD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2B695D73-111F-4E0A-B3EC-AD44D89CAD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255713"/>
            <a:ext cx="9144000" cy="23876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F7F8827-A587-420C-8CA2-256B9F2B7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tıklatın</a:t>
            </a:r>
          </a:p>
        </p:txBody>
      </p:sp>
      <p:pic>
        <p:nvPicPr>
          <p:cNvPr id="13" name="Resim 12" descr="PowerPoint logosu">
            <a:extLst>
              <a:ext uri="{FF2B5EF4-FFF2-40B4-BE49-F238E27FC236}">
                <a16:creationId xmlns:a16="http://schemas.microsoft.com/office/drawing/2014/main" id="{0B454357-A4CF-4E5F-ACBE-F010393AB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76590" y="5776320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>
            <a:extLst>
              <a:ext uri="{FF2B5EF4-FFF2-40B4-BE49-F238E27FC236}">
                <a16:creationId xmlns:a16="http://schemas.microsoft.com/office/drawing/2014/main" id="{5487A063-B7E8-41F0-B44C-CBAC3440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674AE-53C5-4781-A9DC-5A1B42C72BAC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6125A8B-4E72-478E-913E-1FE1803D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C9F7F94-D56A-4F25-B310-06F1D7C0F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1158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667427" y="-2639256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058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0708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EFD3E4B-4FBF-493F-AD7A-B5E72CF3B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76407" y="0"/>
            <a:ext cx="9915593" cy="6858000"/>
            <a:chOff x="-6856" y="0"/>
            <a:chExt cx="9915593" cy="6858000"/>
          </a:xfrm>
        </p:grpSpPr>
        <p:sp>
          <p:nvSpPr>
            <p:cNvPr id="8" name="Paralelkenar 3">
              <a:extLst>
                <a:ext uri="{FF2B5EF4-FFF2-40B4-BE49-F238E27FC236}">
                  <a16:creationId xmlns:a16="http://schemas.microsoft.com/office/drawing/2014/main" id="{3B7727C9-7BD4-44DE-AB4D-DA388EC1790D}"/>
                </a:ext>
              </a:extLst>
            </p:cNvPr>
            <p:cNvSpPr/>
            <p:nvPr userDrawn="1"/>
          </p:nvSpPr>
          <p:spPr>
            <a:xfrm flipH="1">
              <a:off x="-6856" y="0"/>
              <a:ext cx="9915593" cy="6858000"/>
            </a:xfrm>
            <a:prstGeom prst="parallelogram">
              <a:avLst>
                <a:gd name="adj" fmla="val 92267"/>
              </a:avLst>
            </a:prstGeom>
            <a:gradFill>
              <a:gsLst>
                <a:gs pos="100000">
                  <a:srgbClr val="DE6346">
                    <a:alpha val="70000"/>
                  </a:srgbClr>
                </a:gs>
                <a:gs pos="0">
                  <a:srgbClr val="9F361D">
                    <a:alpha val="70000"/>
                  </a:srgbClr>
                </a:gs>
                <a:gs pos="73000">
                  <a:srgbClr val="D2472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grpSp>
          <p:nvGrpSpPr>
            <p:cNvPr id="23" name="Grup 22">
              <a:extLst>
                <a:ext uri="{FF2B5EF4-FFF2-40B4-BE49-F238E27FC236}">
                  <a16:creationId xmlns:a16="http://schemas.microsoft.com/office/drawing/2014/main" id="{01F9F0D4-886A-43C9-8B98-D75F3D123AD9}"/>
                </a:ext>
              </a:extLst>
            </p:cNvPr>
            <p:cNvGrpSpPr/>
            <p:nvPr userDrawn="1"/>
          </p:nvGrpSpPr>
          <p:grpSpPr>
            <a:xfrm flipH="1">
              <a:off x="1223136" y="1343920"/>
              <a:ext cx="4316824" cy="4477633"/>
              <a:chOff x="861186" y="1343920"/>
              <a:chExt cx="4316824" cy="4477633"/>
            </a:xfrm>
          </p:grpSpPr>
          <p:grpSp>
            <p:nvGrpSpPr>
              <p:cNvPr id="14" name="Grup 13">
                <a:extLst>
                  <a:ext uri="{FF2B5EF4-FFF2-40B4-BE49-F238E27FC236}">
                    <a16:creationId xmlns:a16="http://schemas.microsoft.com/office/drawing/2014/main" id="{994A4E7F-BFC7-482F-A3ED-1094D73BE5C1}"/>
                  </a:ext>
                </a:extLst>
              </p:cNvPr>
              <p:cNvGrpSpPr/>
              <p:nvPr userDrawn="1"/>
            </p:nvGrpSpPr>
            <p:grpSpPr>
              <a:xfrm>
                <a:off x="4619831" y="1343920"/>
                <a:ext cx="558179" cy="468000"/>
                <a:chOff x="4388904" y="1577920"/>
                <a:chExt cx="558179" cy="468000"/>
              </a:xfrm>
            </p:grpSpPr>
            <p:sp>
              <p:nvSpPr>
                <p:cNvPr id="15" name="Oval 25">
                  <a:extLst>
                    <a:ext uri="{FF2B5EF4-FFF2-40B4-BE49-F238E27FC236}">
                      <a16:creationId xmlns:a16="http://schemas.microsoft.com/office/drawing/2014/main" id="{76698BCA-19CB-41AE-BE78-374F5BA2E5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30571" y="1577920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6" name="Metin Kutusu 15" descr="Numara 1">
                  <a:extLst>
                    <a:ext uri="{FF2B5EF4-FFF2-40B4-BE49-F238E27FC236}">
                      <a16:creationId xmlns:a16="http://schemas.microsoft.com/office/drawing/2014/main" id="{506F61CE-8084-4FB8-8576-90DE19C61BBC}"/>
                    </a:ext>
                  </a:extLst>
                </p:cNvPr>
                <p:cNvSpPr txBox="1"/>
                <p:nvPr/>
              </p:nvSpPr>
              <p:spPr bwMode="blackWhite">
                <a:xfrm>
                  <a:off x="4388904" y="1616760"/>
                  <a:ext cx="558179" cy="369332"/>
                </a:xfrm>
                <a:prstGeom prst="rect">
                  <a:avLst/>
                </a:prstGeom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17" name="Grup 16">
                <a:extLst>
                  <a:ext uri="{FF2B5EF4-FFF2-40B4-BE49-F238E27FC236}">
                    <a16:creationId xmlns:a16="http://schemas.microsoft.com/office/drawing/2014/main" id="{E48597ED-A5D8-4E38-81E8-8DC0AD6A3937}"/>
                  </a:ext>
                </a:extLst>
              </p:cNvPr>
              <p:cNvGrpSpPr/>
              <p:nvPr userDrawn="1"/>
            </p:nvGrpSpPr>
            <p:grpSpPr>
              <a:xfrm>
                <a:off x="861186" y="5353553"/>
                <a:ext cx="558179" cy="468000"/>
                <a:chOff x="799474" y="5451491"/>
                <a:chExt cx="558179" cy="468000"/>
              </a:xfrm>
            </p:grpSpPr>
            <p:sp>
              <p:nvSpPr>
                <p:cNvPr id="18" name="Oval 25">
                  <a:extLst>
                    <a:ext uri="{FF2B5EF4-FFF2-40B4-BE49-F238E27FC236}">
                      <a16:creationId xmlns:a16="http://schemas.microsoft.com/office/drawing/2014/main" id="{5016EDD9-EDAC-4A14-9CBF-5959078A07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4564" y="5451491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9" name="Metin Kutusu 18" descr="Numara 3">
                  <a:extLst>
                    <a:ext uri="{FF2B5EF4-FFF2-40B4-BE49-F238E27FC236}">
                      <a16:creationId xmlns:a16="http://schemas.microsoft.com/office/drawing/2014/main" id="{A537EC38-EF5B-4E6E-98E2-F890B5E42938}"/>
                    </a:ext>
                  </a:extLst>
                </p:cNvPr>
                <p:cNvSpPr txBox="1"/>
                <p:nvPr/>
              </p:nvSpPr>
              <p:spPr bwMode="blackWhite">
                <a:xfrm>
                  <a:off x="799474" y="5489939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0" name="Grup 19">
                <a:extLst>
                  <a:ext uri="{FF2B5EF4-FFF2-40B4-BE49-F238E27FC236}">
                    <a16:creationId xmlns:a16="http://schemas.microsoft.com/office/drawing/2014/main" id="{261EFACB-8BDE-4751-BADB-F72B5A5F6679}"/>
                  </a:ext>
                </a:extLst>
              </p:cNvPr>
              <p:cNvGrpSpPr/>
              <p:nvPr userDrawn="1"/>
            </p:nvGrpSpPr>
            <p:grpSpPr>
              <a:xfrm>
                <a:off x="2800323" y="3270611"/>
                <a:ext cx="558179" cy="468000"/>
                <a:chOff x="2686835" y="3386632"/>
                <a:chExt cx="558179" cy="468000"/>
              </a:xfrm>
            </p:grpSpPr>
            <p:sp>
              <p:nvSpPr>
                <p:cNvPr id="21" name="Oval 25">
                  <a:extLst>
                    <a:ext uri="{FF2B5EF4-FFF2-40B4-BE49-F238E27FC236}">
                      <a16:creationId xmlns:a16="http://schemas.microsoft.com/office/drawing/2014/main" id="{C123EE02-6890-4623-975A-A512E7D3B9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31925" y="3386632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22" name="Metin Kutusu 21" descr="Numara 2">
                  <a:extLst>
                    <a:ext uri="{FF2B5EF4-FFF2-40B4-BE49-F238E27FC236}">
                      <a16:creationId xmlns:a16="http://schemas.microsoft.com/office/drawing/2014/main" id="{5850A4F0-C7C0-4DA2-A958-6C4289944D4A}"/>
                    </a:ext>
                  </a:extLst>
                </p:cNvPr>
                <p:cNvSpPr txBox="1"/>
                <p:nvPr/>
              </p:nvSpPr>
              <p:spPr bwMode="blackWhite">
                <a:xfrm>
                  <a:off x="2686835" y="3418440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3555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85220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3916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4016456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</a:extLst>
          </p:cNvPr>
          <p:cNvSpPr/>
          <p:nvPr userDrawn="1"/>
        </p:nvSpPr>
        <p:spPr>
          <a:xfrm rot="5400000">
            <a:off x="2667425" y="-2667425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26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026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Paralelkenar 3">
            <a:extLst>
              <a:ext uri="{FF2B5EF4-FFF2-40B4-BE49-F238E27FC236}">
                <a16:creationId xmlns:a16="http://schemas.microsoft.com/office/drawing/2014/main" id="{3B7727C9-7BD4-44DE-AB4D-DA388EC1790D}"/>
              </a:ext>
            </a:extLst>
          </p:cNvPr>
          <p:cNvSpPr/>
          <p:nvPr userDrawn="1"/>
        </p:nvSpPr>
        <p:spPr>
          <a:xfrm>
            <a:off x="-28643" y="0"/>
            <a:ext cx="9915593" cy="6858000"/>
          </a:xfrm>
          <a:prstGeom prst="parallelogram">
            <a:avLst>
              <a:gd name="adj" fmla="val 92267"/>
            </a:avLst>
          </a:prstGeom>
          <a:gradFill>
            <a:gsLst>
              <a:gs pos="100000">
                <a:srgbClr val="DE6346">
                  <a:alpha val="70000"/>
                </a:srgbClr>
              </a:gs>
              <a:gs pos="0">
                <a:srgbClr val="9F361D">
                  <a:alpha val="70000"/>
                </a:srgbClr>
              </a:gs>
              <a:gs pos="73000">
                <a:srgbClr val="D2472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23" name="Grup 22">
            <a:extLst>
              <a:ext uri="{FF2B5EF4-FFF2-40B4-BE49-F238E27FC236}">
                <a16:creationId xmlns:a16="http://schemas.microsoft.com/office/drawing/2014/main" id="{01F9F0D4-886A-43C9-8B98-D75F3D123AD9}"/>
              </a:ext>
            </a:extLst>
          </p:cNvPr>
          <p:cNvGrpSpPr/>
          <p:nvPr userDrawn="1"/>
        </p:nvGrpSpPr>
        <p:grpSpPr>
          <a:xfrm>
            <a:off x="853063" y="1343920"/>
            <a:ext cx="4316824" cy="4477633"/>
            <a:chOff x="861186" y="1343920"/>
            <a:chExt cx="4316824" cy="4477633"/>
          </a:xfrm>
        </p:grpSpPr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id="{994A4E7F-BFC7-482F-A3ED-1094D73BE5C1}"/>
                </a:ext>
              </a:extLst>
            </p:cNvPr>
            <p:cNvGrpSpPr/>
            <p:nvPr userDrawn="1"/>
          </p:nvGrpSpPr>
          <p:grpSpPr>
            <a:xfrm>
              <a:off x="4619831" y="1343920"/>
              <a:ext cx="558179" cy="468000"/>
              <a:chOff x="4388904" y="1577920"/>
              <a:chExt cx="558179" cy="468000"/>
            </a:xfrm>
          </p:grpSpPr>
          <p:sp>
            <p:nvSpPr>
              <p:cNvPr id="15" name="Oval 25">
                <a:extLst>
                  <a:ext uri="{FF2B5EF4-FFF2-40B4-BE49-F238E27FC236}">
                    <a16:creationId xmlns:a16="http://schemas.microsoft.com/office/drawing/2014/main" id="{76698BCA-19CB-41AE-BE78-374F5BA2E5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0571" y="1577920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6" name="Metin Kutusu 15" descr="Numara 1">
                <a:extLst>
                  <a:ext uri="{FF2B5EF4-FFF2-40B4-BE49-F238E27FC236}">
                    <a16:creationId xmlns:a16="http://schemas.microsoft.com/office/drawing/2014/main" id="{506F61CE-8084-4FB8-8576-90DE19C61BBC}"/>
                  </a:ext>
                </a:extLst>
              </p:cNvPr>
              <p:cNvSpPr txBox="1"/>
              <p:nvPr/>
            </p:nvSpPr>
            <p:spPr bwMode="blackWhite">
              <a:xfrm>
                <a:off x="4388904" y="1616760"/>
                <a:ext cx="558179" cy="369332"/>
              </a:xfrm>
              <a:prstGeom prst="rect">
                <a:avLst/>
              </a:prstGeom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17" name="Grup 16">
              <a:extLst>
                <a:ext uri="{FF2B5EF4-FFF2-40B4-BE49-F238E27FC236}">
                  <a16:creationId xmlns:a16="http://schemas.microsoft.com/office/drawing/2014/main" id="{E48597ED-A5D8-4E38-81E8-8DC0AD6A3937}"/>
                </a:ext>
              </a:extLst>
            </p:cNvPr>
            <p:cNvGrpSpPr/>
            <p:nvPr userDrawn="1"/>
          </p:nvGrpSpPr>
          <p:grpSpPr>
            <a:xfrm>
              <a:off x="861186" y="5353553"/>
              <a:ext cx="558179" cy="468000"/>
              <a:chOff x="799474" y="5451491"/>
              <a:chExt cx="558179" cy="468000"/>
            </a:xfrm>
          </p:grpSpPr>
          <p:sp>
            <p:nvSpPr>
              <p:cNvPr id="18" name="Oval 25">
                <a:extLst>
                  <a:ext uri="{FF2B5EF4-FFF2-40B4-BE49-F238E27FC236}">
                    <a16:creationId xmlns:a16="http://schemas.microsoft.com/office/drawing/2014/main" id="{5016EDD9-EDAC-4A14-9CBF-5959078A0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564" y="5451491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9" name="Metin Kutusu 18" descr="Numara 3">
                <a:extLst>
                  <a:ext uri="{FF2B5EF4-FFF2-40B4-BE49-F238E27FC236}">
                    <a16:creationId xmlns:a16="http://schemas.microsoft.com/office/drawing/2014/main" id="{A537EC38-EF5B-4E6E-98E2-F890B5E42938}"/>
                  </a:ext>
                </a:extLst>
              </p:cNvPr>
              <p:cNvSpPr txBox="1"/>
              <p:nvPr/>
            </p:nvSpPr>
            <p:spPr bwMode="blackWhite">
              <a:xfrm>
                <a:off x="799474" y="5489939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grpSp>
          <p:nvGrpSpPr>
            <p:cNvPr id="20" name="Grup 19">
              <a:extLst>
                <a:ext uri="{FF2B5EF4-FFF2-40B4-BE49-F238E27FC236}">
                  <a16:creationId xmlns:a16="http://schemas.microsoft.com/office/drawing/2014/main" id="{261EFACB-8BDE-4751-BADB-F72B5A5F6679}"/>
                </a:ext>
              </a:extLst>
            </p:cNvPr>
            <p:cNvGrpSpPr/>
            <p:nvPr userDrawn="1"/>
          </p:nvGrpSpPr>
          <p:grpSpPr>
            <a:xfrm>
              <a:off x="2800323" y="3270611"/>
              <a:ext cx="558179" cy="468000"/>
              <a:chOff x="2686835" y="3386632"/>
              <a:chExt cx="558179" cy="468000"/>
            </a:xfrm>
          </p:grpSpPr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C123EE02-6890-4623-975A-A512E7D3B9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1925" y="3386632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22" name="Metin Kutusu 21" descr="Numara 2">
                <a:extLst>
                  <a:ext uri="{FF2B5EF4-FFF2-40B4-BE49-F238E27FC236}">
                    <a16:creationId xmlns:a16="http://schemas.microsoft.com/office/drawing/2014/main" id="{5850A4F0-C7C0-4DA2-A958-6C4289944D4A}"/>
                  </a:ext>
                </a:extLst>
              </p:cNvPr>
              <p:cNvSpPr txBox="1"/>
              <p:nvPr/>
            </p:nvSpPr>
            <p:spPr bwMode="blackWhite">
              <a:xfrm>
                <a:off x="2686835" y="3418440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3191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356431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31779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175878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78899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6D6D913A-C186-4F8A-82A2-48D38C061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5074" y="980189"/>
            <a:ext cx="6857999" cy="4897623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EA497B4B-92CE-4375-9EFC-1FCED23B3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08043" y="-7144"/>
            <a:ext cx="4883957" cy="6857998"/>
          </a:xfrm>
          <a:prstGeom prst="rect">
            <a:avLst/>
          </a:prstGeom>
          <a:solidFill>
            <a:srgbClr val="00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/>
          </a:p>
        </p:txBody>
      </p:sp>
      <p:grpSp>
        <p:nvGrpSpPr>
          <p:cNvPr id="8" name="Grup 7">
            <a:extLst>
              <a:ext uri="{FF2B5EF4-FFF2-40B4-BE49-F238E27FC236}">
                <a16:creationId xmlns:a16="http://schemas.microsoft.com/office/drawing/2014/main" id="{29F6BF0A-340E-4923-AF94-305730065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12790" y="2451892"/>
            <a:ext cx="6216650" cy="1935163"/>
            <a:chOff x="2982913" y="-574675"/>
            <a:chExt cx="6216650" cy="1935163"/>
          </a:xfrm>
        </p:grpSpPr>
        <p:sp>
          <p:nvSpPr>
            <p:cNvPr id="9" name="Devamlı çizgi: şekil 12">
              <a:extLst>
                <a:ext uri="{FF2B5EF4-FFF2-40B4-BE49-F238E27FC236}">
                  <a16:creationId xmlns:a16="http://schemas.microsoft.com/office/drawing/2014/main" id="{EDBA056C-5C3C-483A-ADBB-6ECE967BF9FC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0" name="Devamlı çizgi: şekil 17">
              <a:extLst>
                <a:ext uri="{FF2B5EF4-FFF2-40B4-BE49-F238E27FC236}">
                  <a16:creationId xmlns:a16="http://schemas.microsoft.com/office/drawing/2014/main" id="{C8A6DF64-EFDA-4FDC-95F2-CA9E904935A9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1" name="Devamlı çizgi: şekil 15">
              <a:extLst>
                <a:ext uri="{FF2B5EF4-FFF2-40B4-BE49-F238E27FC236}">
                  <a16:creationId xmlns:a16="http://schemas.microsoft.com/office/drawing/2014/main" id="{05041C2C-ACC8-4BF3-B916-0896FA1039FB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2" name="Devamlı çizgi: şekil 10">
              <a:extLst>
                <a:ext uri="{FF2B5EF4-FFF2-40B4-BE49-F238E27FC236}">
                  <a16:creationId xmlns:a16="http://schemas.microsoft.com/office/drawing/2014/main" id="{DC952B2D-D957-40DF-9D4E-84F7C814091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3" name="Devamlı çizgi: şekil 13">
              <a:extLst>
                <a:ext uri="{FF2B5EF4-FFF2-40B4-BE49-F238E27FC236}">
                  <a16:creationId xmlns:a16="http://schemas.microsoft.com/office/drawing/2014/main" id="{42223152-ED82-47B8-AA28-8E45BF4F6F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C046739-1F33-449F-A734-551C23673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034651" y="2598008"/>
            <a:ext cx="5955956" cy="16002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F87EE7-5848-4A7E-8CDC-C84A4100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858" y="420130"/>
            <a:ext cx="5438826" cy="5955956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7C2A2BF6-6B6F-4FDE-9C94-76A56291F7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0842" y="1089395"/>
            <a:ext cx="3657600" cy="5286692"/>
          </a:xfrm>
        </p:spPr>
        <p:txBody>
          <a:bodyPr rtlCol="0"/>
          <a:lstStyle>
            <a:lvl1pPr marL="0" indent="0">
              <a:buFont typeface="Century Gothic" panose="020B0502020202020204" pitchFamily="34" charset="0"/>
              <a:buChar char=" "/>
              <a:defRPr sz="1400"/>
            </a:lvl1pPr>
            <a:lvl2pPr marL="223838" indent="-163513">
              <a:buClr>
                <a:schemeClr val="bg1"/>
              </a:buClr>
              <a:buFont typeface="Century Gothic" panose="020B0502020202020204" pitchFamily="34" charset="0"/>
              <a:buChar char="&gt;"/>
              <a:defRPr sz="1400"/>
            </a:lvl2pPr>
            <a:lvl3pPr marL="0" indent="0">
              <a:spcBef>
                <a:spcPts val="2400"/>
              </a:spcBef>
              <a:buFont typeface="Century Gothic" panose="020B0502020202020204" pitchFamily="34" charset="0"/>
              <a:buChar char=" "/>
              <a:defRPr sz="1400"/>
            </a:lvl3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</p:txBody>
      </p:sp>
      <p:cxnSp>
        <p:nvCxnSpPr>
          <p:cNvPr id="19" name="Düz Bağlayıcı 24">
            <a:extLst>
              <a:ext uri="{FF2B5EF4-FFF2-40B4-BE49-F238E27FC236}">
                <a16:creationId xmlns:a16="http://schemas.microsoft.com/office/drawing/2014/main" id="{B3938D53-967E-448F-8242-8981B708525E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1596" y="-423"/>
            <a:ext cx="13668" cy="6858423"/>
          </a:xfrm>
          <a:prstGeom prst="line">
            <a:avLst/>
          </a:prstGeom>
          <a:ln w="28575">
            <a:solidFill>
              <a:srgbClr val="9F361D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9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300AE21-3EF4-4016-A377-C1F84210F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33" cy="6842789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2C0D740-CFC6-474B-AA47-789146626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206733" cy="6858000"/>
          </a:xfrm>
          <a:prstGeom prst="rect">
            <a:avLst/>
          </a:prstGeom>
          <a:solidFill>
            <a:srgbClr val="0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 dirty="0"/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7105DCB4-B5F3-4093-A18D-14AC00022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843967"/>
            <a:ext cx="211015" cy="5006440"/>
            <a:chOff x="6664025" y="1843967"/>
            <a:chExt cx="211015" cy="5006440"/>
          </a:xfrm>
        </p:grpSpPr>
        <p:cxnSp>
          <p:nvCxnSpPr>
            <p:cNvPr id="11" name="Düz Bağlayıcı 24">
              <a:extLst>
                <a:ext uri="{FF2B5EF4-FFF2-40B4-BE49-F238E27FC236}">
                  <a16:creationId xmlns:a16="http://schemas.microsoft.com/office/drawing/2014/main" id="{9D622328-32D2-48BE-BE48-E20E4D2770B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026407"/>
              <a:ext cx="777" cy="4824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018BA51A-7B76-4EEB-A0C9-847FAD3535A4}"/>
                </a:ext>
              </a:extLst>
            </p:cNvPr>
            <p:cNvSpPr/>
            <p:nvPr/>
          </p:nvSpPr>
          <p:spPr>
            <a:xfrm>
              <a:off x="6664025" y="1843967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 dirty="0"/>
            </a:p>
          </p:txBody>
        </p:sp>
      </p:grp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0F076A3-68F3-44B3-A396-9AD3AB00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12274" y="2026406"/>
            <a:ext cx="4136491" cy="439344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13" name="Grup 12">
            <a:extLst>
              <a:ext uri="{FF2B5EF4-FFF2-40B4-BE49-F238E27FC236}">
                <a16:creationId xmlns:a16="http://schemas.microsoft.com/office/drawing/2014/main" id="{1E079420-586F-4241-8C4B-7F975FA29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23676" y="2451892"/>
            <a:ext cx="6216650" cy="1935163"/>
            <a:chOff x="2982913" y="-574675"/>
            <a:chExt cx="6216650" cy="1935163"/>
          </a:xfrm>
        </p:grpSpPr>
        <p:sp>
          <p:nvSpPr>
            <p:cNvPr id="14" name="Devamlı çizgi: şekil 12">
              <a:extLst>
                <a:ext uri="{FF2B5EF4-FFF2-40B4-BE49-F238E27FC236}">
                  <a16:creationId xmlns:a16="http://schemas.microsoft.com/office/drawing/2014/main" id="{7D4FA2E5-B76B-46E4-A9F9-D3A4F16AE985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5" name="Devamlı çizgi: şekil 17">
              <a:extLst>
                <a:ext uri="{FF2B5EF4-FFF2-40B4-BE49-F238E27FC236}">
                  <a16:creationId xmlns:a16="http://schemas.microsoft.com/office/drawing/2014/main" id="{AF8A5FC5-DA44-4DC9-BE1D-E197C2FEE718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6" name="Devamlı çizgi: şekil 15">
              <a:extLst>
                <a:ext uri="{FF2B5EF4-FFF2-40B4-BE49-F238E27FC236}">
                  <a16:creationId xmlns:a16="http://schemas.microsoft.com/office/drawing/2014/main" id="{417543D0-FB8E-45DF-A0E5-77677BB5D2C4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7" name="Devamlı çizgi: şekil 10">
              <a:extLst>
                <a:ext uri="{FF2B5EF4-FFF2-40B4-BE49-F238E27FC236}">
                  <a16:creationId xmlns:a16="http://schemas.microsoft.com/office/drawing/2014/main" id="{90773D28-8713-4BC5-8C28-12EFA9D642E4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8" name="Devamlı çizgi: şekil 13">
              <a:extLst>
                <a:ext uri="{FF2B5EF4-FFF2-40B4-BE49-F238E27FC236}">
                  <a16:creationId xmlns:a16="http://schemas.microsoft.com/office/drawing/2014/main" id="{E5988930-A431-49B8-98E5-D19F5AD532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5BF968F-DC3B-47B0-A915-BC962A812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500" y="247650"/>
            <a:ext cx="11791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noAutofit/>
          </a:bodyPr>
          <a:lstStyle>
            <a:lvl1pPr>
              <a:defRPr lang="en-US" sz="3600" dirty="0"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 algn="ctr"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073B4B5-F598-4588-AB55-17DD140BE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1187" y="2026407"/>
            <a:ext cx="5957300" cy="439344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864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5492B5-4202-4E05-955A-BCC88BCF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B50F2F1-0BC2-4DA5-99FF-AC3AFB8AE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D47BB791-2B25-469E-A2FB-030A2020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CF187-ADBD-45CE-A7D1-E97C245D180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07A826-7098-45C8-B7AF-F326A685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98BA3E7-DD95-4E3C-8510-00C7127C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791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7D59EE0-0BA2-496F-B99C-5F8484069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6EE6E64-1F1C-4242-8541-3DEA5DB65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CCCF158B-D8F2-44E0-A203-26B9C216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818247-CD21-4980-859C-D44CE3CB4E7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509F92F-25D5-4883-B6E2-764273F6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B506F29-CD1B-4F5C-A56D-0E467465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2458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1E15F3-6153-4920-9215-37FB6FEE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773680-9C95-4B11-A93A-964E768D4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1230B09-428D-49DB-A70F-9B5D5B64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0B8B9D-3FD9-4878-A561-17D6CB24FA4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61014F3-CC9D-4417-A30E-980283F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DA1EAA-1E73-4FD7-A64E-39548383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7289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8DC432-3ED5-4249-A6F4-B401195E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B5DB306-4D71-45DD-8F3E-4BA097C0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E1E781BC-C016-4DDC-B809-DEFFF125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FB5044-BF6B-4D9C-95BD-5B39B31088D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EDCB5-3A50-4889-A2E3-EF35E63B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E403CA-B97A-47FF-9E5A-713E611B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60404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76BCCB-3456-4052-A4E4-EA266DD5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18EE68-9DBE-4064-9EFE-6831F07C8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A9FC4AA-0528-44A7-A668-82566CA6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9B95E6DA-294A-4BA2-9D6D-4FB5D9120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4EADA2-8060-48C3-B9BE-8D937862135E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5B14D15-996B-4F82-86E9-1CB9B772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7D4331-BD36-4470-BD66-88E877C0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35084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1541A4-ADE5-467D-98FD-BC676FB6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4C8244-8B7F-44F3-B790-7BF369A5D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8D953E4-37A4-4867-87B9-7AFE9A91B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FB24DA5-4DCA-4576-91E1-99C3DB97B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E4C1378-E382-4AA3-BAB8-83E617AB4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7" name="Tarih Yer Tutucusu 6">
            <a:extLst>
              <a:ext uri="{FF2B5EF4-FFF2-40B4-BE49-F238E27FC236}">
                <a16:creationId xmlns:a16="http://schemas.microsoft.com/office/drawing/2014/main" id="{786E27DF-9480-4360-86F9-51F40AC7C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55788C-3141-4372-9D90-1AD0804E37A7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FEF10D3-8F6F-4F83-9883-BC1C71C9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8898A3E-09E5-4135-B474-7F1AAA0A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53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C0DA365B-2628-4BCE-9E67-2F0D16C47BD3}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1F2267F0-4480-4BD7-BD96-BEF5488A1F5E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76B36DBC-DC07-4F87-90B2-0249EC01293E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16D55E62-E1AE-4B3D-A734-C19E272D1572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65A6F525-77E9-4B88-8E70-21DBA057EA63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ACD258A8-5300-4D12-968F-5FEBDC16AE29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2" name="Grup 11">
            <a:extLst>
              <a:ext uri="{FF2B5EF4-FFF2-40B4-BE49-F238E27FC236}">
                <a16:creationId xmlns:a16="http://schemas.microsoft.com/office/drawing/2014/main" id="{E039D421-3580-462F-85CF-DD9732A68A94}"/>
              </a:ext>
            </a:extLst>
          </p:cNvPr>
          <p:cNvGrpSpPr/>
          <p:nvPr userDrawn="1"/>
        </p:nvGrpSpPr>
        <p:grpSpPr>
          <a:xfrm>
            <a:off x="533563" y="1885850"/>
            <a:ext cx="211015" cy="4944470"/>
            <a:chOff x="533563" y="1885850"/>
            <a:chExt cx="211015" cy="4944470"/>
          </a:xfrm>
        </p:grpSpPr>
        <p:cxnSp>
          <p:nvCxnSpPr>
            <p:cNvPr id="13" name="Düz Bağlayıcı 24">
              <a:extLst>
                <a:ext uri="{FF2B5EF4-FFF2-40B4-BE49-F238E27FC236}">
                  <a16:creationId xmlns:a16="http://schemas.microsoft.com/office/drawing/2014/main" id="{DE8E9744-8CDB-421C-962A-44A5120AF055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970320"/>
              <a:ext cx="0" cy="4860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C8931D30-63ED-42E9-BEDB-9DAED42116D2}"/>
                </a:ext>
              </a:extLst>
            </p:cNvPr>
            <p:cNvSpPr/>
            <p:nvPr/>
          </p:nvSpPr>
          <p:spPr>
            <a:xfrm>
              <a:off x="533563" y="1885850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5" name="Başlık 14">
            <a:extLst>
              <a:ext uri="{FF2B5EF4-FFF2-40B4-BE49-F238E27FC236}">
                <a16:creationId xmlns:a16="http://schemas.microsoft.com/office/drawing/2014/main" id="{45EEAC38-1AB2-4532-9A19-2A4A9572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527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80930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 descr="Kapalı mekan içeren bir resim, masa&#10;&#10;Çok yüksek güvenle oluşturulmuş açıklama">
            <a:extLst>
              <a:ext uri="{FF2B5EF4-FFF2-40B4-BE49-F238E27FC236}">
                <a16:creationId xmlns:a16="http://schemas.microsoft.com/office/drawing/2014/main" id="{448817BC-829F-446B-8111-48BB9B9675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9665" cy="6858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9970" y="-23479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6506" y="-602457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BA435ADD-3DA5-488B-901F-80987E4C4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985485"/>
            <a:ext cx="211015" cy="4880010"/>
            <a:chOff x="6664025" y="1985485"/>
            <a:chExt cx="211015" cy="4880010"/>
          </a:xfrm>
        </p:grpSpPr>
        <p:cxnSp>
          <p:nvCxnSpPr>
            <p:cNvPr id="20" name="Düz Bağlayıcı 24">
              <a:extLst>
                <a:ext uri="{FF2B5EF4-FFF2-40B4-BE49-F238E27FC236}">
                  <a16:creationId xmlns:a16="http://schemas.microsoft.com/office/drawing/2014/main" id="{5204A592-8C68-4CFA-907A-F19D90792A93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113495"/>
              <a:ext cx="777" cy="4752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28DD267A-7BED-4CDD-A8C6-BCB3BA7E115C}"/>
                </a:ext>
              </a:extLst>
            </p:cNvPr>
            <p:cNvSpPr/>
            <p:nvPr/>
          </p:nvSpPr>
          <p:spPr>
            <a:xfrm>
              <a:off x="6664025" y="1985485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id="{C4A5DD35-8E86-48A0-9E99-EC32FE854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3107" y="1983818"/>
            <a:ext cx="233210" cy="4850703"/>
            <a:chOff x="513107" y="1983818"/>
            <a:chExt cx="233210" cy="4850703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242094EE-7AAD-4966-A387-46F52C1A3321}"/>
                </a:ext>
              </a:extLst>
            </p:cNvPr>
            <p:cNvGrpSpPr/>
            <p:nvPr/>
          </p:nvGrpSpPr>
          <p:grpSpPr>
            <a:xfrm>
              <a:off x="522677" y="1983818"/>
              <a:ext cx="211015" cy="4850703"/>
              <a:chOff x="522677" y="1983818"/>
              <a:chExt cx="211015" cy="4850703"/>
            </a:xfrm>
          </p:grpSpPr>
          <p:cxnSp>
            <p:nvCxnSpPr>
              <p:cNvPr id="28" name="Düz Bağlayıcı 24">
                <a:extLst>
                  <a:ext uri="{FF2B5EF4-FFF2-40B4-BE49-F238E27FC236}">
                    <a16:creationId xmlns:a16="http://schemas.microsoft.com/office/drawing/2014/main" id="{F8A50289-0D7C-4CB6-B611-F1B59469F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962" y="2046521"/>
                <a:ext cx="0" cy="4788000"/>
              </a:xfrm>
              <a:prstGeom prst="line">
                <a:avLst/>
              </a:prstGeom>
              <a:ln w="28575">
                <a:solidFill>
                  <a:srgbClr val="9F3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5">
                <a:extLst>
                  <a:ext uri="{FF2B5EF4-FFF2-40B4-BE49-F238E27FC236}">
                    <a16:creationId xmlns:a16="http://schemas.microsoft.com/office/drawing/2014/main" id="{ED9778AE-B266-4533-AFF5-015D5DB95FAF}"/>
                  </a:ext>
                </a:extLst>
              </p:cNvPr>
              <p:cNvSpPr/>
              <p:nvPr/>
            </p:nvSpPr>
            <p:spPr>
              <a:xfrm>
                <a:off x="522677" y="1983818"/>
                <a:ext cx="211015" cy="211015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0273CC-5219-4CE8-80C8-BAD7F5A00FDA}"/>
                </a:ext>
              </a:extLst>
            </p:cNvPr>
            <p:cNvSpPr/>
            <p:nvPr/>
          </p:nvSpPr>
          <p:spPr>
            <a:xfrm>
              <a:off x="513107" y="3653972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362A1A3-959F-429A-959F-0A9201D7DD92}"/>
                </a:ext>
              </a:extLst>
            </p:cNvPr>
            <p:cNvSpPr/>
            <p:nvPr/>
          </p:nvSpPr>
          <p:spPr>
            <a:xfrm>
              <a:off x="535302" y="536568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85DC86-E263-4A34-85B6-3E9B74B8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8125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+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Yer Tutucusu 2">
            <a:extLst>
              <a:ext uri="{FF2B5EF4-FFF2-40B4-BE49-F238E27FC236}">
                <a16:creationId xmlns:a16="http://schemas.microsoft.com/office/drawing/2014/main" id="{97FF772A-2519-497D-8276-4E705BD22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374" y="0"/>
            <a:ext cx="9611625" cy="6858000"/>
          </a:xfrm>
          <a:prstGeom prst="rect">
            <a:avLst/>
          </a:prstGeom>
        </p:spPr>
      </p:pic>
      <p:sp>
        <p:nvSpPr>
          <p:cNvPr id="14" name="Dikdörtgen 50">
            <a:extLst>
              <a:ext uri="{FF2B5EF4-FFF2-40B4-BE49-F238E27FC236}">
                <a16:creationId xmlns:a16="http://schemas.microsoft.com/office/drawing/2014/main" id="{C1EA4F75-7A14-4E4E-A3B8-54293D94FFEA}"/>
              </a:ext>
            </a:extLst>
          </p:cNvPr>
          <p:cNvSpPr/>
          <p:nvPr userDrawn="1"/>
        </p:nvSpPr>
        <p:spPr>
          <a:xfrm>
            <a:off x="2580374" y="-2381"/>
            <a:ext cx="9611628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8E8743F-2E52-4860-9798-A13AA2B1A9FA}"/>
              </a:ext>
            </a:extLst>
          </p:cNvPr>
          <p:cNvGrpSpPr/>
          <p:nvPr userDrawn="1"/>
        </p:nvGrpSpPr>
        <p:grpSpPr>
          <a:xfrm rot="16200000">
            <a:off x="-2712402" y="2461418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0B4C606D-CB17-4FF1-B300-8551BB9C7C52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D20F56BD-D4E9-49D7-9636-6CB1E745F754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EEC14485-F263-4BA9-B5C6-C6C2DA8B5560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8D44ACC6-1029-45CC-B1FF-DCDEC55BBEB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640BDE84-9E6B-4DC1-B057-62246AD285B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D727FB-12F2-4B00-B9B4-2E85DBE8E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345368" y="2655089"/>
            <a:ext cx="5652795" cy="1465563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AE74B823-46AD-4B07-AE84-16F0BBC8FE2E}"/>
              </a:ext>
            </a:extLst>
          </p:cNvPr>
          <p:cNvCxnSpPr/>
          <p:nvPr userDrawn="1"/>
        </p:nvCxnSpPr>
        <p:spPr>
          <a:xfrm>
            <a:off x="5969975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7E61A4E-1F41-4137-801F-C544DE0CAF4D}"/>
              </a:ext>
            </a:extLst>
          </p:cNvPr>
          <p:cNvCxnSpPr/>
          <p:nvPr userDrawn="1"/>
        </p:nvCxnSpPr>
        <p:spPr>
          <a:xfrm>
            <a:off x="8927119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9CAFD8-EA4C-4E12-AA33-925E9BCE8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6581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9" name="Metin Yer Tutucusu 17">
            <a:extLst>
              <a:ext uri="{FF2B5EF4-FFF2-40B4-BE49-F238E27FC236}">
                <a16:creationId xmlns:a16="http://schemas.microsoft.com/office/drawing/2014/main" id="{EE33737E-752D-419F-8F18-E35609CCAD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5724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1" name="Metin Yer Tutucusu 17">
            <a:extLst>
              <a:ext uri="{FF2B5EF4-FFF2-40B4-BE49-F238E27FC236}">
                <a16:creationId xmlns:a16="http://schemas.microsoft.com/office/drawing/2014/main" id="{AE07EDA3-09AD-4BC4-92A5-720E8D8E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53248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4252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C664A8-AB32-4E3B-8099-1CDE1F9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365125"/>
            <a:ext cx="11772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21ECE-BC3B-4EBF-831C-507DA214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8491683-D23C-4704-91BB-83D32A0E4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08EF0A85-18C2-4BBE-9CAD-151DF55034F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02E818-6B60-4D24-9954-64A147DEA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90C2BE-369C-4A16-8782-2C9D0F112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68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64" r:id="rId8"/>
    <p:sldLayoutId id="2147483660" r:id="rId9"/>
    <p:sldLayoutId id="2147483655" r:id="rId10"/>
    <p:sldLayoutId id="2147483662" r:id="rId11"/>
    <p:sldLayoutId id="2147483663" r:id="rId12"/>
    <p:sldLayoutId id="2147483656" r:id="rId13"/>
    <p:sldLayoutId id="2147483657" r:id="rId14"/>
    <p:sldLayoutId id="2147483658" r:id="rId15"/>
    <p:sldLayoutId id="2147483659" r:id="rId16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b.gov.tr/" TargetMode="External"/><Relationship Id="rId2" Type="http://schemas.openxmlformats.org/officeDocument/2006/relationships/hyperlink" Target="http://sozluk.gov.tr/" TargetMode="Externa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9DDD6-2306-4FF9-BE29-F7C86162E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NOKTALAMA İŞARETLERİ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608094-062C-4293-B229-27222199C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0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BB7C8CA-1216-47D3-9E9B-1D4953A14C32}"/>
              </a:ext>
            </a:extLst>
          </p:cNvPr>
          <p:cNvSpPr txBox="1"/>
          <p:nvPr/>
        </p:nvSpPr>
        <p:spPr>
          <a:xfrm>
            <a:off x="8852451" y="598963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41175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Aydın – İzmir yolu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09.30 – 10.30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Türkçe – İngilizce Sözlük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Fenerbahçe – Galatasaray maçı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7. “Arasında, ve, ile, -den …-e” anlamlarını vermek için sözcükler ve sayılar arasında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200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Hava sıcaklığı -2 derece olacakmış.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10 – 3 = 7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8. Matematikte sıfırdan küçük sayıları göstermek için ve çıkarma işareti olarak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4925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KISA ÇİZGİ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UZUN ÇİZGİ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2A83524-8ABC-45EF-801D-63D061D9D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615758">
            <a:off x="5021581" y="2274880"/>
            <a:ext cx="2148837" cy="331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27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27436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Frankfurt’a gelene herkesin sorduğu şunlardır:</a:t>
            </a:r>
          </a:p>
          <a:p>
            <a:r>
              <a:rPr lang="tr-TR" sz="2400" dirty="0"/>
              <a:t>    — Eski şehri gezdin mi?</a:t>
            </a:r>
          </a:p>
          <a:p>
            <a:r>
              <a:rPr lang="tr-TR" sz="2400" dirty="0"/>
              <a:t>    — </a:t>
            </a:r>
            <a:r>
              <a:rPr lang="tr-TR" sz="2400" dirty="0" err="1"/>
              <a:t>Rothschild’in</a:t>
            </a:r>
            <a:r>
              <a:rPr lang="tr-TR" sz="2400" dirty="0"/>
              <a:t> evine gittin mi?</a:t>
            </a:r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UZUN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Yazıda satır başına alınan konuşmaları göstermek için konulur. Buna </a:t>
            </a:r>
            <a:r>
              <a:rPr lang="tr-TR" sz="2400" b="1" i="1" dirty="0">
                <a:solidFill>
                  <a:schemeClr val="bg1"/>
                </a:solidFill>
              </a:rPr>
              <a:t>«konuşma çizgisi» </a:t>
            </a:r>
            <a:r>
              <a:rPr lang="tr-TR" sz="2400" b="1" dirty="0">
                <a:solidFill>
                  <a:schemeClr val="bg1"/>
                </a:solidFill>
              </a:rPr>
              <a:t>de denir.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75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27436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Sıtkı Bey — </a:t>
            </a:r>
            <a:r>
              <a:rPr lang="tr-TR" sz="2400" dirty="0"/>
              <a:t>Kaleyi kurtarmak için daha güzel bir çare var. Gerçekten ölecek adam ister.</a:t>
            </a:r>
          </a:p>
          <a:p>
            <a:endParaRPr lang="tr-TR" sz="2400" dirty="0"/>
          </a:p>
          <a:p>
            <a:r>
              <a:rPr lang="tr-TR" sz="2400" dirty="0"/>
              <a:t>    </a:t>
            </a:r>
            <a:r>
              <a:rPr lang="tr-TR" sz="2400" dirty="0">
                <a:solidFill>
                  <a:srgbClr val="FFFF00"/>
                </a:solidFill>
              </a:rPr>
              <a:t>İslam Bey — </a:t>
            </a:r>
            <a:r>
              <a:rPr lang="tr-TR" sz="2400" dirty="0"/>
              <a:t>Ben daha ölmedim. 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UZUN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b="1" dirty="0">
                <a:solidFill>
                  <a:schemeClr val="bg1"/>
                </a:solidFill>
              </a:rPr>
              <a:t>Oyunlarda uzun çizgi konuşanın adından sonra da konabilir.</a:t>
            </a:r>
          </a:p>
          <a:p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27436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Arabamız tutarken Erciyes’in yolunu:</a:t>
            </a:r>
          </a:p>
          <a:p>
            <a:r>
              <a:rPr lang="tr-TR" sz="2400" dirty="0"/>
              <a:t>    “Hancı dedim, bildin mi Maraşlı Şeyhoğlu’nu?”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UZUN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b="1" dirty="0">
                <a:solidFill>
                  <a:schemeClr val="bg1"/>
                </a:solidFill>
              </a:rPr>
              <a:t>Konuşmalar tırnak içinde verildiğinde uzun çizgi kul­lanılmaz.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6760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UZUN ÇİZGİ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3043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EĞİK ÇİZGİ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5739" y="3274517"/>
            <a:ext cx="1440522" cy="271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7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Korkma! Sönmez bu şafaklarda yüzen al sancak / Sönmeden yurdumun üstünde tüten en son ocak / O benim milletimin yıldızıdır, parlayacak / O benimdir, o benim milletimindir ancak.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Dizeler yan yana yazıldığında aralarına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64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6FDEE155-B932-47BE-8AFE-C3FFD2AAA1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1830" y="4724293"/>
            <a:ext cx="4135910" cy="971550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EĞİK  ÇİZGİ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FB5561F-EE79-496C-947A-463F7E5A1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215566"/>
            <a:ext cx="2914650" cy="798513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UZUN ÇİZGİ</a:t>
            </a:r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DE7C2FD7-26B7-40C5-91B2-FAE37DD2F5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0167" y="638051"/>
            <a:ext cx="2871537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KISA ÇİZGİ</a:t>
            </a:r>
          </a:p>
        </p:txBody>
      </p:sp>
    </p:spTree>
    <p:extLst>
      <p:ext uri="{BB962C8B-B14F-4D97-AF65-F5344CB8AC3E}">
        <p14:creationId xmlns:p14="http://schemas.microsoft.com/office/powerpoint/2010/main" val="178657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İnönü Caddesi No:23/4 Konak/İZMİR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Altay Sokağı No.: 21/6 Kurtuluş / ANKARA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Adres yazarken apartman numarası ile daire numarası arasına ve ilçe ile şehir arasına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702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18/11/1969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15/IX/1994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Tarihlerin yazılışında gün, ay ve yılı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7888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-</a:t>
            </a:r>
            <a:r>
              <a:rPr lang="tr-TR" sz="2400" dirty="0" err="1"/>
              <a:t>lık</a:t>
            </a:r>
            <a:r>
              <a:rPr lang="tr-TR" sz="2400" dirty="0"/>
              <a:t>/-</a:t>
            </a:r>
            <a:r>
              <a:rPr lang="tr-TR" sz="2400" dirty="0" err="1"/>
              <a:t>lik</a:t>
            </a:r>
            <a:r>
              <a:rPr lang="tr-TR" sz="2400" dirty="0"/>
              <a:t>/-</a:t>
            </a:r>
            <a:r>
              <a:rPr lang="tr-TR" sz="2400" dirty="0" err="1"/>
              <a:t>luk</a:t>
            </a:r>
            <a:r>
              <a:rPr lang="tr-TR" sz="2400" dirty="0"/>
              <a:t>/-lük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-</a:t>
            </a:r>
            <a:r>
              <a:rPr lang="tr-TR" sz="2400" dirty="0" err="1"/>
              <a:t>madan</a:t>
            </a:r>
            <a:r>
              <a:rPr lang="tr-TR" sz="2400" dirty="0"/>
              <a:t>/-</a:t>
            </a:r>
            <a:r>
              <a:rPr lang="tr-TR" sz="2400" dirty="0" err="1"/>
              <a:t>meden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-</a:t>
            </a:r>
            <a:r>
              <a:rPr lang="tr-TR" sz="2400" dirty="0" err="1"/>
              <a:t>lar</a:t>
            </a:r>
            <a:r>
              <a:rPr lang="tr-TR" sz="2400" dirty="0"/>
              <a:t>/-</a:t>
            </a:r>
            <a:r>
              <a:rPr lang="tr-TR" sz="2400" dirty="0" err="1"/>
              <a:t>ler</a:t>
            </a: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Dil bilgisinde eklerin farklı biçimlerini göstermek için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2165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2"/>
              </a:rPr>
              <a:t>http://sozluk.gov.tr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3"/>
              </a:rPr>
              <a:t>http://www.meb.gov.tr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Genel ağ adreslerinde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1088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70/2=35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100/5=20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Matematikte bölme işareti olarak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774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g/</a:t>
            </a:r>
            <a:r>
              <a:rPr lang="tr-TR" sz="2400" dirty="0" err="1"/>
              <a:t>sn</a:t>
            </a:r>
            <a:r>
              <a:rPr lang="tr-TR" sz="2400" dirty="0"/>
              <a:t> (Gram/saniye)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km/s (Kilometre/saat)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EĞİK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7. Fizik, matematik gibi alanlarda birimler arası orantıları gösterirken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0919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EĞİK ÇİZGİ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5878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KISA ÇİZGİ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09E5E21A-1331-4FF0-8EB1-3EA523A65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615758">
            <a:off x="5566689" y="2943115"/>
            <a:ext cx="1058623" cy="163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54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…….……… özenle raflara yerleş-</a:t>
            </a:r>
          </a:p>
          <a:p>
            <a:r>
              <a:rPr lang="tr-TR" sz="2400" dirty="0"/>
              <a:t>    </a:t>
            </a:r>
            <a:r>
              <a:rPr lang="tr-TR" sz="2400" dirty="0" err="1"/>
              <a:t>tirilen</a:t>
            </a:r>
            <a:r>
              <a:rPr lang="tr-TR" sz="2400" dirty="0"/>
              <a:t> kitapları yere indirdi.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Soğuktan mı titriyordum, yoksa heyecandan, üzüntüden mi bil-</a:t>
            </a:r>
            <a:r>
              <a:rPr lang="tr-TR" sz="2400" dirty="0" err="1"/>
              <a:t>mem</a:t>
            </a:r>
            <a:r>
              <a:rPr lang="tr-TR" sz="2400" dirty="0"/>
              <a:t>. Havuzun suyu bulanık. 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Satıra sığmayan sözcükler bölünürken satır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34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Küçük bir sürü </a:t>
            </a:r>
            <a:r>
              <a:rPr lang="tr-TR" sz="2400" dirty="0">
                <a:solidFill>
                  <a:srgbClr val="FFFF00"/>
                </a:solidFill>
              </a:rPr>
              <a:t>–dört inekle birkaç koyun-</a:t>
            </a:r>
            <a:r>
              <a:rPr lang="tr-TR" sz="2400" dirty="0"/>
              <a:t> köye giren yolun ağzında durmuştu.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İzmir’i </a:t>
            </a:r>
            <a:r>
              <a:rPr lang="tr-TR" sz="2400" dirty="0">
                <a:solidFill>
                  <a:srgbClr val="FFFF00"/>
                </a:solidFill>
              </a:rPr>
              <a:t>–Ege’nin incisini- </a:t>
            </a:r>
            <a:r>
              <a:rPr lang="tr-TR" sz="2400" dirty="0"/>
              <a:t>çok seviyorum.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Cümle içinde ara sözleri veya ara cümleleri ayırmak için hem başlarına hem de sonlarına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2240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Say – </a:t>
            </a:r>
            <a:r>
              <a:rPr lang="tr-TR" sz="2400" dirty="0" err="1"/>
              <a:t>gı</a:t>
            </a:r>
            <a:r>
              <a:rPr lang="tr-TR" sz="2400" dirty="0"/>
              <a:t> – </a:t>
            </a:r>
            <a:r>
              <a:rPr lang="tr-TR" sz="2400" dirty="0" err="1"/>
              <a:t>lı</a:t>
            </a:r>
            <a:r>
              <a:rPr lang="tr-TR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Sev – inç – </a:t>
            </a:r>
            <a:r>
              <a:rPr lang="tr-TR" sz="2400" dirty="0" err="1"/>
              <a:t>li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Gör – </a:t>
            </a:r>
            <a:r>
              <a:rPr lang="tr-TR" sz="2400" dirty="0" err="1"/>
              <a:t>gü</a:t>
            </a:r>
            <a:r>
              <a:rPr lang="tr-TR" sz="2400" dirty="0"/>
              <a:t> - süz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07916" y="2864346"/>
            <a:ext cx="482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Sözcüklerin köklerini, gövdelerini ve eklerini birbirinden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98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Gel-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Koş-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Gül-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Ye- 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Fiil kök ve gövdelerini göstermek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5049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-la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–</a:t>
            </a:r>
            <a:r>
              <a:rPr lang="tr-TR" sz="2400" dirty="0" err="1"/>
              <a:t>mak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-</a:t>
            </a:r>
            <a:r>
              <a:rPr lang="tr-TR" sz="2400" dirty="0" err="1"/>
              <a:t>lı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-</a:t>
            </a:r>
            <a:r>
              <a:rPr lang="tr-TR" sz="2400" dirty="0" err="1"/>
              <a:t>cı</a:t>
            </a:r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Ekleri göstermek için başlarına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121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err="1"/>
              <a:t>So-rum-lu-luk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San-dal-ye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A-</a:t>
            </a:r>
            <a:r>
              <a:rPr lang="tr-TR" sz="2400" dirty="0" err="1"/>
              <a:t>raş</a:t>
            </a:r>
            <a:r>
              <a:rPr lang="tr-TR" sz="2400" dirty="0"/>
              <a:t>-tır-</a:t>
            </a:r>
            <a:r>
              <a:rPr lang="tr-TR" sz="2400" dirty="0" err="1"/>
              <a:t>ma</a:t>
            </a:r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KISA ÇİZGİ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25671" y="2828835"/>
            <a:ext cx="482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Heceleri göstermek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370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Rosario">
      <a:dk1>
        <a:sysClr val="windowText" lastClr="000000"/>
      </a:dk1>
      <a:lt1>
        <a:sysClr val="window" lastClr="FFFFFF"/>
      </a:lt1>
      <a:dk2>
        <a:srgbClr val="060606"/>
      </a:dk2>
      <a:lt2>
        <a:srgbClr val="C7C9D1"/>
      </a:lt2>
      <a:accent1>
        <a:srgbClr val="D24726"/>
      </a:accent1>
      <a:accent2>
        <a:srgbClr val="9F361D"/>
      </a:accent2>
      <a:accent3>
        <a:srgbClr val="F2F2F2"/>
      </a:accent3>
      <a:accent4>
        <a:srgbClr val="FFC000"/>
      </a:accent4>
      <a:accent5>
        <a:srgbClr val="A5A5A5"/>
      </a:accent5>
      <a:accent6>
        <a:srgbClr val="595959"/>
      </a:accent6>
      <a:hlink>
        <a:srgbClr val="FFC000"/>
      </a:hlink>
      <a:folHlink>
        <a:srgbClr val="752715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465818_TF16411222.potx" id="{2BB85A71-E20D-49B8-A492-0F113F085895}" vid="{F17E635F-2147-410D-8770-EA2280C4111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FA0FAA1F40A48AFF9B83E7A8535C8" ma:contentTypeVersion="6" ma:contentTypeDescription="Create a new document." ma:contentTypeScope="" ma:versionID="a29564c4913de883a27ffdcfd458aeb5">
  <xsd:schema xmlns:xsd="http://www.w3.org/2001/XMLSchema" xmlns:xs="http://www.w3.org/2001/XMLSchema" xmlns:p="http://schemas.microsoft.com/office/2006/metadata/properties" xmlns:ns2="b348f026-0623-4e77-bd1b-15beed583077" xmlns:ns3="59f4de77-fb23-43c4-8afd-72bf968a030f" targetNamespace="http://schemas.microsoft.com/office/2006/metadata/properties" ma:root="true" ma:fieldsID="474b71ccdbfe1ec76872f436b686490d" ns2:_="" ns3:_="">
    <xsd:import namespace="b348f026-0623-4e77-bd1b-15beed583077"/>
    <xsd:import namespace="59f4de77-fb23-43c4-8afd-72bf968a0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8f026-0623-4e77-bd1b-15beed5830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4de77-fb23-43c4-8afd-72bf968a0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C9EF40-9368-4E43-9CE0-AE0749FAE23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C424DE4-F957-4388-9DA7-91BC1AE59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48f026-0623-4e77-bd1b-15beed583077"/>
    <ds:schemaRef ds:uri="59f4de77-fb23-43c4-8afd-72bf968a0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5CA8FE-D82C-480E-ABF9-7B721C8E07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630</Words>
  <PresentationFormat>Geniş ekran</PresentationFormat>
  <Paragraphs>184</Paragraphs>
  <Slides>26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1" baseType="lpstr">
      <vt:lpstr>Arial</vt:lpstr>
      <vt:lpstr>Calibri</vt:lpstr>
      <vt:lpstr>Century Gothic</vt:lpstr>
      <vt:lpstr>Monotype Corsiva</vt:lpstr>
      <vt:lpstr>Ofis Teması</vt:lpstr>
      <vt:lpstr>NOKTALAMA İŞARETLERİ</vt:lpstr>
      <vt:lpstr>PowerPoint Sunusu</vt:lpstr>
      <vt:lpstr>KISA ÇİZGİ</vt:lpstr>
      <vt:lpstr>KISA ÇİZGİ</vt:lpstr>
      <vt:lpstr>KISA ÇİZGİ</vt:lpstr>
      <vt:lpstr>KISA ÇİZGİ</vt:lpstr>
      <vt:lpstr>KISA ÇİZGİ</vt:lpstr>
      <vt:lpstr>KISA ÇİZGİ</vt:lpstr>
      <vt:lpstr>KISA ÇİZGİ</vt:lpstr>
      <vt:lpstr>KISA ÇİZGİ</vt:lpstr>
      <vt:lpstr>KISA ÇİZGİ</vt:lpstr>
      <vt:lpstr>KISA ÇİZGİ BİTTİ</vt:lpstr>
      <vt:lpstr>UZUN ÇİZGİ</vt:lpstr>
      <vt:lpstr>UZUN ÇİZGİ</vt:lpstr>
      <vt:lpstr>UZUN ÇİZGİ</vt:lpstr>
      <vt:lpstr>UZUN ÇİZGİ</vt:lpstr>
      <vt:lpstr>UZUN ÇİZGİ BİTTİ</vt:lpstr>
      <vt:lpstr>EĞİK ÇİZGİ</vt:lpstr>
      <vt:lpstr>EĞİK ÇİZGİ</vt:lpstr>
      <vt:lpstr>EĞİK ÇİZGİ</vt:lpstr>
      <vt:lpstr>EĞİK ÇİZGİ</vt:lpstr>
      <vt:lpstr>EĞİK ÇİZGİ</vt:lpstr>
      <vt:lpstr>EĞİK ÇİZGİ</vt:lpstr>
      <vt:lpstr>EĞİK ÇİZGİ</vt:lpstr>
      <vt:lpstr>EĞİK ÇİZGİ</vt:lpstr>
      <vt:lpstr>EĞİK ÇİZGİ BİTTİ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2020-04-10T16:39:03Z</dcterms:created>
  <dcterms:modified xsi:type="dcterms:W3CDTF">2021-02-14T12:28:02Z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0x010100500FA0FAA1F40A48AFF9B83E7A8535C8</vt:lpwstr>
  </property>
</Properties>
</file>