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27"/>
  </p:notesMasterIdLst>
  <p:handoutMasterIdLst>
    <p:handoutMasterId r:id="rId28"/>
  </p:handoutMasterIdLst>
  <p:sldIdLst>
    <p:sldId id="256" r:id="rId5"/>
    <p:sldId id="304" r:id="rId6"/>
    <p:sldId id="258" r:id="rId7"/>
    <p:sldId id="260" r:id="rId8"/>
    <p:sldId id="319" r:id="rId9"/>
    <p:sldId id="320" r:id="rId10"/>
    <p:sldId id="321" r:id="rId11"/>
    <p:sldId id="324" r:id="rId12"/>
    <p:sldId id="322" r:id="rId13"/>
    <p:sldId id="323" r:id="rId14"/>
    <p:sldId id="326" r:id="rId15"/>
    <p:sldId id="270" r:id="rId16"/>
    <p:sldId id="294" r:id="rId17"/>
    <p:sldId id="295" r:id="rId18"/>
    <p:sldId id="302" r:id="rId19"/>
    <p:sldId id="305" r:id="rId20"/>
    <p:sldId id="306" r:id="rId21"/>
    <p:sldId id="316" r:id="rId22"/>
    <p:sldId id="317" r:id="rId23"/>
    <p:sldId id="318" r:id="rId24"/>
    <p:sldId id="325" r:id="rId25"/>
    <p:sldId id="312" r:id="rId26"/>
  </p:sldIdLst>
  <p:sldSz cx="12192000" cy="6858000"/>
  <p:notesSz cx="6858000" cy="9144000"/>
  <p:custDataLst>
    <p:tags r:id="rId29"/>
  </p:custDataLst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0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9ECFB1-0245-48AE-9EDB-D416C495314B}" v="2799" dt="2018-05-31T02:19:06.1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552"/>
      </p:cViewPr>
      <p:guideLst>
        <p:guide orient="horz" pos="2160"/>
        <p:guide pos="50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222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85C65509-FAA3-4798-95DD-F7DB2BC82C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4B0A599B-6830-4A9C-9F3A-D250C3EF56E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60990-050F-42A7-9E6D-0CB32DA190D0}" type="datetime1">
              <a:rPr lang="tr-TR" smtClean="0"/>
              <a:pPr/>
              <a:t>14.02.2021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EF0DB18D-B98E-480F-AFAC-2565A66CFDF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E66DDA90-A2E0-4EFF-9692-B74ADCC2771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B9BBD-E50D-4CFA-A966-C3C7C2E9101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43771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61A11C0-DB0C-4868-A9A0-00FBDF2A0DC6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F4D86DC-9249-455E-8E04-D51A0B02A85F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6745163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BF4D86DC-9249-455E-8E04-D51A0B02A85F}" type="slidenum">
              <a:rPr lang="tr-TR" smtClean="0"/>
              <a:pPr rtl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7872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 6">
            <a:extLst>
              <a:ext uri="{FF2B5EF4-FFF2-40B4-BE49-F238E27FC236}">
                <a16:creationId xmlns:a16="http://schemas.microsoft.com/office/drawing/2014/main" id="{94840A57-ED45-4577-A6C3-6E8A2A7C7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8" name="Devamlı çizgi: şekil 12">
              <a:extLst>
                <a:ext uri="{FF2B5EF4-FFF2-40B4-BE49-F238E27FC236}">
                  <a16:creationId xmlns:a16="http://schemas.microsoft.com/office/drawing/2014/main" id="{27C19608-955E-4979-AAD7-534C5FF661F9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9" name="Devamlı çizgi: şekil 17">
              <a:extLst>
                <a:ext uri="{FF2B5EF4-FFF2-40B4-BE49-F238E27FC236}">
                  <a16:creationId xmlns:a16="http://schemas.microsoft.com/office/drawing/2014/main" id="{C85D7CDD-3B0F-4F6C-B050-0F2EF4B0E137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0" name="Devamlı çizgi: şekil 15">
              <a:extLst>
                <a:ext uri="{FF2B5EF4-FFF2-40B4-BE49-F238E27FC236}">
                  <a16:creationId xmlns:a16="http://schemas.microsoft.com/office/drawing/2014/main" id="{F8689B7A-BE55-4367-ADC4-58EB6E53AE87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0">
              <a:extLst>
                <a:ext uri="{FF2B5EF4-FFF2-40B4-BE49-F238E27FC236}">
                  <a16:creationId xmlns:a16="http://schemas.microsoft.com/office/drawing/2014/main" id="{06BBD61C-5472-4664-A66C-D0C974BAD725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3">
              <a:extLst>
                <a:ext uri="{FF2B5EF4-FFF2-40B4-BE49-F238E27FC236}">
                  <a16:creationId xmlns:a16="http://schemas.microsoft.com/office/drawing/2014/main" id="{91B6E204-0BE4-463C-911E-AF3938617FD7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2B695D73-111F-4E0A-B3EC-AD44D89CAD6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255713"/>
            <a:ext cx="9144000" cy="2387600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ctr">
              <a:defRPr sz="4800"/>
            </a:lvl1pPr>
          </a:lstStyle>
          <a:p>
            <a:pPr rtl="0"/>
            <a:r>
              <a:rPr lang="tr-TR" noProof="0"/>
              <a:t>ANA BAŞLIK STİLİNİ DÜZENLEMEK İÇİN TIKLAYIN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AF7F8827-A587-420C-8CA2-256B9F2B7C7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 rtlCol="0"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noProof="0"/>
              <a:t>Asıl alt başlık stilini düzenlemek için tıklatın</a:t>
            </a:r>
          </a:p>
        </p:txBody>
      </p:sp>
      <p:pic>
        <p:nvPicPr>
          <p:cNvPr id="13" name="Resim 12" descr="PowerPoint logosu">
            <a:extLst>
              <a:ext uri="{FF2B5EF4-FFF2-40B4-BE49-F238E27FC236}">
                <a16:creationId xmlns:a16="http://schemas.microsoft.com/office/drawing/2014/main" id="{0B454357-A4CF-4E5F-ACBE-F010393AB8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76590" y="5776320"/>
            <a:ext cx="2474189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907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ih Yer Tutucusu 1">
            <a:extLst>
              <a:ext uri="{FF2B5EF4-FFF2-40B4-BE49-F238E27FC236}">
                <a16:creationId xmlns:a16="http://schemas.microsoft.com/office/drawing/2014/main" id="{5487A063-B7E8-41F0-B44C-CBAC34401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A674AE-53C5-4781-A9DC-5A1B42C72BAC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86125A8B-4E72-478E-913E-1FE1803D8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C9F7F94-D56A-4F25-B310-06F1D7C0F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511581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ı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>
            <a:extLst>
              <a:ext uri="{FF2B5EF4-FFF2-40B4-BE49-F238E27FC236}">
                <a16:creationId xmlns:a16="http://schemas.microsoft.com/office/drawing/2014/main" id="{ABB2580B-041D-4851-8F8C-68136867413A}"/>
              </a:ext>
            </a:extLst>
          </p:cNvPr>
          <p:cNvSpPr/>
          <p:nvPr userDrawn="1"/>
        </p:nvSpPr>
        <p:spPr>
          <a:xfrm>
            <a:off x="11288256" y="-849"/>
            <a:ext cx="910600" cy="68588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15DAF249-F087-486D-9373-D1D96AC598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49"/>
            <a:ext cx="11375568" cy="6857999"/>
          </a:xfrm>
          <a:prstGeom prst="rect">
            <a:avLst/>
          </a:prstGeom>
        </p:spPr>
      </p:pic>
      <p:sp>
        <p:nvSpPr>
          <p:cNvPr id="7" name="Paralelkenar 28">
            <a:extLst>
              <a:ext uri="{FF2B5EF4-FFF2-40B4-BE49-F238E27FC236}">
                <a16:creationId xmlns:a16="http://schemas.microsoft.com/office/drawing/2014/main" id="{40BE2EAE-DEF8-4547-9314-D5CC0A644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2667427" y="-2639256"/>
            <a:ext cx="6857150" cy="12191999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tr-TR" sz="1400" noProof="0"/>
          </a:p>
        </p:txBody>
      </p:sp>
      <p:sp>
        <p:nvSpPr>
          <p:cNvPr id="9" name="Başlık 8">
            <a:extLst>
              <a:ext uri="{FF2B5EF4-FFF2-40B4-BE49-F238E27FC236}">
                <a16:creationId xmlns:a16="http://schemas.microsoft.com/office/drawing/2014/main" id="{9425F7BC-88F1-4DEF-BE4F-66027E7783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41058" y="400051"/>
            <a:ext cx="5145560" cy="798512"/>
          </a:xfrm>
        </p:spPr>
        <p:txBody>
          <a:bodyPr rtlCol="0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tr-TR" noProof="0"/>
              <a:t>KÜÇÜK BAŞLIK</a:t>
            </a:r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6148BE13-086D-417C-8DA0-B1FEC9F761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50708" y="1217613"/>
            <a:ext cx="4135910" cy="9715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grpSp>
        <p:nvGrpSpPr>
          <p:cNvPr id="24" name="Grup 23">
            <a:extLst>
              <a:ext uri="{FF2B5EF4-FFF2-40B4-BE49-F238E27FC236}">
                <a16:creationId xmlns:a16="http://schemas.microsoft.com/office/drawing/2014/main" id="{0EFD3E4B-4FBF-493F-AD7A-B5E72CF3B1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276407" y="0"/>
            <a:ext cx="9915593" cy="6858000"/>
            <a:chOff x="-6856" y="0"/>
            <a:chExt cx="9915593" cy="6858000"/>
          </a:xfrm>
        </p:grpSpPr>
        <p:sp>
          <p:nvSpPr>
            <p:cNvPr id="8" name="Paralelkenar 3">
              <a:extLst>
                <a:ext uri="{FF2B5EF4-FFF2-40B4-BE49-F238E27FC236}">
                  <a16:creationId xmlns:a16="http://schemas.microsoft.com/office/drawing/2014/main" id="{3B7727C9-7BD4-44DE-AB4D-DA388EC1790D}"/>
                </a:ext>
              </a:extLst>
            </p:cNvPr>
            <p:cNvSpPr/>
            <p:nvPr userDrawn="1"/>
          </p:nvSpPr>
          <p:spPr>
            <a:xfrm flipH="1">
              <a:off x="-6856" y="0"/>
              <a:ext cx="9915593" cy="6858000"/>
            </a:xfrm>
            <a:prstGeom prst="parallelogram">
              <a:avLst>
                <a:gd name="adj" fmla="val 92267"/>
              </a:avLst>
            </a:prstGeom>
            <a:gradFill>
              <a:gsLst>
                <a:gs pos="100000">
                  <a:srgbClr val="DE6346">
                    <a:alpha val="70000"/>
                  </a:srgbClr>
                </a:gs>
                <a:gs pos="0">
                  <a:srgbClr val="9F361D">
                    <a:alpha val="70000"/>
                  </a:srgbClr>
                </a:gs>
                <a:gs pos="73000">
                  <a:srgbClr val="D24726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grpSp>
          <p:nvGrpSpPr>
            <p:cNvPr id="23" name="Grup 22">
              <a:extLst>
                <a:ext uri="{FF2B5EF4-FFF2-40B4-BE49-F238E27FC236}">
                  <a16:creationId xmlns:a16="http://schemas.microsoft.com/office/drawing/2014/main" id="{01F9F0D4-886A-43C9-8B98-D75F3D123AD9}"/>
                </a:ext>
              </a:extLst>
            </p:cNvPr>
            <p:cNvGrpSpPr/>
            <p:nvPr userDrawn="1"/>
          </p:nvGrpSpPr>
          <p:grpSpPr>
            <a:xfrm flipH="1">
              <a:off x="1223136" y="1343920"/>
              <a:ext cx="4316824" cy="4477633"/>
              <a:chOff x="861186" y="1343920"/>
              <a:chExt cx="4316824" cy="4477633"/>
            </a:xfrm>
          </p:grpSpPr>
          <p:grpSp>
            <p:nvGrpSpPr>
              <p:cNvPr id="14" name="Grup 13">
                <a:extLst>
                  <a:ext uri="{FF2B5EF4-FFF2-40B4-BE49-F238E27FC236}">
                    <a16:creationId xmlns:a16="http://schemas.microsoft.com/office/drawing/2014/main" id="{994A4E7F-BFC7-482F-A3ED-1094D73BE5C1}"/>
                  </a:ext>
                </a:extLst>
              </p:cNvPr>
              <p:cNvGrpSpPr/>
              <p:nvPr userDrawn="1"/>
            </p:nvGrpSpPr>
            <p:grpSpPr>
              <a:xfrm>
                <a:off x="4619831" y="1343920"/>
                <a:ext cx="558179" cy="468000"/>
                <a:chOff x="4388904" y="1577920"/>
                <a:chExt cx="558179" cy="468000"/>
              </a:xfrm>
            </p:grpSpPr>
            <p:sp>
              <p:nvSpPr>
                <p:cNvPr id="15" name="Oval 25">
                  <a:extLst>
                    <a:ext uri="{FF2B5EF4-FFF2-40B4-BE49-F238E27FC236}">
                      <a16:creationId xmlns:a16="http://schemas.microsoft.com/office/drawing/2014/main" id="{76698BCA-19CB-41AE-BE78-374F5BA2E57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30571" y="1577920"/>
                  <a:ext cx="468000" cy="468000"/>
                </a:xfrm>
                <a:prstGeom prst="ellipse">
                  <a:avLst/>
                </a:prstGeom>
                <a:solidFill>
                  <a:srgbClr val="9F361D"/>
                </a:solidFill>
                <a:ln>
                  <a:noFill/>
                </a:ln>
                <a:effectLst>
                  <a:glow rad="101600">
                    <a:srgbClr val="9F361D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r-TR" noProof="0"/>
                </a:p>
              </p:txBody>
            </p:sp>
            <p:sp>
              <p:nvSpPr>
                <p:cNvPr id="16" name="Metin Kutusu 15" descr="Numara 1">
                  <a:extLst>
                    <a:ext uri="{FF2B5EF4-FFF2-40B4-BE49-F238E27FC236}">
                      <a16:creationId xmlns:a16="http://schemas.microsoft.com/office/drawing/2014/main" id="{506F61CE-8084-4FB8-8576-90DE19C61BBC}"/>
                    </a:ext>
                  </a:extLst>
                </p:cNvPr>
                <p:cNvSpPr txBox="1"/>
                <p:nvPr/>
              </p:nvSpPr>
              <p:spPr bwMode="blackWhite">
                <a:xfrm>
                  <a:off x="4388904" y="1616760"/>
                  <a:ext cx="558179" cy="369332"/>
                </a:xfrm>
                <a:prstGeom prst="rect">
                  <a:avLst/>
                </a:prstGeom>
                <a:noFill/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 rtl="0"/>
                  <a:r>
                    <a:rPr lang="tr-TR" b="1" noProof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Segoe UI Semibold" panose="020B0702040204020203" pitchFamily="34" charset="0"/>
                    </a:rPr>
                    <a:t>1</a:t>
                  </a:r>
                </a:p>
              </p:txBody>
            </p:sp>
          </p:grpSp>
          <p:grpSp>
            <p:nvGrpSpPr>
              <p:cNvPr id="17" name="Grup 16">
                <a:extLst>
                  <a:ext uri="{FF2B5EF4-FFF2-40B4-BE49-F238E27FC236}">
                    <a16:creationId xmlns:a16="http://schemas.microsoft.com/office/drawing/2014/main" id="{E48597ED-A5D8-4E38-81E8-8DC0AD6A3937}"/>
                  </a:ext>
                </a:extLst>
              </p:cNvPr>
              <p:cNvGrpSpPr/>
              <p:nvPr userDrawn="1"/>
            </p:nvGrpSpPr>
            <p:grpSpPr>
              <a:xfrm>
                <a:off x="861186" y="5353553"/>
                <a:ext cx="558179" cy="468000"/>
                <a:chOff x="799474" y="5451491"/>
                <a:chExt cx="558179" cy="468000"/>
              </a:xfrm>
            </p:grpSpPr>
            <p:sp>
              <p:nvSpPr>
                <p:cNvPr id="18" name="Oval 25">
                  <a:extLst>
                    <a:ext uri="{FF2B5EF4-FFF2-40B4-BE49-F238E27FC236}">
                      <a16:creationId xmlns:a16="http://schemas.microsoft.com/office/drawing/2014/main" id="{5016EDD9-EDAC-4A14-9CBF-5959078A074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44564" y="5451491"/>
                  <a:ext cx="468000" cy="468000"/>
                </a:xfrm>
                <a:prstGeom prst="ellipse">
                  <a:avLst/>
                </a:prstGeom>
                <a:solidFill>
                  <a:srgbClr val="9F361D"/>
                </a:solidFill>
                <a:ln>
                  <a:noFill/>
                </a:ln>
                <a:effectLst>
                  <a:glow rad="101600">
                    <a:srgbClr val="9F361D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r-TR" noProof="0"/>
                </a:p>
              </p:txBody>
            </p:sp>
            <p:sp>
              <p:nvSpPr>
                <p:cNvPr id="19" name="Metin Kutusu 18" descr="Numara 3">
                  <a:extLst>
                    <a:ext uri="{FF2B5EF4-FFF2-40B4-BE49-F238E27FC236}">
                      <a16:creationId xmlns:a16="http://schemas.microsoft.com/office/drawing/2014/main" id="{A537EC38-EF5B-4E6E-98E2-F890B5E42938}"/>
                    </a:ext>
                  </a:extLst>
                </p:cNvPr>
                <p:cNvSpPr txBox="1"/>
                <p:nvPr/>
              </p:nvSpPr>
              <p:spPr bwMode="blackWhite">
                <a:xfrm>
                  <a:off x="799474" y="5489939"/>
                  <a:ext cx="5581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0"/>
                  <a:r>
                    <a:rPr lang="tr-TR" b="1" noProof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Segoe UI Semibold" panose="020B0702040204020203" pitchFamily="34" charset="0"/>
                    </a:rPr>
                    <a:t>3</a:t>
                  </a:r>
                </a:p>
              </p:txBody>
            </p:sp>
          </p:grpSp>
          <p:grpSp>
            <p:nvGrpSpPr>
              <p:cNvPr id="20" name="Grup 19">
                <a:extLst>
                  <a:ext uri="{FF2B5EF4-FFF2-40B4-BE49-F238E27FC236}">
                    <a16:creationId xmlns:a16="http://schemas.microsoft.com/office/drawing/2014/main" id="{261EFACB-8BDE-4751-BADB-F72B5A5F6679}"/>
                  </a:ext>
                </a:extLst>
              </p:cNvPr>
              <p:cNvGrpSpPr/>
              <p:nvPr userDrawn="1"/>
            </p:nvGrpSpPr>
            <p:grpSpPr>
              <a:xfrm>
                <a:off x="2800323" y="3270611"/>
                <a:ext cx="558179" cy="468000"/>
                <a:chOff x="2686835" y="3386632"/>
                <a:chExt cx="558179" cy="468000"/>
              </a:xfrm>
            </p:grpSpPr>
            <p:sp>
              <p:nvSpPr>
                <p:cNvPr id="21" name="Oval 25">
                  <a:extLst>
                    <a:ext uri="{FF2B5EF4-FFF2-40B4-BE49-F238E27FC236}">
                      <a16:creationId xmlns:a16="http://schemas.microsoft.com/office/drawing/2014/main" id="{C123EE02-6890-4623-975A-A512E7D3B95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731925" y="3386632"/>
                  <a:ext cx="468000" cy="468000"/>
                </a:xfrm>
                <a:prstGeom prst="ellipse">
                  <a:avLst/>
                </a:prstGeom>
                <a:solidFill>
                  <a:srgbClr val="9F361D"/>
                </a:solidFill>
                <a:ln>
                  <a:noFill/>
                </a:ln>
                <a:effectLst>
                  <a:glow rad="101600">
                    <a:srgbClr val="9F361D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r-TR" noProof="0"/>
                </a:p>
              </p:txBody>
            </p:sp>
            <p:sp>
              <p:nvSpPr>
                <p:cNvPr id="22" name="Metin Kutusu 21" descr="Numara 2">
                  <a:extLst>
                    <a:ext uri="{FF2B5EF4-FFF2-40B4-BE49-F238E27FC236}">
                      <a16:creationId xmlns:a16="http://schemas.microsoft.com/office/drawing/2014/main" id="{5850A4F0-C7C0-4DA2-A958-6C4289944D4A}"/>
                    </a:ext>
                  </a:extLst>
                </p:cNvPr>
                <p:cNvSpPr txBox="1"/>
                <p:nvPr/>
              </p:nvSpPr>
              <p:spPr bwMode="blackWhite">
                <a:xfrm>
                  <a:off x="2686835" y="3418440"/>
                  <a:ext cx="5581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0"/>
                  <a:r>
                    <a:rPr lang="tr-TR" b="1" noProof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Segoe UI Semibold" panose="020B0702040204020203" pitchFamily="34" charset="0"/>
                    </a:rPr>
                    <a:t>2</a:t>
                  </a:r>
                </a:p>
              </p:txBody>
            </p:sp>
          </p:grpSp>
        </p:grpSp>
      </p:grp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3F5DBF9D-19BF-4838-ACC4-D041EC29D3B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3555" y="419100"/>
            <a:ext cx="2914650" cy="79851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/>
            </a:lvl1pPr>
          </a:lstStyle>
          <a:p>
            <a:pPr lvl="0" rtl="0"/>
            <a:r>
              <a:rPr lang="tr-TR" noProof="0"/>
              <a:t>Adımlar Buraya:</a:t>
            </a:r>
          </a:p>
        </p:txBody>
      </p:sp>
      <p:sp>
        <p:nvSpPr>
          <p:cNvPr id="27" name="Metin Yer Tutucusu 10">
            <a:extLst>
              <a:ext uri="{FF2B5EF4-FFF2-40B4-BE49-F238E27FC236}">
                <a16:creationId xmlns:a16="http://schemas.microsoft.com/office/drawing/2014/main" id="{34A318E2-038D-4EC3-9C69-CDCB53824B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85220" y="5335777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8" name="Metin Yer Tutucusu 10">
            <a:extLst>
              <a:ext uri="{FF2B5EF4-FFF2-40B4-BE49-F238E27FC236}">
                <a16:creationId xmlns:a16="http://schemas.microsoft.com/office/drawing/2014/main" id="{800C0921-0E2A-4C67-860D-623087D48E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39169" y="3361659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9" name="Metin Yer Tutucusu 10">
            <a:extLst>
              <a:ext uri="{FF2B5EF4-FFF2-40B4-BE49-F238E27FC236}">
                <a16:creationId xmlns:a16="http://schemas.microsoft.com/office/drawing/2014/main" id="{F08FCE70-FA2D-482A-A164-4D0C4D6A336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41293" y="1420093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4016456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ım 3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>
            <a:extLst>
              <a:ext uri="{FF2B5EF4-FFF2-40B4-BE49-F238E27FC236}">
                <a16:creationId xmlns:a16="http://schemas.microsoft.com/office/drawing/2014/main" id="{ABB2580B-041D-4851-8F8C-68136867413A}"/>
              </a:ext>
            </a:extLst>
          </p:cNvPr>
          <p:cNvSpPr/>
          <p:nvPr userDrawn="1"/>
        </p:nvSpPr>
        <p:spPr>
          <a:xfrm>
            <a:off x="11288256" y="-849"/>
            <a:ext cx="910600" cy="68588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15DAF249-F087-486D-9373-D1D96AC59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49"/>
            <a:ext cx="11375568" cy="6857999"/>
          </a:xfrm>
          <a:prstGeom prst="rect">
            <a:avLst/>
          </a:prstGeom>
        </p:spPr>
      </p:pic>
      <p:sp>
        <p:nvSpPr>
          <p:cNvPr id="7" name="Paralelkenar 28">
            <a:extLst>
              <a:ext uri="{FF2B5EF4-FFF2-40B4-BE49-F238E27FC236}">
                <a16:creationId xmlns:a16="http://schemas.microsoft.com/office/drawing/2014/main" id="{40BE2EAE-DEF8-4547-9314-D5CC0A644219}"/>
              </a:ext>
            </a:extLst>
          </p:cNvPr>
          <p:cNvSpPr/>
          <p:nvPr userDrawn="1"/>
        </p:nvSpPr>
        <p:spPr>
          <a:xfrm rot="5400000">
            <a:off x="2667425" y="-2667425"/>
            <a:ext cx="6857150" cy="12191999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tr-TR" sz="1400" noProof="0"/>
          </a:p>
        </p:txBody>
      </p:sp>
      <p:sp>
        <p:nvSpPr>
          <p:cNvPr id="9" name="Başlık 8">
            <a:extLst>
              <a:ext uri="{FF2B5EF4-FFF2-40B4-BE49-F238E27FC236}">
                <a16:creationId xmlns:a16="http://schemas.microsoft.com/office/drawing/2014/main" id="{9425F7BC-88F1-4DEF-BE4F-66027E7783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5026" y="400051"/>
            <a:ext cx="5145560" cy="798512"/>
          </a:xfrm>
        </p:spPr>
        <p:txBody>
          <a:bodyPr rtlCol="0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tr-TR" noProof="0"/>
              <a:t>KÜÇÜK BAŞLIK</a:t>
            </a:r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6148BE13-086D-417C-8DA0-B1FEC9F761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5026" y="1217613"/>
            <a:ext cx="4135910" cy="9715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8" name="Paralelkenar 3">
            <a:extLst>
              <a:ext uri="{FF2B5EF4-FFF2-40B4-BE49-F238E27FC236}">
                <a16:creationId xmlns:a16="http://schemas.microsoft.com/office/drawing/2014/main" id="{3B7727C9-7BD4-44DE-AB4D-DA388EC1790D}"/>
              </a:ext>
            </a:extLst>
          </p:cNvPr>
          <p:cNvSpPr/>
          <p:nvPr userDrawn="1"/>
        </p:nvSpPr>
        <p:spPr>
          <a:xfrm>
            <a:off x="-28643" y="0"/>
            <a:ext cx="9915593" cy="6858000"/>
          </a:xfrm>
          <a:prstGeom prst="parallelogram">
            <a:avLst>
              <a:gd name="adj" fmla="val 92267"/>
            </a:avLst>
          </a:prstGeom>
          <a:gradFill>
            <a:gsLst>
              <a:gs pos="100000">
                <a:srgbClr val="DE6346">
                  <a:alpha val="70000"/>
                </a:srgbClr>
              </a:gs>
              <a:gs pos="0">
                <a:srgbClr val="9F361D">
                  <a:alpha val="70000"/>
                </a:srgbClr>
              </a:gs>
              <a:gs pos="73000">
                <a:srgbClr val="D24726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noProof="0"/>
          </a:p>
        </p:txBody>
      </p:sp>
      <p:grpSp>
        <p:nvGrpSpPr>
          <p:cNvPr id="23" name="Grup 22">
            <a:extLst>
              <a:ext uri="{FF2B5EF4-FFF2-40B4-BE49-F238E27FC236}">
                <a16:creationId xmlns:a16="http://schemas.microsoft.com/office/drawing/2014/main" id="{01F9F0D4-886A-43C9-8B98-D75F3D123AD9}"/>
              </a:ext>
            </a:extLst>
          </p:cNvPr>
          <p:cNvGrpSpPr/>
          <p:nvPr userDrawn="1"/>
        </p:nvGrpSpPr>
        <p:grpSpPr>
          <a:xfrm>
            <a:off x="853063" y="1343920"/>
            <a:ext cx="4316824" cy="4477633"/>
            <a:chOff x="861186" y="1343920"/>
            <a:chExt cx="4316824" cy="4477633"/>
          </a:xfrm>
        </p:grpSpPr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id="{994A4E7F-BFC7-482F-A3ED-1094D73BE5C1}"/>
                </a:ext>
              </a:extLst>
            </p:cNvPr>
            <p:cNvGrpSpPr/>
            <p:nvPr userDrawn="1"/>
          </p:nvGrpSpPr>
          <p:grpSpPr>
            <a:xfrm>
              <a:off x="4619831" y="1343920"/>
              <a:ext cx="558179" cy="468000"/>
              <a:chOff x="4388904" y="1577920"/>
              <a:chExt cx="558179" cy="468000"/>
            </a:xfrm>
          </p:grpSpPr>
          <p:sp>
            <p:nvSpPr>
              <p:cNvPr id="15" name="Oval 25">
                <a:extLst>
                  <a:ext uri="{FF2B5EF4-FFF2-40B4-BE49-F238E27FC236}">
                    <a16:creationId xmlns:a16="http://schemas.microsoft.com/office/drawing/2014/main" id="{76698BCA-19CB-41AE-BE78-374F5BA2E57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30571" y="1577920"/>
                <a:ext cx="468000" cy="468000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  <p:sp>
            <p:nvSpPr>
              <p:cNvPr id="16" name="Metin Kutusu 15" descr="Numara 1">
                <a:extLst>
                  <a:ext uri="{FF2B5EF4-FFF2-40B4-BE49-F238E27FC236}">
                    <a16:creationId xmlns:a16="http://schemas.microsoft.com/office/drawing/2014/main" id="{506F61CE-8084-4FB8-8576-90DE19C61BBC}"/>
                  </a:ext>
                </a:extLst>
              </p:cNvPr>
              <p:cNvSpPr txBox="1"/>
              <p:nvPr/>
            </p:nvSpPr>
            <p:spPr bwMode="blackWhite">
              <a:xfrm>
                <a:off x="4388904" y="1616760"/>
                <a:ext cx="558179" cy="369332"/>
              </a:xfrm>
              <a:prstGeom prst="rect">
                <a:avLst/>
              </a:prstGeom>
              <a:noFill/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 rtl="0"/>
                <a:r>
                  <a:rPr lang="tr-TR" b="1" noProof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 Semibold" panose="020B0702040204020203" pitchFamily="34" charset="0"/>
                  </a:rPr>
                  <a:t>1</a:t>
                </a:r>
              </a:p>
            </p:txBody>
          </p:sp>
        </p:grpSp>
        <p:grpSp>
          <p:nvGrpSpPr>
            <p:cNvPr id="17" name="Grup 16">
              <a:extLst>
                <a:ext uri="{FF2B5EF4-FFF2-40B4-BE49-F238E27FC236}">
                  <a16:creationId xmlns:a16="http://schemas.microsoft.com/office/drawing/2014/main" id="{E48597ED-A5D8-4E38-81E8-8DC0AD6A3937}"/>
                </a:ext>
              </a:extLst>
            </p:cNvPr>
            <p:cNvGrpSpPr/>
            <p:nvPr userDrawn="1"/>
          </p:nvGrpSpPr>
          <p:grpSpPr>
            <a:xfrm>
              <a:off x="861186" y="5353553"/>
              <a:ext cx="558179" cy="468000"/>
              <a:chOff x="799474" y="5451491"/>
              <a:chExt cx="558179" cy="468000"/>
            </a:xfrm>
          </p:grpSpPr>
          <p:sp>
            <p:nvSpPr>
              <p:cNvPr id="18" name="Oval 25">
                <a:extLst>
                  <a:ext uri="{FF2B5EF4-FFF2-40B4-BE49-F238E27FC236}">
                    <a16:creationId xmlns:a16="http://schemas.microsoft.com/office/drawing/2014/main" id="{5016EDD9-EDAC-4A14-9CBF-5959078A074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44564" y="5451491"/>
                <a:ext cx="468000" cy="468000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  <p:sp>
            <p:nvSpPr>
              <p:cNvPr id="19" name="Metin Kutusu 18" descr="Numara 3">
                <a:extLst>
                  <a:ext uri="{FF2B5EF4-FFF2-40B4-BE49-F238E27FC236}">
                    <a16:creationId xmlns:a16="http://schemas.microsoft.com/office/drawing/2014/main" id="{A537EC38-EF5B-4E6E-98E2-F890B5E42938}"/>
                  </a:ext>
                </a:extLst>
              </p:cNvPr>
              <p:cNvSpPr txBox="1"/>
              <p:nvPr/>
            </p:nvSpPr>
            <p:spPr bwMode="blackWhite">
              <a:xfrm>
                <a:off x="799474" y="5489939"/>
                <a:ext cx="5581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0"/>
                <a:r>
                  <a:rPr lang="tr-TR" b="1" noProof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 Semibold" panose="020B0702040204020203" pitchFamily="34" charset="0"/>
                  </a:rPr>
                  <a:t>3</a:t>
                </a:r>
              </a:p>
            </p:txBody>
          </p:sp>
        </p:grpSp>
        <p:grpSp>
          <p:nvGrpSpPr>
            <p:cNvPr id="20" name="Grup 19">
              <a:extLst>
                <a:ext uri="{FF2B5EF4-FFF2-40B4-BE49-F238E27FC236}">
                  <a16:creationId xmlns:a16="http://schemas.microsoft.com/office/drawing/2014/main" id="{261EFACB-8BDE-4751-BADB-F72B5A5F6679}"/>
                </a:ext>
              </a:extLst>
            </p:cNvPr>
            <p:cNvGrpSpPr/>
            <p:nvPr userDrawn="1"/>
          </p:nvGrpSpPr>
          <p:grpSpPr>
            <a:xfrm>
              <a:off x="2800323" y="3270611"/>
              <a:ext cx="558179" cy="468000"/>
              <a:chOff x="2686835" y="3386632"/>
              <a:chExt cx="558179" cy="468000"/>
            </a:xfrm>
          </p:grpSpPr>
          <p:sp>
            <p:nvSpPr>
              <p:cNvPr id="21" name="Oval 25">
                <a:extLst>
                  <a:ext uri="{FF2B5EF4-FFF2-40B4-BE49-F238E27FC236}">
                    <a16:creationId xmlns:a16="http://schemas.microsoft.com/office/drawing/2014/main" id="{C123EE02-6890-4623-975A-A512E7D3B95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31925" y="3386632"/>
                <a:ext cx="468000" cy="468000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  <p:sp>
            <p:nvSpPr>
              <p:cNvPr id="22" name="Metin Kutusu 21" descr="Numara 2">
                <a:extLst>
                  <a:ext uri="{FF2B5EF4-FFF2-40B4-BE49-F238E27FC236}">
                    <a16:creationId xmlns:a16="http://schemas.microsoft.com/office/drawing/2014/main" id="{5850A4F0-C7C0-4DA2-A958-6C4289944D4A}"/>
                  </a:ext>
                </a:extLst>
              </p:cNvPr>
              <p:cNvSpPr txBox="1"/>
              <p:nvPr/>
            </p:nvSpPr>
            <p:spPr bwMode="blackWhite">
              <a:xfrm>
                <a:off x="2686835" y="3418440"/>
                <a:ext cx="5581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0"/>
                <a:r>
                  <a:rPr lang="tr-TR" b="1" noProof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 Semibold" panose="020B0702040204020203" pitchFamily="34" charset="0"/>
                  </a:rPr>
                  <a:t>2</a:t>
                </a:r>
              </a:p>
            </p:txBody>
          </p:sp>
        </p:grpSp>
      </p:grp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3F5DBF9D-19BF-4838-ACC4-D041EC29D3B9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923191" y="419100"/>
            <a:ext cx="2914650" cy="79851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/>
            </a:lvl1pPr>
          </a:lstStyle>
          <a:p>
            <a:pPr lvl="0" rtl="0"/>
            <a:r>
              <a:rPr lang="tr-TR" noProof="0"/>
              <a:t>Adımlar Buraya:</a:t>
            </a:r>
          </a:p>
        </p:txBody>
      </p:sp>
      <p:sp>
        <p:nvSpPr>
          <p:cNvPr id="27" name="Metin Yer Tutucusu 10">
            <a:extLst>
              <a:ext uri="{FF2B5EF4-FFF2-40B4-BE49-F238E27FC236}">
                <a16:creationId xmlns:a16="http://schemas.microsoft.com/office/drawing/2014/main" id="{34A318E2-038D-4EC3-9C69-CDCB53824BC2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1356431" y="5335777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8" name="Metin Yer Tutucusu 10">
            <a:extLst>
              <a:ext uri="{FF2B5EF4-FFF2-40B4-BE49-F238E27FC236}">
                <a16:creationId xmlns:a16="http://schemas.microsoft.com/office/drawing/2014/main" id="{800C0921-0E2A-4C67-860D-623087D48E58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3317799" y="3361659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9" name="Metin Yer Tutucusu 10">
            <a:extLst>
              <a:ext uri="{FF2B5EF4-FFF2-40B4-BE49-F238E27FC236}">
                <a16:creationId xmlns:a16="http://schemas.microsoft.com/office/drawing/2014/main" id="{F08FCE70-FA2D-482A-A164-4D0C4D6A3365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5175878" y="1420093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3788997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>
            <a:extLst>
              <a:ext uri="{FF2B5EF4-FFF2-40B4-BE49-F238E27FC236}">
                <a16:creationId xmlns:a16="http://schemas.microsoft.com/office/drawing/2014/main" id="{6D6D913A-C186-4F8A-82A2-48D38C0610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35074" y="980189"/>
            <a:ext cx="6857999" cy="4897623"/>
          </a:xfrm>
          <a:prstGeom prst="rect">
            <a:avLst/>
          </a:prstGeom>
        </p:spPr>
      </p:pic>
      <p:sp>
        <p:nvSpPr>
          <p:cNvPr id="15" name="Dikdörtgen 14">
            <a:extLst>
              <a:ext uri="{FF2B5EF4-FFF2-40B4-BE49-F238E27FC236}">
                <a16:creationId xmlns:a16="http://schemas.microsoft.com/office/drawing/2014/main" id="{EA497B4B-92CE-4375-9EFC-1FCED23B37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308043" y="-7144"/>
            <a:ext cx="4883957" cy="6857998"/>
          </a:xfrm>
          <a:prstGeom prst="rect">
            <a:avLst/>
          </a:prstGeom>
          <a:solidFill>
            <a:srgbClr val="000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sz="100" noProof="0"/>
          </a:p>
        </p:txBody>
      </p:sp>
      <p:grpSp>
        <p:nvGrpSpPr>
          <p:cNvPr id="8" name="Grup 7">
            <a:extLst>
              <a:ext uri="{FF2B5EF4-FFF2-40B4-BE49-F238E27FC236}">
                <a16:creationId xmlns:a16="http://schemas.microsoft.com/office/drawing/2014/main" id="{29F6BF0A-340E-4923-AF94-305730065D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6200000" flipH="1">
            <a:off x="-2712790" y="2451892"/>
            <a:ext cx="6216650" cy="1935163"/>
            <a:chOff x="2982913" y="-574675"/>
            <a:chExt cx="6216650" cy="1935163"/>
          </a:xfrm>
        </p:grpSpPr>
        <p:sp>
          <p:nvSpPr>
            <p:cNvPr id="9" name="Devamlı çizgi: şekil 12">
              <a:extLst>
                <a:ext uri="{FF2B5EF4-FFF2-40B4-BE49-F238E27FC236}">
                  <a16:creationId xmlns:a16="http://schemas.microsoft.com/office/drawing/2014/main" id="{EDBA056C-5C3C-483A-ADBB-6ECE967BF9FC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0" name="Devamlı çizgi: şekil 17">
              <a:extLst>
                <a:ext uri="{FF2B5EF4-FFF2-40B4-BE49-F238E27FC236}">
                  <a16:creationId xmlns:a16="http://schemas.microsoft.com/office/drawing/2014/main" id="{C8A6DF64-EFDA-4FDC-95F2-CA9E904935A9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1" name="Devamlı çizgi: şekil 15">
              <a:extLst>
                <a:ext uri="{FF2B5EF4-FFF2-40B4-BE49-F238E27FC236}">
                  <a16:creationId xmlns:a16="http://schemas.microsoft.com/office/drawing/2014/main" id="{05041C2C-ACC8-4BF3-B916-0896FA1039FB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2" name="Devamlı çizgi: şekil 10">
              <a:extLst>
                <a:ext uri="{FF2B5EF4-FFF2-40B4-BE49-F238E27FC236}">
                  <a16:creationId xmlns:a16="http://schemas.microsoft.com/office/drawing/2014/main" id="{DC952B2D-D957-40DF-9D4E-84F7C8140911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3" name="Devamlı çizgi: şekil 13">
              <a:extLst>
                <a:ext uri="{FF2B5EF4-FFF2-40B4-BE49-F238E27FC236}">
                  <a16:creationId xmlns:a16="http://schemas.microsoft.com/office/drawing/2014/main" id="{42223152-ED82-47B8-AA28-8E45BF4F6FDB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CC046739-1F33-449F-A734-551C236736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2034651" y="2598008"/>
            <a:ext cx="5955956" cy="1600200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ctr">
              <a:defRPr sz="3600"/>
            </a:lvl1pPr>
          </a:lstStyle>
          <a:p>
            <a:pPr rtl="0"/>
            <a:r>
              <a:rPr lang="tr-TR" noProof="0"/>
              <a:t>ANA BAŞLIK STİLİNİ DÜZENLEMEK İÇİN TIKLAYIN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F87EE7-5848-4A7E-8CDC-C84A4100E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7858" y="420130"/>
            <a:ext cx="5438826" cy="5955956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7C2A2BF6-6B6F-4FDE-9C94-76A56291F7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40842" y="1089395"/>
            <a:ext cx="3657600" cy="5286692"/>
          </a:xfrm>
        </p:spPr>
        <p:txBody>
          <a:bodyPr rtlCol="0"/>
          <a:lstStyle>
            <a:lvl1pPr marL="0" indent="0">
              <a:buFont typeface="Century Gothic" panose="020B0502020202020204" pitchFamily="34" charset="0"/>
              <a:buChar char=" "/>
              <a:defRPr sz="1400"/>
            </a:lvl1pPr>
            <a:lvl2pPr marL="223838" indent="-163513">
              <a:buClr>
                <a:schemeClr val="bg1"/>
              </a:buClr>
              <a:buFont typeface="Century Gothic" panose="020B0502020202020204" pitchFamily="34" charset="0"/>
              <a:buChar char="&gt;"/>
              <a:defRPr sz="1400"/>
            </a:lvl2pPr>
            <a:lvl3pPr marL="0" indent="0">
              <a:spcBef>
                <a:spcPts val="2400"/>
              </a:spcBef>
              <a:buFont typeface="Century Gothic" panose="020B0502020202020204" pitchFamily="34" charset="0"/>
              <a:buChar char=" "/>
              <a:defRPr sz="1400"/>
            </a:lvl3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</p:txBody>
      </p:sp>
      <p:cxnSp>
        <p:nvCxnSpPr>
          <p:cNvPr id="19" name="Düz Bağlayıcı 24">
            <a:extLst>
              <a:ext uri="{FF2B5EF4-FFF2-40B4-BE49-F238E27FC236}">
                <a16:creationId xmlns:a16="http://schemas.microsoft.com/office/drawing/2014/main" id="{B3938D53-967E-448F-8242-8981B708525E}"/>
              </a:ext>
            </a:extLst>
          </p:cNvPr>
          <p:cNvCxnSpPr>
            <a:cxnSpLocks/>
          </p:cNvCxnSpPr>
          <p:nvPr userDrawn="1"/>
        </p:nvCxnSpPr>
        <p:spPr>
          <a:xfrm flipH="1">
            <a:off x="7301596" y="-423"/>
            <a:ext cx="13668" cy="6858423"/>
          </a:xfrm>
          <a:prstGeom prst="line">
            <a:avLst/>
          </a:prstGeom>
          <a:ln w="28575">
            <a:solidFill>
              <a:srgbClr val="9F361D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398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id="{C300AE21-3EF4-4016-A377-C1F84210F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6733" cy="6842789"/>
          </a:xfrm>
          <a:prstGeom prst="rect">
            <a:avLst/>
          </a:prstGeom>
        </p:spPr>
      </p:pic>
      <p:sp>
        <p:nvSpPr>
          <p:cNvPr id="9" name="Dikdörtgen 8">
            <a:extLst>
              <a:ext uri="{FF2B5EF4-FFF2-40B4-BE49-F238E27FC236}">
                <a16:creationId xmlns:a16="http://schemas.microsoft.com/office/drawing/2014/main" id="{42C0D740-CFC6-474B-AA47-789146626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206733" cy="6858000"/>
          </a:xfrm>
          <a:prstGeom prst="rect">
            <a:avLst/>
          </a:prstGeom>
          <a:solidFill>
            <a:srgbClr val="0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sz="100" noProof="0" dirty="0"/>
          </a:p>
        </p:txBody>
      </p:sp>
      <p:grpSp>
        <p:nvGrpSpPr>
          <p:cNvPr id="10" name="Grup 9">
            <a:extLst>
              <a:ext uri="{FF2B5EF4-FFF2-40B4-BE49-F238E27FC236}">
                <a16:creationId xmlns:a16="http://schemas.microsoft.com/office/drawing/2014/main" id="{7105DCB4-B5F3-4093-A18D-14AC00022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664025" y="1843967"/>
            <a:ext cx="211015" cy="5006440"/>
            <a:chOff x="6664025" y="1843967"/>
            <a:chExt cx="211015" cy="5006440"/>
          </a:xfrm>
        </p:grpSpPr>
        <p:cxnSp>
          <p:nvCxnSpPr>
            <p:cNvPr id="11" name="Düz Bağlayıcı 24">
              <a:extLst>
                <a:ext uri="{FF2B5EF4-FFF2-40B4-BE49-F238E27FC236}">
                  <a16:creationId xmlns:a16="http://schemas.microsoft.com/office/drawing/2014/main" id="{9D622328-32D2-48BE-BE48-E20E4D2770BD}"/>
                </a:ext>
              </a:extLst>
            </p:cNvPr>
            <p:cNvCxnSpPr>
              <a:cxnSpLocks/>
            </p:cNvCxnSpPr>
            <p:nvPr/>
          </p:nvCxnSpPr>
          <p:spPr>
            <a:xfrm>
              <a:off x="6768172" y="2026407"/>
              <a:ext cx="777" cy="4824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25">
              <a:extLst>
                <a:ext uri="{FF2B5EF4-FFF2-40B4-BE49-F238E27FC236}">
                  <a16:creationId xmlns:a16="http://schemas.microsoft.com/office/drawing/2014/main" id="{018BA51A-7B76-4EEB-A0C9-847FAD3535A4}"/>
                </a:ext>
              </a:extLst>
            </p:cNvPr>
            <p:cNvSpPr/>
            <p:nvPr/>
          </p:nvSpPr>
          <p:spPr>
            <a:xfrm>
              <a:off x="6664025" y="1843967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 dirty="0"/>
            </a:p>
          </p:txBody>
        </p:sp>
      </p:grp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E0F076A3-68F3-44B3-A396-9AD3AB00F2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12274" y="2026406"/>
            <a:ext cx="4136491" cy="4393445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grpSp>
        <p:nvGrpSpPr>
          <p:cNvPr id="13" name="Grup 12">
            <a:extLst>
              <a:ext uri="{FF2B5EF4-FFF2-40B4-BE49-F238E27FC236}">
                <a16:creationId xmlns:a16="http://schemas.microsoft.com/office/drawing/2014/main" id="{1E079420-586F-4241-8C4B-7F975FA292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6200000" flipH="1">
            <a:off x="-2723676" y="2451892"/>
            <a:ext cx="6216650" cy="1935163"/>
            <a:chOff x="2982913" y="-574675"/>
            <a:chExt cx="6216650" cy="1935163"/>
          </a:xfrm>
        </p:grpSpPr>
        <p:sp>
          <p:nvSpPr>
            <p:cNvPr id="14" name="Devamlı çizgi: şekil 12">
              <a:extLst>
                <a:ext uri="{FF2B5EF4-FFF2-40B4-BE49-F238E27FC236}">
                  <a16:creationId xmlns:a16="http://schemas.microsoft.com/office/drawing/2014/main" id="{7D4FA2E5-B76B-46E4-A9F9-D3A4F16AE985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5" name="Devamlı çizgi: şekil 17">
              <a:extLst>
                <a:ext uri="{FF2B5EF4-FFF2-40B4-BE49-F238E27FC236}">
                  <a16:creationId xmlns:a16="http://schemas.microsoft.com/office/drawing/2014/main" id="{AF8A5FC5-DA44-4DC9-BE1D-E197C2FEE718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6" name="Devamlı çizgi: şekil 15">
              <a:extLst>
                <a:ext uri="{FF2B5EF4-FFF2-40B4-BE49-F238E27FC236}">
                  <a16:creationId xmlns:a16="http://schemas.microsoft.com/office/drawing/2014/main" id="{417543D0-FB8E-45DF-A0E5-77677BB5D2C4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7" name="Devamlı çizgi: şekil 10">
              <a:extLst>
                <a:ext uri="{FF2B5EF4-FFF2-40B4-BE49-F238E27FC236}">
                  <a16:creationId xmlns:a16="http://schemas.microsoft.com/office/drawing/2014/main" id="{90773D28-8713-4BC5-8C28-12EFA9D642E4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8" name="Devamlı çizgi: şekil 13">
              <a:extLst>
                <a:ext uri="{FF2B5EF4-FFF2-40B4-BE49-F238E27FC236}">
                  <a16:creationId xmlns:a16="http://schemas.microsoft.com/office/drawing/2014/main" id="{E5988930-A431-49B8-98E5-D19F5AD532DB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C5BF968F-DC3B-47B0-A915-BC962A8121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0500" y="247650"/>
            <a:ext cx="117919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noAutofit/>
          </a:bodyPr>
          <a:lstStyle>
            <a:lvl1pPr>
              <a:defRPr lang="en-US" sz="3600" dirty="0"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pPr marL="0" lvl="0" algn="ctr" rtl="0"/>
            <a:r>
              <a:rPr lang="tr-TR" noProof="0" dirty="0"/>
              <a:t>ANA BAŞLIK STİLİNİ DÜZENLEMEK İÇİN TIKLAYIN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2073B4B5-F598-4588-AB55-17DD140BEE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1187" y="2026407"/>
            <a:ext cx="5957300" cy="4393444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86460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65492B5-4202-4E05-955A-BCC88BCF9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7B50F2F1-0BC2-4DA5-99FF-AC3AFB8AE8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D47BB791-2B25-469E-A2FB-030A20208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0ACF187-ADBD-45CE-A7D1-E97C245D1804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107A826-7098-45C8-B7AF-F326A685C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98BA3E7-DD95-4E3C-8510-00C7127C8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579115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17D59EE0-0BA2-496F-B99C-5F84840697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16EE6E64-1F1C-4242-8541-3DEA5DB65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CCCF158B-D8F2-44E0-A203-26B9C2164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A818247-CD21-4980-859C-D44CE3CB4E7B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509F92F-25D5-4883-B6E2-764273F62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B506F29-CD1B-4F5C-A56D-0E4674657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3245822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C1E15F3-6153-4920-9215-37FB6FEE6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7773680-9C95-4B11-A93A-964E768D48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A1230B09-428D-49DB-A70F-9B5D5B643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90B8B9D-3FD9-4878-A561-17D6CB24FA44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61014F3-CC9D-4417-A30E-980283F40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FDA1EAA-1E73-4FD7-A64E-395483830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1728926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78DC432-3ED5-4249-A6F4-B401195E7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rtlCol="0" anchor="b"/>
          <a:lstStyle>
            <a:lvl1pPr>
              <a:defRPr sz="6000"/>
            </a:lvl1pPr>
          </a:lstStyle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B5DB306-4D71-45DD-8F3E-4BA097C0E9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 rtlCol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E1E781BC-C016-4DDC-B809-DEFFF125F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EFB5044-BF6B-4D9C-95BD-5B39B31088DB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AAEDCB5-3A50-4889-A2E3-EF35E63BC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7E403CA-B97A-47FF-9E5A-713E611BF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604045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D76BCCB-3456-4052-A4E4-EA266DD58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618EE68-9DBE-4064-9EFE-6831F07C8E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A9FC4AA-0528-44A7-A668-82566CA656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9B95E6DA-294A-4BA2-9D6D-4FB5D9120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E4EADA2-8060-48C3-B9BE-8D937862135E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5B14D15-996B-4F82-86E9-1CB9B772B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7D4331-BD36-4470-BD66-88E877C0E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350842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D1541A4-ADE5-467D-98FD-BC676FB64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44C8244-8B7F-44F3-B790-7BF369A5D7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8D953E4-37A4-4867-87B9-7AFE9A91BE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6FB24DA5-4DCA-4576-91E1-99C3DB97B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1E4C1378-E382-4AA3-BAB8-83E617AB48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7" name="Tarih Yer Tutucusu 6">
            <a:extLst>
              <a:ext uri="{FF2B5EF4-FFF2-40B4-BE49-F238E27FC236}">
                <a16:creationId xmlns:a16="http://schemas.microsoft.com/office/drawing/2014/main" id="{786E27DF-9480-4360-86F9-51F40AC7C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355788C-3141-4372-9D90-1AD0804E37A7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8FEF10D3-8F6F-4F83-9883-BC1C71C91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88898A3E-09E5-4135-B474-7F1AAA0A4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35307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 5">
            <a:extLst>
              <a:ext uri="{FF2B5EF4-FFF2-40B4-BE49-F238E27FC236}">
                <a16:creationId xmlns:a16="http://schemas.microsoft.com/office/drawing/2014/main" id="{C0DA365B-2628-4BCE-9E67-2F0D16C47BD3}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7" name="Devamlı çizgi: şekil 12">
              <a:extLst>
                <a:ext uri="{FF2B5EF4-FFF2-40B4-BE49-F238E27FC236}">
                  <a16:creationId xmlns:a16="http://schemas.microsoft.com/office/drawing/2014/main" id="{1F2267F0-4480-4BD7-BD96-BEF5488A1F5E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8" name="Devamlı çizgi: şekil 17">
              <a:extLst>
                <a:ext uri="{FF2B5EF4-FFF2-40B4-BE49-F238E27FC236}">
                  <a16:creationId xmlns:a16="http://schemas.microsoft.com/office/drawing/2014/main" id="{76B36DBC-DC07-4F87-90B2-0249EC01293E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9" name="Devamlı çizgi: şekil 15">
              <a:extLst>
                <a:ext uri="{FF2B5EF4-FFF2-40B4-BE49-F238E27FC236}">
                  <a16:creationId xmlns:a16="http://schemas.microsoft.com/office/drawing/2014/main" id="{16D55E62-E1AE-4B3D-A734-C19E272D1572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0" name="Devamlı çizgi: şekil 10">
              <a:extLst>
                <a:ext uri="{FF2B5EF4-FFF2-40B4-BE49-F238E27FC236}">
                  <a16:creationId xmlns:a16="http://schemas.microsoft.com/office/drawing/2014/main" id="{65A6F525-77E9-4B88-8E70-21DBA057EA63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3">
              <a:extLst>
                <a:ext uri="{FF2B5EF4-FFF2-40B4-BE49-F238E27FC236}">
                  <a16:creationId xmlns:a16="http://schemas.microsoft.com/office/drawing/2014/main" id="{ACD258A8-5300-4D12-968F-5FEBDC16AE29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2" name="Grup 11">
            <a:extLst>
              <a:ext uri="{FF2B5EF4-FFF2-40B4-BE49-F238E27FC236}">
                <a16:creationId xmlns:a16="http://schemas.microsoft.com/office/drawing/2014/main" id="{E039D421-3580-462F-85CF-DD9732A68A94}"/>
              </a:ext>
            </a:extLst>
          </p:cNvPr>
          <p:cNvGrpSpPr/>
          <p:nvPr userDrawn="1"/>
        </p:nvGrpSpPr>
        <p:grpSpPr>
          <a:xfrm>
            <a:off x="533563" y="1885850"/>
            <a:ext cx="211015" cy="4944470"/>
            <a:chOff x="533563" y="1885850"/>
            <a:chExt cx="211015" cy="4944470"/>
          </a:xfrm>
        </p:grpSpPr>
        <p:cxnSp>
          <p:nvCxnSpPr>
            <p:cNvPr id="13" name="Düz Bağlayıcı 24">
              <a:extLst>
                <a:ext uri="{FF2B5EF4-FFF2-40B4-BE49-F238E27FC236}">
                  <a16:creationId xmlns:a16="http://schemas.microsoft.com/office/drawing/2014/main" id="{DE8E9744-8CDB-421C-962A-44A5120AF055}"/>
                </a:ext>
              </a:extLst>
            </p:cNvPr>
            <p:cNvCxnSpPr>
              <a:cxnSpLocks/>
            </p:cNvCxnSpPr>
            <p:nvPr/>
          </p:nvCxnSpPr>
          <p:spPr>
            <a:xfrm>
              <a:off x="628962" y="1970320"/>
              <a:ext cx="0" cy="4860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25">
              <a:extLst>
                <a:ext uri="{FF2B5EF4-FFF2-40B4-BE49-F238E27FC236}">
                  <a16:creationId xmlns:a16="http://schemas.microsoft.com/office/drawing/2014/main" id="{C8931D30-63ED-42E9-BEDB-9DAED42116D2}"/>
                </a:ext>
              </a:extLst>
            </p:cNvPr>
            <p:cNvSpPr/>
            <p:nvPr/>
          </p:nvSpPr>
          <p:spPr>
            <a:xfrm>
              <a:off x="533563" y="1885850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15" name="Başlık 14">
            <a:extLst>
              <a:ext uri="{FF2B5EF4-FFF2-40B4-BE49-F238E27FC236}">
                <a16:creationId xmlns:a16="http://schemas.microsoft.com/office/drawing/2014/main" id="{45EEAC38-1AB2-4532-9A19-2A4A95725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35279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137103A1-DF4D-40E5-A136-6F81F519B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84"/>
            <a:ext cx="12219634" cy="6850716"/>
          </a:xfrm>
          <a:prstGeom prst="rect">
            <a:avLst/>
          </a:prstGeo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18D119E2-27F0-4487-97B0-3946CF088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7284"/>
            <a:ext cx="12219634" cy="6858000"/>
          </a:xfrm>
          <a:prstGeom prst="rect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grpSp>
        <p:nvGrpSpPr>
          <p:cNvPr id="9" name="Grup 8">
            <a:extLst>
              <a:ext uri="{FF2B5EF4-FFF2-40B4-BE49-F238E27FC236}">
                <a16:creationId xmlns:a16="http://schemas.microsoft.com/office/drawing/2014/main" id="{64590D09-FA3B-44CC-96EF-33D91DC4DD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10" name="Devamlı çizgi: şekil 12">
              <a:extLst>
                <a:ext uri="{FF2B5EF4-FFF2-40B4-BE49-F238E27FC236}">
                  <a16:creationId xmlns:a16="http://schemas.microsoft.com/office/drawing/2014/main" id="{94A02721-97E9-46DF-B841-E96AA5D8407F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7">
              <a:extLst>
                <a:ext uri="{FF2B5EF4-FFF2-40B4-BE49-F238E27FC236}">
                  <a16:creationId xmlns:a16="http://schemas.microsoft.com/office/drawing/2014/main" id="{9CBD4741-3905-4C18-AF83-7B2862B6B4D6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5">
              <a:extLst>
                <a:ext uri="{FF2B5EF4-FFF2-40B4-BE49-F238E27FC236}">
                  <a16:creationId xmlns:a16="http://schemas.microsoft.com/office/drawing/2014/main" id="{9FFBF496-E52B-4CCD-A98B-DAD2A160B55C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3" name="Devamlı çizgi: şekil 10">
              <a:extLst>
                <a:ext uri="{FF2B5EF4-FFF2-40B4-BE49-F238E27FC236}">
                  <a16:creationId xmlns:a16="http://schemas.microsoft.com/office/drawing/2014/main" id="{032D964C-FD06-4C06-B517-6D08BB5431E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4" name="Devamlı çizgi: şekil 13">
              <a:extLst>
                <a:ext uri="{FF2B5EF4-FFF2-40B4-BE49-F238E27FC236}">
                  <a16:creationId xmlns:a16="http://schemas.microsoft.com/office/drawing/2014/main" id="{4D920134-19B1-4459-9D8B-1166D2DBD703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6" name="Grup 15">
            <a:extLst>
              <a:ext uri="{FF2B5EF4-FFF2-40B4-BE49-F238E27FC236}">
                <a16:creationId xmlns:a16="http://schemas.microsoft.com/office/drawing/2014/main" id="{128083C5-58EB-4807-9B60-116294635A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33563" y="1733444"/>
            <a:ext cx="211015" cy="5117787"/>
            <a:chOff x="533563" y="1733444"/>
            <a:chExt cx="211015" cy="5117787"/>
          </a:xfrm>
        </p:grpSpPr>
        <p:cxnSp>
          <p:nvCxnSpPr>
            <p:cNvPr id="17" name="Düz Bağlayıcı 24">
              <a:extLst>
                <a:ext uri="{FF2B5EF4-FFF2-40B4-BE49-F238E27FC236}">
                  <a16:creationId xmlns:a16="http://schemas.microsoft.com/office/drawing/2014/main" id="{DF34E1D4-A43E-4BE1-A890-D3ADB1CB4CAF}"/>
                </a:ext>
              </a:extLst>
            </p:cNvPr>
            <p:cNvCxnSpPr>
              <a:cxnSpLocks/>
            </p:cNvCxnSpPr>
            <p:nvPr/>
          </p:nvCxnSpPr>
          <p:spPr>
            <a:xfrm>
              <a:off x="628962" y="1883231"/>
              <a:ext cx="0" cy="4968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25">
              <a:extLst>
                <a:ext uri="{FF2B5EF4-FFF2-40B4-BE49-F238E27FC236}">
                  <a16:creationId xmlns:a16="http://schemas.microsoft.com/office/drawing/2014/main" id="{C2281663-16EA-4AFF-9606-50708C41AEC6}"/>
                </a:ext>
              </a:extLst>
            </p:cNvPr>
            <p:cNvSpPr/>
            <p:nvPr/>
          </p:nvSpPr>
          <p:spPr>
            <a:xfrm>
              <a:off x="533563" y="1733444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19" name="Başlık 18">
            <a:extLst>
              <a:ext uri="{FF2B5EF4-FFF2-40B4-BE49-F238E27FC236}">
                <a16:creationId xmlns:a16="http://schemas.microsoft.com/office/drawing/2014/main" id="{905A2929-5718-4963-B98D-6EA11DCB8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280930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Resim 29" descr="Kapalı mekan içeren bir resim, masa&#10;&#10;Çok yüksek güvenle oluşturulmuş açıklama">
            <a:extLst>
              <a:ext uri="{FF2B5EF4-FFF2-40B4-BE49-F238E27FC236}">
                <a16:creationId xmlns:a16="http://schemas.microsoft.com/office/drawing/2014/main" id="{448817BC-829F-446B-8111-48BB9B9675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89665" cy="6858000"/>
          </a:xfrm>
          <a:prstGeom prst="rect">
            <a:avLst/>
          </a:prstGeo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18D119E2-27F0-4487-97B0-3946CF088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9970" y="-23479"/>
            <a:ext cx="12219634" cy="6858000"/>
          </a:xfrm>
          <a:prstGeom prst="rect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grpSp>
        <p:nvGrpSpPr>
          <p:cNvPr id="9" name="Grup 8">
            <a:extLst>
              <a:ext uri="{FF2B5EF4-FFF2-40B4-BE49-F238E27FC236}">
                <a16:creationId xmlns:a16="http://schemas.microsoft.com/office/drawing/2014/main" id="{64590D09-FA3B-44CC-96EF-33D91DC4DD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6506" y="-602457"/>
            <a:ext cx="6216650" cy="1935163"/>
            <a:chOff x="2982913" y="-574675"/>
            <a:chExt cx="6216650" cy="1935163"/>
          </a:xfrm>
        </p:grpSpPr>
        <p:sp>
          <p:nvSpPr>
            <p:cNvPr id="10" name="Devamlı çizgi: şekil 12">
              <a:extLst>
                <a:ext uri="{FF2B5EF4-FFF2-40B4-BE49-F238E27FC236}">
                  <a16:creationId xmlns:a16="http://schemas.microsoft.com/office/drawing/2014/main" id="{94A02721-97E9-46DF-B841-E96AA5D8407F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7">
              <a:extLst>
                <a:ext uri="{FF2B5EF4-FFF2-40B4-BE49-F238E27FC236}">
                  <a16:creationId xmlns:a16="http://schemas.microsoft.com/office/drawing/2014/main" id="{9CBD4741-3905-4C18-AF83-7B2862B6B4D6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5">
              <a:extLst>
                <a:ext uri="{FF2B5EF4-FFF2-40B4-BE49-F238E27FC236}">
                  <a16:creationId xmlns:a16="http://schemas.microsoft.com/office/drawing/2014/main" id="{9FFBF496-E52B-4CCD-A98B-DAD2A160B55C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3" name="Devamlı çizgi: şekil 10">
              <a:extLst>
                <a:ext uri="{FF2B5EF4-FFF2-40B4-BE49-F238E27FC236}">
                  <a16:creationId xmlns:a16="http://schemas.microsoft.com/office/drawing/2014/main" id="{032D964C-FD06-4C06-B517-6D08BB5431E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4" name="Devamlı çizgi: şekil 13">
              <a:extLst>
                <a:ext uri="{FF2B5EF4-FFF2-40B4-BE49-F238E27FC236}">
                  <a16:creationId xmlns:a16="http://schemas.microsoft.com/office/drawing/2014/main" id="{4D920134-19B1-4459-9D8B-1166D2DBD703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9" name="Grup 18">
            <a:extLst>
              <a:ext uri="{FF2B5EF4-FFF2-40B4-BE49-F238E27FC236}">
                <a16:creationId xmlns:a16="http://schemas.microsoft.com/office/drawing/2014/main" id="{BA435ADD-3DA5-488B-901F-80987E4C4D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664025" y="1985485"/>
            <a:ext cx="211015" cy="4880010"/>
            <a:chOff x="6664025" y="1985485"/>
            <a:chExt cx="211015" cy="4880010"/>
          </a:xfrm>
        </p:grpSpPr>
        <p:cxnSp>
          <p:nvCxnSpPr>
            <p:cNvPr id="20" name="Düz Bağlayıcı 24">
              <a:extLst>
                <a:ext uri="{FF2B5EF4-FFF2-40B4-BE49-F238E27FC236}">
                  <a16:creationId xmlns:a16="http://schemas.microsoft.com/office/drawing/2014/main" id="{5204A592-8C68-4CFA-907A-F19D90792A93}"/>
                </a:ext>
              </a:extLst>
            </p:cNvPr>
            <p:cNvCxnSpPr>
              <a:cxnSpLocks/>
            </p:cNvCxnSpPr>
            <p:nvPr/>
          </p:nvCxnSpPr>
          <p:spPr>
            <a:xfrm>
              <a:off x="6768172" y="2113495"/>
              <a:ext cx="777" cy="4752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5">
              <a:extLst>
                <a:ext uri="{FF2B5EF4-FFF2-40B4-BE49-F238E27FC236}">
                  <a16:creationId xmlns:a16="http://schemas.microsoft.com/office/drawing/2014/main" id="{28DD267A-7BED-4CDD-A8C6-BCB3BA7E115C}"/>
                </a:ext>
              </a:extLst>
            </p:cNvPr>
            <p:cNvSpPr/>
            <p:nvPr/>
          </p:nvSpPr>
          <p:spPr>
            <a:xfrm>
              <a:off x="6664025" y="1985485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24" name="Grup 23">
            <a:extLst>
              <a:ext uri="{FF2B5EF4-FFF2-40B4-BE49-F238E27FC236}">
                <a16:creationId xmlns:a16="http://schemas.microsoft.com/office/drawing/2014/main" id="{C4A5DD35-8E86-48A0-9E99-EC32FE8545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13107" y="1983818"/>
            <a:ext cx="233210" cy="4850703"/>
            <a:chOff x="513107" y="1983818"/>
            <a:chExt cx="233210" cy="4850703"/>
          </a:xfrm>
        </p:grpSpPr>
        <p:grpSp>
          <p:nvGrpSpPr>
            <p:cNvPr id="25" name="Grup 24">
              <a:extLst>
                <a:ext uri="{FF2B5EF4-FFF2-40B4-BE49-F238E27FC236}">
                  <a16:creationId xmlns:a16="http://schemas.microsoft.com/office/drawing/2014/main" id="{242094EE-7AAD-4966-A387-46F52C1A3321}"/>
                </a:ext>
              </a:extLst>
            </p:cNvPr>
            <p:cNvGrpSpPr/>
            <p:nvPr/>
          </p:nvGrpSpPr>
          <p:grpSpPr>
            <a:xfrm>
              <a:off x="522677" y="1983818"/>
              <a:ext cx="211015" cy="4850703"/>
              <a:chOff x="522677" y="1983818"/>
              <a:chExt cx="211015" cy="4850703"/>
            </a:xfrm>
          </p:grpSpPr>
          <p:cxnSp>
            <p:nvCxnSpPr>
              <p:cNvPr id="28" name="Düz Bağlayıcı 24">
                <a:extLst>
                  <a:ext uri="{FF2B5EF4-FFF2-40B4-BE49-F238E27FC236}">
                    <a16:creationId xmlns:a16="http://schemas.microsoft.com/office/drawing/2014/main" id="{F8A50289-0D7C-4CB6-B611-F1B59469F5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8962" y="2046521"/>
                <a:ext cx="0" cy="4788000"/>
              </a:xfrm>
              <a:prstGeom prst="line">
                <a:avLst/>
              </a:prstGeom>
              <a:ln w="28575">
                <a:solidFill>
                  <a:srgbClr val="9F36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Oval 25">
                <a:extLst>
                  <a:ext uri="{FF2B5EF4-FFF2-40B4-BE49-F238E27FC236}">
                    <a16:creationId xmlns:a16="http://schemas.microsoft.com/office/drawing/2014/main" id="{ED9778AE-B266-4533-AFF5-015D5DB95FAF}"/>
                  </a:ext>
                </a:extLst>
              </p:cNvPr>
              <p:cNvSpPr/>
              <p:nvPr/>
            </p:nvSpPr>
            <p:spPr>
              <a:xfrm>
                <a:off x="522677" y="1983818"/>
                <a:ext cx="211015" cy="211015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</p:grp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90273CC-5219-4CE8-80C8-BAD7F5A00FDA}"/>
                </a:ext>
              </a:extLst>
            </p:cNvPr>
            <p:cNvSpPr/>
            <p:nvPr/>
          </p:nvSpPr>
          <p:spPr>
            <a:xfrm>
              <a:off x="513107" y="3653972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27" name="Oval 25">
              <a:extLst>
                <a:ext uri="{FF2B5EF4-FFF2-40B4-BE49-F238E27FC236}">
                  <a16:creationId xmlns:a16="http://schemas.microsoft.com/office/drawing/2014/main" id="{6362A1A3-959F-429A-959F-0A9201D7DD92}"/>
                </a:ext>
              </a:extLst>
            </p:cNvPr>
            <p:cNvSpPr/>
            <p:nvPr/>
          </p:nvSpPr>
          <p:spPr>
            <a:xfrm>
              <a:off x="535302" y="5365684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A185DC86-E263-4A34-85B6-3E9B74B80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81250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+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sim Yer Tutucusu 2">
            <a:extLst>
              <a:ext uri="{FF2B5EF4-FFF2-40B4-BE49-F238E27FC236}">
                <a16:creationId xmlns:a16="http://schemas.microsoft.com/office/drawing/2014/main" id="{97FF772A-2519-497D-8276-4E705BD222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80374" y="0"/>
            <a:ext cx="9611625" cy="6858000"/>
          </a:xfrm>
          <a:prstGeom prst="rect">
            <a:avLst/>
          </a:prstGeom>
        </p:spPr>
      </p:pic>
      <p:sp>
        <p:nvSpPr>
          <p:cNvPr id="14" name="Dikdörtgen 50">
            <a:extLst>
              <a:ext uri="{FF2B5EF4-FFF2-40B4-BE49-F238E27FC236}">
                <a16:creationId xmlns:a16="http://schemas.microsoft.com/office/drawing/2014/main" id="{C1EA4F75-7A14-4E4E-A3B8-54293D94FFEA}"/>
              </a:ext>
            </a:extLst>
          </p:cNvPr>
          <p:cNvSpPr/>
          <p:nvPr userDrawn="1"/>
        </p:nvSpPr>
        <p:spPr>
          <a:xfrm>
            <a:off x="2580374" y="-2381"/>
            <a:ext cx="9611628" cy="6858000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noProof="0"/>
          </a:p>
        </p:txBody>
      </p:sp>
      <p:grpSp>
        <p:nvGrpSpPr>
          <p:cNvPr id="6" name="Grup 5">
            <a:extLst>
              <a:ext uri="{FF2B5EF4-FFF2-40B4-BE49-F238E27FC236}">
                <a16:creationId xmlns:a16="http://schemas.microsoft.com/office/drawing/2014/main" id="{E8E8743F-2E52-4860-9798-A13AA2B1A9FA}"/>
              </a:ext>
            </a:extLst>
          </p:cNvPr>
          <p:cNvGrpSpPr/>
          <p:nvPr userDrawn="1"/>
        </p:nvGrpSpPr>
        <p:grpSpPr>
          <a:xfrm rot="16200000">
            <a:off x="-2712402" y="2461418"/>
            <a:ext cx="6216650" cy="1935163"/>
            <a:chOff x="2982913" y="-574675"/>
            <a:chExt cx="6216650" cy="1935163"/>
          </a:xfrm>
        </p:grpSpPr>
        <p:sp>
          <p:nvSpPr>
            <p:cNvPr id="7" name="Devamlı çizgi: şekil 12">
              <a:extLst>
                <a:ext uri="{FF2B5EF4-FFF2-40B4-BE49-F238E27FC236}">
                  <a16:creationId xmlns:a16="http://schemas.microsoft.com/office/drawing/2014/main" id="{0B4C606D-CB17-4FF1-B300-8551BB9C7C52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8" name="Devamlı çizgi: şekil 17">
              <a:extLst>
                <a:ext uri="{FF2B5EF4-FFF2-40B4-BE49-F238E27FC236}">
                  <a16:creationId xmlns:a16="http://schemas.microsoft.com/office/drawing/2014/main" id="{D20F56BD-D4E9-49D7-9636-6CB1E745F754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9" name="Devamlı çizgi: şekil 15">
              <a:extLst>
                <a:ext uri="{FF2B5EF4-FFF2-40B4-BE49-F238E27FC236}">
                  <a16:creationId xmlns:a16="http://schemas.microsoft.com/office/drawing/2014/main" id="{EEC14485-F263-4BA9-B5C6-C6C2DA8B5560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0" name="Devamlı çizgi: şekil 10">
              <a:extLst>
                <a:ext uri="{FF2B5EF4-FFF2-40B4-BE49-F238E27FC236}">
                  <a16:creationId xmlns:a16="http://schemas.microsoft.com/office/drawing/2014/main" id="{8D44ACC6-1029-45CC-B1FF-DCDEC55BBEB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3">
              <a:extLst>
                <a:ext uri="{FF2B5EF4-FFF2-40B4-BE49-F238E27FC236}">
                  <a16:creationId xmlns:a16="http://schemas.microsoft.com/office/drawing/2014/main" id="{640BDE84-9E6B-4DC1-B057-62246AD285B7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A1D727FB-12F2-4B00-B9B4-2E85DBE8E8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1345368" y="2655089"/>
            <a:ext cx="5652795" cy="1465563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>
              <a:defRPr sz="3600"/>
            </a:lvl1pPr>
          </a:lstStyle>
          <a:p>
            <a:pPr rtl="0"/>
            <a:r>
              <a:rPr lang="tr-TR" noProof="0"/>
              <a:t>ANA BAŞLIK STİLİNİ DÜZENLEMEK İÇİN TIKLAYIN</a:t>
            </a:r>
          </a:p>
        </p:txBody>
      </p: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id="{AE74B823-46AD-4B07-AE84-16F0BBC8FE2E}"/>
              </a:ext>
            </a:extLst>
          </p:cNvPr>
          <p:cNvCxnSpPr/>
          <p:nvPr userDrawn="1"/>
        </p:nvCxnSpPr>
        <p:spPr>
          <a:xfrm>
            <a:off x="5969975" y="2677198"/>
            <a:ext cx="0" cy="1503604"/>
          </a:xfrm>
          <a:prstGeom prst="line">
            <a:avLst/>
          </a:prstGeom>
          <a:ln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>
            <a:extLst>
              <a:ext uri="{FF2B5EF4-FFF2-40B4-BE49-F238E27FC236}">
                <a16:creationId xmlns:a16="http://schemas.microsoft.com/office/drawing/2014/main" id="{07E61A4E-1F41-4137-801F-C544DE0CAF4D}"/>
              </a:ext>
            </a:extLst>
          </p:cNvPr>
          <p:cNvCxnSpPr/>
          <p:nvPr userDrawn="1"/>
        </p:nvCxnSpPr>
        <p:spPr>
          <a:xfrm>
            <a:off x="8927119" y="2677198"/>
            <a:ext cx="0" cy="1503604"/>
          </a:xfrm>
          <a:prstGeom prst="line">
            <a:avLst/>
          </a:prstGeom>
          <a:ln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3C9CAFD8-EA4C-4E12-AA33-925E9BCE83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56581" y="2656923"/>
            <a:ext cx="2405647" cy="1523880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19" name="Metin Yer Tutucusu 17">
            <a:extLst>
              <a:ext uri="{FF2B5EF4-FFF2-40B4-BE49-F238E27FC236}">
                <a16:creationId xmlns:a16="http://schemas.microsoft.com/office/drawing/2014/main" id="{EE33737E-752D-419F-8F18-E35609CCAD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45724" y="2656923"/>
            <a:ext cx="2405647" cy="1523880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1" name="Metin Yer Tutucusu 17">
            <a:extLst>
              <a:ext uri="{FF2B5EF4-FFF2-40B4-BE49-F238E27FC236}">
                <a16:creationId xmlns:a16="http://schemas.microsoft.com/office/drawing/2014/main" id="{AE07EDA3-09AD-4BC4-92A5-720E8D8ECD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53248" y="2656923"/>
            <a:ext cx="2405647" cy="1523880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242522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88C664A8-AB32-4E3B-8099-1CDE1F9BE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365125"/>
            <a:ext cx="117729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tr-TR" noProof="0"/>
              <a:t>ANA BAŞLIK STİLİNİ 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0A21ECE-BC3B-4EBF-831C-507DA2140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8491683-D23C-4704-91BB-83D32A0E44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08EF0A85-18C2-4BBE-9CAD-151DF55034F4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802E818-6B60-4D24-9954-64A147DEA1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490C2BE-369C-4A16-8782-2C9D0F112D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66880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1" r:id="rId7"/>
    <p:sldLayoutId id="2147483664" r:id="rId8"/>
    <p:sldLayoutId id="2147483660" r:id="rId9"/>
    <p:sldLayoutId id="2147483655" r:id="rId10"/>
    <p:sldLayoutId id="2147483662" r:id="rId11"/>
    <p:sldLayoutId id="2147483663" r:id="rId12"/>
    <p:sldLayoutId id="2147483656" r:id="rId13"/>
    <p:sldLayoutId id="2147483657" r:id="rId14"/>
    <p:sldLayoutId id="2147483658" r:id="rId15"/>
    <p:sldLayoutId id="2147483659" r:id="rId16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1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slide" Target="slide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4E9DDD6-2306-4FF9-BE29-F7C86162E9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tr-TR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NOKTALAMA İŞARETLERİ</a:t>
            </a:r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CE608094-062C-4293-B229-27222199C3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rtl="0"/>
            <a:r>
              <a:rPr lang="tr-TR" sz="4000" dirty="0"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1BB7C8CA-1216-47D3-9E9B-1D4953A14C32}"/>
              </a:ext>
            </a:extLst>
          </p:cNvPr>
          <p:cNvSpPr txBox="1"/>
          <p:nvPr/>
        </p:nvSpPr>
        <p:spPr>
          <a:xfrm>
            <a:off x="8852451" y="5989638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1"/>
                </a:solidFill>
                <a:latin typeface="+mj-lt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chemeClr val="bg1"/>
                </a:solidFill>
                <a:latin typeface="+mj-lt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3411758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11101" y="1600200"/>
            <a:ext cx="5315795" cy="507172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Yunus Emre (</a:t>
            </a:r>
            <a:r>
              <a:rPr lang="tr-TR" sz="2400" dirty="0">
                <a:solidFill>
                  <a:srgbClr val="FFFF00"/>
                </a:solidFill>
              </a:rPr>
              <a:t>1240 ?-</a:t>
            </a:r>
            <a:r>
              <a:rPr lang="tr-TR" sz="2400" dirty="0"/>
              <a:t>1320), </a:t>
            </a:r>
            <a:r>
              <a:rPr lang="tr-TR" sz="2400" dirty="0">
                <a:solidFill>
                  <a:srgbClr val="FFFF00"/>
                </a:solidFill>
              </a:rPr>
              <a:t>(Doğum yeri: ?)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FFFF00"/>
                </a:solidFill>
              </a:rPr>
              <a:t>1496 (?) </a:t>
            </a:r>
            <a:r>
              <a:rPr lang="tr-TR" sz="2400" dirty="0"/>
              <a:t>yılında doğan Fuzuli…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Ankara’dan Antalya’ya arabayla </a:t>
            </a:r>
            <a:r>
              <a:rPr lang="tr-TR" sz="2400" dirty="0">
                <a:solidFill>
                  <a:srgbClr val="FFFF00"/>
                </a:solidFill>
              </a:rPr>
              <a:t>üç saatte (?) </a:t>
            </a:r>
            <a:r>
              <a:rPr lang="tr-TR" sz="2400" dirty="0"/>
              <a:t>gitmiş.</a:t>
            </a:r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YAY AYRAÇ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852304" y="2371118"/>
            <a:ext cx="48237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7. Bir bilginin şüpheyle karşılandığını veya kesin olmadığını gös­termek için kullanılan soru işareti yay ayraç içine alınır.</a:t>
            </a:r>
          </a:p>
        </p:txBody>
      </p:sp>
    </p:spTree>
    <p:extLst>
      <p:ext uri="{BB962C8B-B14F-4D97-AF65-F5344CB8AC3E}">
        <p14:creationId xmlns:p14="http://schemas.microsoft.com/office/powerpoint/2010/main" val="352267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-106532"/>
            <a:ext cx="11772900" cy="1325563"/>
          </a:xfrm>
        </p:spPr>
        <p:txBody>
          <a:bodyPr/>
          <a:lstStyle/>
          <a:p>
            <a:r>
              <a:rPr lang="tr-TR" b="1" dirty="0"/>
              <a:t>LGS’de Çıkmış Sorular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887767" y="896645"/>
            <a:ext cx="1087514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>
                <a:solidFill>
                  <a:schemeClr val="bg1"/>
                </a:solidFill>
              </a:rPr>
              <a:t>Shenzen</a:t>
            </a:r>
            <a:r>
              <a:rPr lang="tr-TR" sz="2400" dirty="0">
                <a:solidFill>
                  <a:schemeClr val="bg1"/>
                </a:solidFill>
              </a:rPr>
              <a:t> şehri 1980’lerde uygulanmaya başlayan SEZ (Özel Ekonomik Bölge) projesiyle kurulmuş ve bu projeden sonra gelişmiş bir şehir. </a:t>
            </a:r>
            <a:r>
              <a:rPr lang="tr-TR" sz="2400" dirty="0" err="1">
                <a:solidFill>
                  <a:schemeClr val="bg1"/>
                </a:solidFill>
              </a:rPr>
              <a:t>Shenzen</a:t>
            </a:r>
            <a:r>
              <a:rPr lang="tr-TR" sz="2400" dirty="0">
                <a:solidFill>
                  <a:schemeClr val="bg1"/>
                </a:solidFill>
              </a:rPr>
              <a:t> sokaklarını adımlar ve teknolojik dünyanın enerjisini hissederken hep aynı tipler çıkıyor önünüze: düşlerinin peşinden koşan girişimciler, ilham peşindeki sanatçılar, kişilik arayışına çıkmış kayıp ruhlar…</a:t>
            </a:r>
          </a:p>
          <a:p>
            <a:endParaRPr lang="tr-TR" sz="2400" dirty="0">
              <a:solidFill>
                <a:schemeClr val="bg1"/>
              </a:solidFill>
            </a:endParaRPr>
          </a:p>
          <a:p>
            <a:r>
              <a:rPr lang="tr-TR" sz="2400" b="1" dirty="0">
                <a:solidFill>
                  <a:schemeClr val="bg1"/>
                </a:solidFill>
              </a:rPr>
              <a:t>17. Bu metindeki noktalama işaretlerinin işlevi aşağıdakilerin hangisinde yanlış verilmiştir?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İki nokta, kendisiyle ilgili örnek verilecek cümlenin sonuna konmuştur.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Virgül, birbiri ardınca sıralanan eş görevli kelime ve kelime gruplarının arasında kullanılmıştır.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Yay ayraç, cümledeki anlamı tamamlayan ve cümlenin dışında kalan ek bilgileri belirtmek amacıyla konmuştur.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Üç nokta, herhangi bir sebepten dolayı açık yazılmak istenmeyen kelime ve bölümlerin yerine konmuştur.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C7495822-B361-4D4D-8B09-881AFA270826}"/>
              </a:ext>
            </a:extLst>
          </p:cNvPr>
          <p:cNvSpPr txBox="1"/>
          <p:nvPr/>
        </p:nvSpPr>
        <p:spPr>
          <a:xfrm>
            <a:off x="9972860" y="6167400"/>
            <a:ext cx="1899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chemeClr val="bg1"/>
                </a:solidFill>
              </a:rPr>
              <a:t>2020 LGS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E8C4808B-AA5E-4F2A-85E2-9960CAF85AF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6359" y="5560996"/>
            <a:ext cx="565093" cy="56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60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26" y="918240"/>
            <a:ext cx="11772900" cy="1325563"/>
          </a:xfrm>
        </p:spPr>
        <p:txBody>
          <a:bodyPr/>
          <a:lstStyle/>
          <a:p>
            <a:r>
              <a:rPr lang="tr-TR" dirty="0">
                <a:latin typeface="Monotype Corsiva" panose="03010101010201010101" pitchFamily="66" charset="0"/>
              </a:rPr>
              <a:t>YAY AYRAÇ BİTTİ</a:t>
            </a:r>
          </a:p>
        </p:txBody>
      </p:sp>
      <p:pic>
        <p:nvPicPr>
          <p:cNvPr id="6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7685C470-E44A-4B96-9128-0CD43420C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  <a:prstGeom prst="rect">
            <a:avLst/>
          </a:prstGeom>
        </p:spPr>
      </p:pic>
      <p:pic>
        <p:nvPicPr>
          <p:cNvPr id="7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79C504C0-DC36-414B-9F7A-E0AF76AF1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  <a:prstGeom prst="rect">
            <a:avLst/>
          </a:prstGeo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</p:spTree>
    <p:extLst>
      <p:ext uri="{BB962C8B-B14F-4D97-AF65-F5344CB8AC3E}">
        <p14:creationId xmlns:p14="http://schemas.microsoft.com/office/powerpoint/2010/main" val="117668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B54D5C5E-E3A3-44E6-946A-83D5D328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1597577"/>
            <a:ext cx="11772900" cy="1325563"/>
          </a:xfrm>
        </p:spPr>
        <p:txBody>
          <a:bodyPr>
            <a:normAutofit/>
          </a:bodyPr>
          <a:lstStyle/>
          <a:p>
            <a:r>
              <a:rPr lang="tr-TR" sz="8000" b="1" dirty="0">
                <a:latin typeface="Monotype Corsiva" panose="03010101010201010101" pitchFamily="66" charset="0"/>
              </a:rPr>
              <a:t>KÖŞELİ AYRAÇ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76EED765-B5F0-4CAE-9D08-38C29C9EC5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8254" y="2813190"/>
            <a:ext cx="2535491" cy="3591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5274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27436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Halikarnas Balıkçısı </a:t>
            </a:r>
            <a:r>
              <a:rPr lang="tr-TR" sz="2400" dirty="0">
                <a:solidFill>
                  <a:srgbClr val="00B0F0"/>
                </a:solidFill>
              </a:rPr>
              <a:t>[Cevat Şakir </a:t>
            </a:r>
            <a:r>
              <a:rPr lang="tr-TR" sz="2400" dirty="0" err="1">
                <a:solidFill>
                  <a:srgbClr val="00B0F0"/>
                </a:solidFill>
              </a:rPr>
              <a:t>Kabaağaçlı</a:t>
            </a:r>
            <a:r>
              <a:rPr lang="tr-TR" sz="2400" dirty="0">
                <a:solidFill>
                  <a:srgbClr val="00B0F0"/>
                </a:solidFill>
              </a:rPr>
              <a:t> </a:t>
            </a:r>
            <a:r>
              <a:rPr lang="tr-TR" sz="2400" dirty="0">
                <a:solidFill>
                  <a:srgbClr val="00B050"/>
                </a:solidFill>
              </a:rPr>
              <a:t>(1886-1973)</a:t>
            </a:r>
            <a:r>
              <a:rPr lang="tr-TR" sz="2400" dirty="0">
                <a:solidFill>
                  <a:srgbClr val="00B0F0"/>
                </a:solidFill>
              </a:rPr>
              <a:t>]</a:t>
            </a:r>
            <a:r>
              <a:rPr lang="tr-TR" sz="2400" dirty="0"/>
              <a:t> en güzel eserlerini Bodrum’da yazmıştır.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KÖŞELİ AYRAÇ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1. Ayraç içinde ayraç kullanılması gereken durumlarda yay ayraçtan önce köşeli ayraç kullanılır.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2759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26" y="918240"/>
            <a:ext cx="11772900" cy="1325563"/>
          </a:xfrm>
        </p:spPr>
        <p:txBody>
          <a:bodyPr/>
          <a:lstStyle/>
          <a:p>
            <a:r>
              <a:rPr lang="tr-TR" dirty="0">
                <a:latin typeface="Monotype Corsiva" panose="03010101010201010101" pitchFamily="66" charset="0"/>
              </a:rPr>
              <a:t>KÖŞELİ AYRAÇ BİTTİ</a:t>
            </a:r>
          </a:p>
        </p:txBody>
      </p:sp>
      <p:pic>
        <p:nvPicPr>
          <p:cNvPr id="6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7685C470-E44A-4B96-9128-0CD43420C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  <a:prstGeom prst="rect">
            <a:avLst/>
          </a:prstGeom>
        </p:spPr>
      </p:pic>
      <p:pic>
        <p:nvPicPr>
          <p:cNvPr id="7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79C504C0-DC36-414B-9F7A-E0AF76AF1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  <a:prstGeom prst="rect">
            <a:avLst/>
          </a:prstGeo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</p:spTree>
    <p:extLst>
      <p:ext uri="{BB962C8B-B14F-4D97-AF65-F5344CB8AC3E}">
        <p14:creationId xmlns:p14="http://schemas.microsoft.com/office/powerpoint/2010/main" val="330430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B54D5C5E-E3A3-44E6-946A-83D5D328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1597577"/>
            <a:ext cx="11772900" cy="1325563"/>
          </a:xfrm>
        </p:spPr>
        <p:txBody>
          <a:bodyPr>
            <a:normAutofit/>
          </a:bodyPr>
          <a:lstStyle/>
          <a:p>
            <a:r>
              <a:rPr lang="tr-TR" sz="8000" b="1" dirty="0">
                <a:latin typeface="Monotype Corsiva" panose="03010101010201010101" pitchFamily="66" charset="0"/>
              </a:rPr>
              <a:t>TIRNAK İŞARETİ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72EC1BB6-AD40-4B34-85C5-AEC68E4907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8144" y="3035087"/>
            <a:ext cx="2417856" cy="1799548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68DAB046-63AE-4E18-9C57-56EC3AADDE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6096000" y="3035087"/>
            <a:ext cx="2417856" cy="179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876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09173" y="1600200"/>
            <a:ext cx="5382827" cy="5010149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Ulu önderin </a:t>
            </a:r>
            <a:r>
              <a:rPr lang="tr-TR" sz="2400" dirty="0">
                <a:solidFill>
                  <a:srgbClr val="FFFF00"/>
                </a:solidFill>
              </a:rPr>
              <a:t>“Ne mutlu Türk’üm diyene!” </a:t>
            </a:r>
            <a:r>
              <a:rPr lang="tr-TR" sz="2400" dirty="0"/>
              <a:t>sözü herkesi duygulandırır.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Bakınız, şair vatanı ne güzel tarif ediyor:</a:t>
            </a:r>
          </a:p>
          <a:p>
            <a:r>
              <a:rPr lang="tr-TR" sz="2400" dirty="0"/>
              <a:t>    </a:t>
            </a:r>
            <a:r>
              <a:rPr lang="tr-TR" sz="2400" dirty="0">
                <a:solidFill>
                  <a:srgbClr val="FFFF00"/>
                </a:solidFill>
              </a:rPr>
              <a:t>“Bayrakları bayrak yapan üstündeki kandır.</a:t>
            </a:r>
          </a:p>
          <a:p>
            <a:r>
              <a:rPr lang="tr-TR" sz="2400" dirty="0">
                <a:solidFill>
                  <a:srgbClr val="FFFF00"/>
                </a:solidFill>
              </a:rPr>
              <a:t>    Toprak eğer uğrunda ölen varsa vatandır.”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457200" indent="-457200"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TIRNAK İŞARETİ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1. Başka bir kimseden veya yazıdan olduğu gibi aktarılan sözler tırnak içine alınır. Alıntıya ait tüm noktalamalar tırnak işareti içerisinde yazılır.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5647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09173" y="1600201"/>
            <a:ext cx="5382827" cy="457952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İyi yerlere gelmek istiyorsanız işinizi </a:t>
            </a:r>
            <a:r>
              <a:rPr lang="tr-TR" sz="2400" dirty="0">
                <a:solidFill>
                  <a:srgbClr val="00B0F0"/>
                </a:solidFill>
              </a:rPr>
              <a:t>“özveriyle” </a:t>
            </a:r>
            <a:r>
              <a:rPr lang="tr-TR" sz="2400" dirty="0"/>
              <a:t>yapmalısınız.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Yeni bir </a:t>
            </a:r>
            <a:r>
              <a:rPr lang="tr-TR" sz="2400" dirty="0">
                <a:solidFill>
                  <a:srgbClr val="00B0F0"/>
                </a:solidFill>
              </a:rPr>
              <a:t>“barış taarruzu” </a:t>
            </a:r>
            <a:r>
              <a:rPr lang="tr-TR" sz="2400" dirty="0"/>
              <a:t>başladı.</a:t>
            </a:r>
          </a:p>
          <a:p>
            <a:pPr marL="457200" indent="-457200"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TIRNAK İŞARETİ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2. Özel olarak vurgulanmak istenen sözler tırnak içine alınır.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9653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09173" y="1600201"/>
            <a:ext cx="5382827" cy="457952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Elif Şafak’ın </a:t>
            </a:r>
            <a:r>
              <a:rPr lang="tr-TR" sz="2400" dirty="0">
                <a:solidFill>
                  <a:srgbClr val="00B050"/>
                </a:solidFill>
              </a:rPr>
              <a:t>“Bit </a:t>
            </a:r>
            <a:r>
              <a:rPr lang="tr-TR" sz="2400" dirty="0" err="1">
                <a:solidFill>
                  <a:srgbClr val="00B050"/>
                </a:solidFill>
              </a:rPr>
              <a:t>Palas”ını</a:t>
            </a:r>
            <a:r>
              <a:rPr lang="tr-TR" sz="2400" dirty="0">
                <a:solidFill>
                  <a:srgbClr val="00B050"/>
                </a:solidFill>
              </a:rPr>
              <a:t> </a:t>
            </a:r>
            <a:r>
              <a:rPr lang="tr-TR" sz="2400" dirty="0"/>
              <a:t>okudunuz mu?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B050"/>
                </a:solidFill>
              </a:rPr>
              <a:t>“Yazım Kuralları” </a:t>
            </a:r>
            <a:r>
              <a:rPr lang="tr-TR" sz="2400" dirty="0"/>
              <a:t>bölümünde bazı uyarıları yer verilmiş.</a:t>
            </a:r>
          </a:p>
          <a:p>
            <a:pPr marL="457200" indent="-457200"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TIRNAK İŞARETİ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68329" y="2431118"/>
            <a:ext cx="49587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3. Cümle içerisinde eserlerin ve yazıların adları ile bölüm başlıkları tırnak içine alınır. Bu özel isimlere gelen eklerin tekrar kesme işaretiyle ayrılmasına gerek yoktur.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4515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6FDEE155-B932-47BE-8AFE-C3FFD2AAA1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41830" y="4724293"/>
            <a:ext cx="4135910" cy="971550"/>
          </a:xfrm>
        </p:spPr>
        <p:txBody>
          <a:bodyPr>
            <a:noAutofit/>
          </a:bodyPr>
          <a:lstStyle/>
          <a:p>
            <a:r>
              <a:rPr lang="tr-TR" sz="6000" u="sng" dirty="0"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TIRNAK İŞARETİ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AFB5561F-EE79-496C-947A-463F7E5A13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3215566"/>
            <a:ext cx="2914650" cy="798513"/>
          </a:xfrm>
        </p:spPr>
        <p:txBody>
          <a:bodyPr>
            <a:noAutofit/>
          </a:bodyPr>
          <a:lstStyle/>
          <a:p>
            <a:r>
              <a:rPr lang="tr-TR" sz="6000" u="sng" dirty="0"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KÖŞELİ AYRAÇ</a:t>
            </a:r>
          </a:p>
        </p:txBody>
      </p:sp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DE7C2FD7-26B7-40C5-91B2-FAE37DD2F5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0167" y="638051"/>
            <a:ext cx="2871537" cy="1337739"/>
          </a:xfrm>
        </p:spPr>
        <p:txBody>
          <a:bodyPr>
            <a:noAutofit/>
          </a:bodyPr>
          <a:lstStyle/>
          <a:p>
            <a:r>
              <a:rPr lang="tr-TR" sz="6000" u="sng" dirty="0"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YAY AYRAÇ</a:t>
            </a:r>
          </a:p>
        </p:txBody>
      </p:sp>
    </p:spTree>
    <p:extLst>
      <p:ext uri="{BB962C8B-B14F-4D97-AF65-F5344CB8AC3E}">
        <p14:creationId xmlns:p14="http://schemas.microsoft.com/office/powerpoint/2010/main" val="17865713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09173" y="1600200"/>
            <a:ext cx="5382827" cy="5164583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 Edebiyat öğretmeni “Şiirler içinde </a:t>
            </a:r>
            <a:r>
              <a:rPr lang="tr-TR" sz="2400" dirty="0">
                <a:solidFill>
                  <a:srgbClr val="FFFF00"/>
                </a:solidFill>
              </a:rPr>
              <a:t>‘Han Duvarları’ </a:t>
            </a:r>
            <a:r>
              <a:rPr lang="tr-TR" sz="2400" dirty="0"/>
              <a:t>gibisi var mı?” dedi ve Faruk Nafiz’in bu güzel şiirini okumaya başladı.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“Atatürk henüz </a:t>
            </a:r>
            <a:r>
              <a:rPr lang="tr-TR" sz="2400" dirty="0">
                <a:solidFill>
                  <a:srgbClr val="FFFF00"/>
                </a:solidFill>
              </a:rPr>
              <a:t>‘Gazi Mustafa Kemal Paşa’</a:t>
            </a:r>
            <a:r>
              <a:rPr lang="tr-TR" sz="2400" dirty="0"/>
              <a:t> idi. Benden ona dair bir kitap için ön söz istemişlerdi.”</a:t>
            </a:r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TIRNAK İŞARETİ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68329" y="2431118"/>
            <a:ext cx="49587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Not: </a:t>
            </a:r>
            <a:r>
              <a:rPr lang="tr-TR" sz="2400" b="1" dirty="0">
                <a:solidFill>
                  <a:schemeClr val="bg1"/>
                </a:solidFill>
              </a:rPr>
              <a:t>Tırnak içinde verilen cümlenin içinde yeniden tırnağa alınması gereken bir sözü, ibareyi belirtmek için </a:t>
            </a:r>
            <a:r>
              <a:rPr lang="tr-TR" sz="2400" b="1" i="1" dirty="0">
                <a:solidFill>
                  <a:schemeClr val="bg1"/>
                </a:solidFill>
              </a:rPr>
              <a:t>«tek tırnak işareti» </a:t>
            </a:r>
            <a:r>
              <a:rPr lang="tr-TR" sz="2400" b="1" dirty="0">
                <a:solidFill>
                  <a:schemeClr val="bg1"/>
                </a:solidFill>
              </a:rPr>
              <a:t>kullanılır.</a:t>
            </a:r>
          </a:p>
          <a:p>
            <a:endParaRPr lang="tr-TR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61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LGS’de Çıkmış Sorular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351078" y="1756416"/>
            <a:ext cx="985254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12. Bu açıklamalara göre aşağıdakilerin hangisinde tırnak işaretinin kullanımıyla ilgili yanlışlık yapılmıştır?</a:t>
            </a:r>
          </a:p>
          <a:p>
            <a:endParaRPr lang="tr-TR" sz="2400" dirty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İnsanın «sevgi» açlığı, maddi değerlere bağımlılığını artırıyor.</a:t>
            </a:r>
          </a:p>
          <a:p>
            <a:pPr marL="342900" indent="-342900">
              <a:spcBef>
                <a:spcPts val="1200"/>
              </a:spcBef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Çoğu arkadaşım Attila İlhan’ın «Ben Sana Mecburum» şiirini ezbere biliyor.</a:t>
            </a:r>
          </a:p>
          <a:p>
            <a:pPr marL="342900" indent="-342900">
              <a:spcBef>
                <a:spcPts val="1200"/>
              </a:spcBef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Atatürk’ün «Bilgi kuvvettir.» sözü günümüz çağının anahtarıdır.</a:t>
            </a:r>
          </a:p>
          <a:p>
            <a:pPr marL="342900" indent="-342900">
              <a:spcBef>
                <a:spcPts val="1200"/>
              </a:spcBef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Kurtuluş Savaşı’nı anlatan «Küçük Ağa’yı» okuduğumda çok etkilendim.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C7495822-B361-4D4D-8B09-881AFA270826}"/>
              </a:ext>
            </a:extLst>
          </p:cNvPr>
          <p:cNvSpPr txBox="1"/>
          <p:nvPr/>
        </p:nvSpPr>
        <p:spPr>
          <a:xfrm>
            <a:off x="9774315" y="6063449"/>
            <a:ext cx="1899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chemeClr val="bg1"/>
                </a:solidFill>
              </a:rPr>
              <a:t>2019 LGS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E8C4808B-AA5E-4F2A-85E2-9960CAF85AF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29120" y="4912927"/>
            <a:ext cx="565093" cy="56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96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26" y="918240"/>
            <a:ext cx="11772900" cy="1325563"/>
          </a:xfrm>
        </p:spPr>
        <p:txBody>
          <a:bodyPr/>
          <a:lstStyle/>
          <a:p>
            <a:r>
              <a:rPr lang="tr-TR" dirty="0">
                <a:latin typeface="Monotype Corsiva" panose="03010101010201010101" pitchFamily="66" charset="0"/>
              </a:rPr>
              <a:t>TIRNAK İŞARETİ BİTTİ</a:t>
            </a:r>
          </a:p>
        </p:txBody>
      </p:sp>
      <p:pic>
        <p:nvPicPr>
          <p:cNvPr id="6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7685C470-E44A-4B96-9128-0CD43420C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  <a:prstGeom prst="rect">
            <a:avLst/>
          </a:prstGeom>
        </p:spPr>
      </p:pic>
      <p:pic>
        <p:nvPicPr>
          <p:cNvPr id="7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79C504C0-DC36-414B-9F7A-E0AF76AF1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  <a:prstGeom prst="rect">
            <a:avLst/>
          </a:prstGeo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</p:spTree>
    <p:extLst>
      <p:ext uri="{BB962C8B-B14F-4D97-AF65-F5344CB8AC3E}">
        <p14:creationId xmlns:p14="http://schemas.microsoft.com/office/powerpoint/2010/main" val="358781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B54D5C5E-E3A3-44E6-946A-83D5D328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1597577"/>
            <a:ext cx="11772900" cy="1325563"/>
          </a:xfrm>
        </p:spPr>
        <p:txBody>
          <a:bodyPr>
            <a:normAutofit/>
          </a:bodyPr>
          <a:lstStyle/>
          <a:p>
            <a:r>
              <a:rPr lang="tr-TR" sz="8000" b="1" dirty="0">
                <a:latin typeface="Monotype Corsiva" panose="03010101010201010101" pitchFamily="66" charset="0"/>
              </a:rPr>
              <a:t>YAY AYRAÇ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4352F15F-11E2-4B0C-B165-98B3B25EA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4628" y="2612450"/>
            <a:ext cx="3169502" cy="3169502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09E5E21A-1331-4FF0-8EB1-3EA523A65F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3769877" y="2820136"/>
            <a:ext cx="3169502" cy="3169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554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11101" y="1600200"/>
            <a:ext cx="5315795" cy="507172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Anadolu kentlerini, köylerini </a:t>
            </a:r>
            <a:r>
              <a:rPr lang="tr-TR" sz="2400" dirty="0">
                <a:solidFill>
                  <a:srgbClr val="FFFF00"/>
                </a:solidFill>
              </a:rPr>
              <a:t>(Köy sözünü de çekinerek yazıyorum.) </a:t>
            </a:r>
            <a:r>
              <a:rPr lang="tr-TR" sz="2400" dirty="0"/>
              <a:t>gezsek bile görmek için değil, kendimizi göstermek için geziyoruz. </a:t>
            </a:r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YAY AYRAÇ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852304" y="2371118"/>
            <a:ext cx="48237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1. Cümledeki anlamı tamamlayan ve cümlenin dışında kalan ek bilgiler için kullanılır. Yay ayraç içinde bulunan ve yargı bildiren anlatımların sonuna uygun noktalama işareti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4349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11101" y="1600200"/>
            <a:ext cx="5315795" cy="507172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İhtiyar – </a:t>
            </a:r>
            <a:r>
              <a:rPr lang="tr-TR" sz="2400" dirty="0">
                <a:solidFill>
                  <a:srgbClr val="00B0F0"/>
                </a:solidFill>
              </a:rPr>
              <a:t>(Yavaş yavaş yaklaşır.) </a:t>
            </a:r>
            <a:r>
              <a:rPr lang="tr-TR" sz="2400" dirty="0"/>
              <a:t>Ne oluyor beyefendi? Bana da anlatın lütfen.</a:t>
            </a:r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YAY AYRAÇ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852304" y="2371118"/>
            <a:ext cx="48237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2. Tiyatro eserlerinde ve senaryolarda konuşan kişinin hareketleri, durumunu açıklamak ve göstermek için kullanılır.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9719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11101" y="1600200"/>
            <a:ext cx="5315795" cy="507172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Eşin var, aşiyanın var, baharın var ki beklerdin</a:t>
            </a:r>
          </a:p>
          <a:p>
            <a:r>
              <a:rPr lang="tr-TR" sz="2400" dirty="0"/>
              <a:t>    Kıyametler koparmak neydi ey bülbül, nedir derdin? </a:t>
            </a:r>
          </a:p>
          <a:p>
            <a:r>
              <a:rPr lang="tr-TR" sz="2400" dirty="0">
                <a:solidFill>
                  <a:srgbClr val="00B050"/>
                </a:solidFill>
              </a:rPr>
              <a:t>		(Mehmet Akif Ersoy)</a:t>
            </a:r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YAY AYRAÇ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861182" y="2828835"/>
            <a:ext cx="48237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3. Alıntıların aktarıldığı eseri, yazarı veya künye bilgilerini göstermek için kullanılır: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4523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11101" y="1600200"/>
            <a:ext cx="5315795" cy="507172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 I)            1)             A)           a)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 II)           2)              B)           b)</a:t>
            </a:r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YAY AYRAÇ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852304" y="2371118"/>
            <a:ext cx="48237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4. Bir yazının maddelerini gösteren sayı ve harflerden sonra kullanılır.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2698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11101" y="1600200"/>
            <a:ext cx="5315795" cy="507172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(…)</a:t>
            </a:r>
          </a:p>
          <a:p>
            <a:r>
              <a:rPr lang="tr-TR" sz="2400" dirty="0"/>
              <a:t>    Ben ezelden beridir hür yaşadım, hür yaşarım.</a:t>
            </a:r>
          </a:p>
          <a:p>
            <a:r>
              <a:rPr lang="tr-TR" sz="2400" dirty="0"/>
              <a:t>    Hangi çılgın bana zincir vuracakmış? Şaşarım!</a:t>
            </a:r>
          </a:p>
          <a:p>
            <a:r>
              <a:rPr lang="tr-TR" sz="2400" dirty="0"/>
              <a:t>    (…)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YAY AYRAÇ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852304" y="2371118"/>
            <a:ext cx="4823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5. Alıntılarda, alınmayan kelime veya bölümle­rin yerine konulan üç nokta, yay ayraç içine alınabilir.</a:t>
            </a:r>
          </a:p>
        </p:txBody>
      </p:sp>
    </p:spTree>
    <p:extLst>
      <p:ext uri="{BB962C8B-B14F-4D97-AF65-F5344CB8AC3E}">
        <p14:creationId xmlns:p14="http://schemas.microsoft.com/office/powerpoint/2010/main" val="309426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11101" y="1600200"/>
            <a:ext cx="5315795" cy="507172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İsteseymiş bir günde bitirirmiş (!) ama ne yazık ki vakti yokmuş (!).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Adam, akıllı (!) olduğunu söylüyor.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YAY AYRAÇ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852304" y="2371118"/>
            <a:ext cx="48237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6. Bir söze alay, kinaye veya küçümseme anlamı kazandırmak için kullanılan ünlem işareti yay ayraç içine alınır.</a:t>
            </a:r>
          </a:p>
        </p:txBody>
      </p:sp>
    </p:spTree>
    <p:extLst>
      <p:ext uri="{BB962C8B-B14F-4D97-AF65-F5344CB8AC3E}">
        <p14:creationId xmlns:p14="http://schemas.microsoft.com/office/powerpoint/2010/main" val="46436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is Teması">
  <a:themeElements>
    <a:clrScheme name="Rosario">
      <a:dk1>
        <a:sysClr val="windowText" lastClr="000000"/>
      </a:dk1>
      <a:lt1>
        <a:sysClr val="window" lastClr="FFFFFF"/>
      </a:lt1>
      <a:dk2>
        <a:srgbClr val="060606"/>
      </a:dk2>
      <a:lt2>
        <a:srgbClr val="C7C9D1"/>
      </a:lt2>
      <a:accent1>
        <a:srgbClr val="D24726"/>
      </a:accent1>
      <a:accent2>
        <a:srgbClr val="9F361D"/>
      </a:accent2>
      <a:accent3>
        <a:srgbClr val="F2F2F2"/>
      </a:accent3>
      <a:accent4>
        <a:srgbClr val="FFC000"/>
      </a:accent4>
      <a:accent5>
        <a:srgbClr val="A5A5A5"/>
      </a:accent5>
      <a:accent6>
        <a:srgbClr val="595959"/>
      </a:accent6>
      <a:hlink>
        <a:srgbClr val="FFC000"/>
      </a:hlink>
      <a:folHlink>
        <a:srgbClr val="752715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465818_TF16411222.potx" id="{2BB85A71-E20D-49B8-A492-0F113F085895}" vid="{F17E635F-2147-410D-8770-EA2280C41112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0FA0FAA1F40A48AFF9B83E7A8535C8" ma:contentTypeVersion="6" ma:contentTypeDescription="Create a new document." ma:contentTypeScope="" ma:versionID="a29564c4913de883a27ffdcfd458aeb5">
  <xsd:schema xmlns:xsd="http://www.w3.org/2001/XMLSchema" xmlns:xs="http://www.w3.org/2001/XMLSchema" xmlns:p="http://schemas.microsoft.com/office/2006/metadata/properties" xmlns:ns2="b348f026-0623-4e77-bd1b-15beed583077" xmlns:ns3="59f4de77-fb23-43c4-8afd-72bf968a030f" targetNamespace="http://schemas.microsoft.com/office/2006/metadata/properties" ma:root="true" ma:fieldsID="474b71ccdbfe1ec76872f436b686490d" ns2:_="" ns3:_="">
    <xsd:import namespace="b348f026-0623-4e77-bd1b-15beed583077"/>
    <xsd:import namespace="59f4de77-fb23-43c4-8afd-72bf968a030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48f026-0623-4e77-bd1b-15beed5830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f4de77-fb23-43c4-8afd-72bf968a030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2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3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C424DE4-F957-4388-9DA7-91BC1AE593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48f026-0623-4e77-bd1b-15beed583077"/>
    <ds:schemaRef ds:uri="59f4de77-fb23-43c4-8afd-72bf968a030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45CA8FE-D82C-480E-ABF9-7B721C8E075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2C9EF40-9368-4E43-9CE0-AE0749FAE236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0</TotalTime>
  <Words>816</Words>
  <PresentationFormat>Geniş ekran</PresentationFormat>
  <Paragraphs>136</Paragraphs>
  <Slides>22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7" baseType="lpstr">
      <vt:lpstr>Arial</vt:lpstr>
      <vt:lpstr>Calibri</vt:lpstr>
      <vt:lpstr>Century Gothic</vt:lpstr>
      <vt:lpstr>Monotype Corsiva</vt:lpstr>
      <vt:lpstr>Ofis Teması</vt:lpstr>
      <vt:lpstr>NOKTALAMA İŞARETLERİ</vt:lpstr>
      <vt:lpstr>PowerPoint Sunusu</vt:lpstr>
      <vt:lpstr>YAY AYRAÇ</vt:lpstr>
      <vt:lpstr>YAY AYRAÇ</vt:lpstr>
      <vt:lpstr>YAY AYRAÇ</vt:lpstr>
      <vt:lpstr>YAY AYRAÇ</vt:lpstr>
      <vt:lpstr>YAY AYRAÇ</vt:lpstr>
      <vt:lpstr>YAY AYRAÇ</vt:lpstr>
      <vt:lpstr>YAY AYRAÇ</vt:lpstr>
      <vt:lpstr>YAY AYRAÇ</vt:lpstr>
      <vt:lpstr>LGS’de Çıkmış Sorular</vt:lpstr>
      <vt:lpstr>YAY AYRAÇ BİTTİ</vt:lpstr>
      <vt:lpstr>KÖŞELİ AYRAÇ</vt:lpstr>
      <vt:lpstr>KÖŞELİ AYRAÇ</vt:lpstr>
      <vt:lpstr>KÖŞELİ AYRAÇ BİTTİ</vt:lpstr>
      <vt:lpstr>TIRNAK İŞARETİ</vt:lpstr>
      <vt:lpstr>TIRNAK İŞARETİ</vt:lpstr>
      <vt:lpstr>TIRNAK İŞARETİ</vt:lpstr>
      <vt:lpstr>TIRNAK İŞARETİ</vt:lpstr>
      <vt:lpstr>TIRNAK İŞARETİ</vt:lpstr>
      <vt:lpstr>LGS’de Çıkmış Sorular</vt:lpstr>
      <vt:lpstr>TIRNAK İŞARETİ BİTTİ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ModifiedBy/>
  <dcterms:created xsi:type="dcterms:W3CDTF">2020-04-10T16:39:03Z</dcterms:created>
  <dcterms:modified xsi:type="dcterms:W3CDTF">2021-02-14T12:27:15Z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0x010100500FA0FAA1F40A48AFF9B83E7A8535C8</vt:lpwstr>
  </property>
</Properties>
</file>