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</p:sldMasterIdLst>
  <p:notesMasterIdLst>
    <p:notesMasterId r:id="rId60"/>
  </p:notesMasterIdLst>
  <p:handoutMasterIdLst>
    <p:handoutMasterId r:id="rId61"/>
  </p:handoutMasterIdLst>
  <p:sldIdLst>
    <p:sldId id="256" r:id="rId2"/>
    <p:sldId id="257" r:id="rId3"/>
    <p:sldId id="258" r:id="rId4"/>
    <p:sldId id="361" r:id="rId5"/>
    <p:sldId id="314" r:id="rId6"/>
    <p:sldId id="362" r:id="rId7"/>
    <p:sldId id="363" r:id="rId8"/>
    <p:sldId id="364" r:id="rId9"/>
    <p:sldId id="365" r:id="rId10"/>
    <p:sldId id="366" r:id="rId11"/>
    <p:sldId id="367" r:id="rId12"/>
    <p:sldId id="368" r:id="rId13"/>
    <p:sldId id="315" r:id="rId14"/>
    <p:sldId id="338" r:id="rId15"/>
    <p:sldId id="369" r:id="rId16"/>
    <p:sldId id="341" r:id="rId17"/>
    <p:sldId id="370" r:id="rId18"/>
    <p:sldId id="343" r:id="rId19"/>
    <p:sldId id="371" r:id="rId20"/>
    <p:sldId id="372" r:id="rId21"/>
    <p:sldId id="373" r:id="rId22"/>
    <p:sldId id="344" r:id="rId23"/>
    <p:sldId id="374" r:id="rId24"/>
    <p:sldId id="375" r:id="rId25"/>
    <p:sldId id="376" r:id="rId26"/>
    <p:sldId id="280" r:id="rId27"/>
    <p:sldId id="378" r:id="rId28"/>
    <p:sldId id="279" r:id="rId29"/>
    <p:sldId id="379" r:id="rId30"/>
    <p:sldId id="380" r:id="rId31"/>
    <p:sldId id="321" r:id="rId32"/>
    <p:sldId id="322" r:id="rId33"/>
    <p:sldId id="345" r:id="rId34"/>
    <p:sldId id="346" r:id="rId35"/>
    <p:sldId id="324" r:id="rId36"/>
    <p:sldId id="347" r:id="rId37"/>
    <p:sldId id="348" r:id="rId38"/>
    <p:sldId id="326" r:id="rId39"/>
    <p:sldId id="349" r:id="rId40"/>
    <p:sldId id="397" r:id="rId41"/>
    <p:sldId id="381" r:id="rId42"/>
    <p:sldId id="398" r:id="rId43"/>
    <p:sldId id="399" r:id="rId44"/>
    <p:sldId id="385" r:id="rId45"/>
    <p:sldId id="402" r:id="rId46"/>
    <p:sldId id="400" r:id="rId47"/>
    <p:sldId id="401" r:id="rId48"/>
    <p:sldId id="388" r:id="rId49"/>
    <p:sldId id="389" r:id="rId50"/>
    <p:sldId id="390" r:id="rId51"/>
    <p:sldId id="403" r:id="rId52"/>
    <p:sldId id="391" r:id="rId53"/>
    <p:sldId id="404" r:id="rId54"/>
    <p:sldId id="405" r:id="rId55"/>
    <p:sldId id="406" r:id="rId56"/>
    <p:sldId id="407" r:id="rId57"/>
    <p:sldId id="408" r:id="rId58"/>
    <p:sldId id="396" r:id="rId59"/>
  </p:sldIdLst>
  <p:sldSz cx="12192000" cy="6858000"/>
  <p:notesSz cx="6858000" cy="9144000"/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11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5E64"/>
    <a:srgbClr val="FD35E0"/>
    <a:srgbClr val="996600"/>
    <a:srgbClr val="CC9B00"/>
    <a:srgbClr val="E6E6E6"/>
    <a:srgbClr val="B53164"/>
    <a:srgbClr val="225B5F"/>
    <a:srgbClr val="0F1722"/>
    <a:srgbClr val="348151"/>
    <a:srgbClr val="1B24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Orta Stil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10A1B5D5-9B99-4C35-A422-299274C87663}" styleName="Orta Stil 1 - Vurgu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2" autoAdjust="0"/>
    <p:restoredTop sz="96408" autoAdjust="0"/>
  </p:normalViewPr>
  <p:slideViewPr>
    <p:cSldViewPr snapToGrid="0" showGuides="1">
      <p:cViewPr varScale="1">
        <p:scale>
          <a:sx n="86" d="100"/>
          <a:sy n="86" d="100"/>
        </p:scale>
        <p:origin x="126" y="540"/>
      </p:cViewPr>
      <p:guideLst>
        <p:guide orient="horz" pos="2160"/>
        <p:guide pos="3840"/>
        <p:guide orient="horz" pos="311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072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slide" Target="../slides/slide5.xml"/><Relationship Id="rId1" Type="http://schemas.openxmlformats.org/officeDocument/2006/relationships/slide" Target="../slides/slide4.xml"/><Relationship Id="rId6" Type="http://schemas.openxmlformats.org/officeDocument/2006/relationships/slide" Target="../slides/slide33.xml"/><Relationship Id="rId5" Type="http://schemas.openxmlformats.org/officeDocument/2006/relationships/slide" Target="../slides/slide31.xml"/><Relationship Id="rId4" Type="http://schemas.openxmlformats.org/officeDocument/2006/relationships/slide" Target="../slides/slide2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53CEBA-9336-40B6-8191-611D8E3B1FEF}" type="doc">
      <dgm:prSet loTypeId="urn:microsoft.com/office/officeart/2005/8/layout/hierarchy1" loCatId="hierarchy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tr-TR"/>
        </a:p>
      </dgm:t>
    </dgm:pt>
    <dgm:pt modelId="{49F32DC2-8D4E-46FC-891A-D6AB89AB2463}" type="asst">
      <dgm:prSet phldrT="[Metin]"/>
      <dgm:spPr/>
      <dgm:t>
        <a:bodyPr/>
        <a:lstStyle/>
        <a:p>
          <a:r>
            <a:rPr lang="tr-TR" dirty="0"/>
            <a:t>Öznesine Göre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3BEDBE66-A335-40E8-88CD-42247E7FF098}" type="parTrans" cxnId="{D9976576-95A4-4525-B62D-61708ADE23F8}">
      <dgm:prSet/>
      <dgm:spPr/>
      <dgm:t>
        <a:bodyPr/>
        <a:lstStyle/>
        <a:p>
          <a:endParaRPr lang="tr-TR"/>
        </a:p>
      </dgm:t>
    </dgm:pt>
    <dgm:pt modelId="{A959A329-22F7-4E8C-9787-718B4AEE357D}" type="sibTrans" cxnId="{D9976576-95A4-4525-B62D-61708ADE23F8}">
      <dgm:prSet/>
      <dgm:spPr/>
      <dgm:t>
        <a:bodyPr/>
        <a:lstStyle/>
        <a:p>
          <a:endParaRPr lang="tr-TR"/>
        </a:p>
      </dgm:t>
    </dgm:pt>
    <dgm:pt modelId="{FBCD7BB5-DC9A-4856-98D1-F02487C89C6A}">
      <dgm:prSet phldrT="[Metin]"/>
      <dgm:spPr/>
      <dgm:t>
        <a:bodyPr/>
        <a:lstStyle/>
        <a:p>
          <a:r>
            <a:rPr lang="tr-TR" dirty="0"/>
            <a:t>Etken Fiil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3C237296-3539-4A52-BCCD-D6DE511E4977}" type="parTrans" cxnId="{1FD8A061-87B6-4EDC-9E1D-81A3511A800B}">
      <dgm:prSet/>
      <dgm:spPr/>
      <dgm:t>
        <a:bodyPr/>
        <a:lstStyle/>
        <a:p>
          <a:endParaRPr lang="tr-TR"/>
        </a:p>
      </dgm:t>
    </dgm:pt>
    <dgm:pt modelId="{225924BF-A589-4B1A-A967-C7CE328D8247}" type="sibTrans" cxnId="{1FD8A061-87B6-4EDC-9E1D-81A3511A800B}">
      <dgm:prSet/>
      <dgm:spPr/>
      <dgm:t>
        <a:bodyPr/>
        <a:lstStyle/>
        <a:p>
          <a:endParaRPr lang="tr-TR"/>
        </a:p>
      </dgm:t>
    </dgm:pt>
    <dgm:pt modelId="{53F34606-596F-4E6F-BAB6-AEB14B5B938C}">
      <dgm:prSet phldrT="[Metin]"/>
      <dgm:spPr/>
      <dgm:t>
        <a:bodyPr/>
        <a:lstStyle/>
        <a:p>
          <a:r>
            <a:rPr lang="tr-TR" dirty="0"/>
            <a:t>Edilgen Fiil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CC251EE5-1E79-4CFD-A132-3F7A345AD157}" type="parTrans" cxnId="{0A533022-BD77-4B59-B9F6-B6742E4A6291}">
      <dgm:prSet/>
      <dgm:spPr/>
      <dgm:t>
        <a:bodyPr/>
        <a:lstStyle/>
        <a:p>
          <a:endParaRPr lang="tr-TR"/>
        </a:p>
      </dgm:t>
    </dgm:pt>
    <dgm:pt modelId="{9C8A1F94-D95D-4152-8CB3-EE32A2B2601A}" type="sibTrans" cxnId="{0A533022-BD77-4B59-B9F6-B6742E4A6291}">
      <dgm:prSet/>
      <dgm:spPr/>
      <dgm:t>
        <a:bodyPr/>
        <a:lstStyle/>
        <a:p>
          <a:endParaRPr lang="tr-TR"/>
        </a:p>
      </dgm:t>
    </dgm:pt>
    <dgm:pt modelId="{75D7FC8F-3CF0-47E8-9ECD-5AFDA7EFCBAB}">
      <dgm:prSet phldrT="[Metin]"/>
      <dgm:spPr/>
      <dgm:t>
        <a:bodyPr/>
        <a:lstStyle/>
        <a:p>
          <a:r>
            <a:rPr lang="tr-TR" dirty="0"/>
            <a:t>Nesnesine Göre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20972125-377A-43B6-9141-DC804C23A4E2}" type="parTrans" cxnId="{5F627568-A154-4D4A-BF8F-FA4962E02B5C}">
      <dgm:prSet/>
      <dgm:spPr/>
      <dgm:t>
        <a:bodyPr/>
        <a:lstStyle/>
        <a:p>
          <a:endParaRPr lang="tr-TR"/>
        </a:p>
      </dgm:t>
    </dgm:pt>
    <dgm:pt modelId="{0573880B-E9C9-46C6-8DFC-CFE320A7DFD6}" type="sibTrans" cxnId="{5F627568-A154-4D4A-BF8F-FA4962E02B5C}">
      <dgm:prSet/>
      <dgm:spPr/>
      <dgm:t>
        <a:bodyPr/>
        <a:lstStyle/>
        <a:p>
          <a:endParaRPr lang="tr-TR"/>
        </a:p>
      </dgm:t>
    </dgm:pt>
    <dgm:pt modelId="{119C8CF4-C2AE-4FDB-AD74-4C95B74239DE}">
      <dgm:prSet phldrT="[Metin]"/>
      <dgm:spPr/>
      <dgm:t>
        <a:bodyPr/>
        <a:lstStyle/>
        <a:p>
          <a:r>
            <a:rPr lang="tr-TR" dirty="0"/>
            <a:t>Geçişli Fiil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B1079306-75A0-4072-A398-6B9CE22737A3}" type="parTrans" cxnId="{78860445-6672-4CEB-B844-E57C205712AE}">
      <dgm:prSet/>
      <dgm:spPr/>
      <dgm:t>
        <a:bodyPr/>
        <a:lstStyle/>
        <a:p>
          <a:endParaRPr lang="tr-TR"/>
        </a:p>
      </dgm:t>
    </dgm:pt>
    <dgm:pt modelId="{E721F76D-C306-4389-A6CE-0B25D6156B3B}" type="sibTrans" cxnId="{78860445-6672-4CEB-B844-E57C205712AE}">
      <dgm:prSet/>
      <dgm:spPr/>
      <dgm:t>
        <a:bodyPr/>
        <a:lstStyle/>
        <a:p>
          <a:endParaRPr lang="tr-TR"/>
        </a:p>
      </dgm:t>
    </dgm:pt>
    <dgm:pt modelId="{694A5C24-6DA4-4898-9FF0-60C988429FA1}">
      <dgm:prSet phldrT="[Metin]"/>
      <dgm:spPr/>
      <dgm:t>
        <a:bodyPr/>
        <a:lstStyle/>
        <a:p>
          <a:r>
            <a:rPr lang="tr-TR" dirty="0"/>
            <a:t>Geçişsiz Fiil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6" action="ppaction://hlinksldjump"/>
          </dgm14:cNvPr>
        </a:ext>
      </dgm:extLst>
    </dgm:pt>
    <dgm:pt modelId="{2CB7DDD6-82F4-4AB0-829C-B4AB78316067}" type="parTrans" cxnId="{89D25716-2A4D-4BEC-A345-C49A5E724CBA}">
      <dgm:prSet/>
      <dgm:spPr/>
      <dgm:t>
        <a:bodyPr/>
        <a:lstStyle/>
        <a:p>
          <a:endParaRPr lang="tr-TR"/>
        </a:p>
      </dgm:t>
    </dgm:pt>
    <dgm:pt modelId="{963305FB-C19A-4994-9239-D336BED4A2B0}" type="sibTrans" cxnId="{89D25716-2A4D-4BEC-A345-C49A5E724CBA}">
      <dgm:prSet/>
      <dgm:spPr/>
      <dgm:t>
        <a:bodyPr/>
        <a:lstStyle/>
        <a:p>
          <a:endParaRPr lang="tr-TR"/>
        </a:p>
      </dgm:t>
    </dgm:pt>
    <dgm:pt modelId="{6982AD8F-A3A5-4482-9A19-E7FE167AA7D8}" type="pres">
      <dgm:prSet presAssocID="{E553CEBA-9336-40B6-8191-611D8E3B1FEF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BE122C07-7067-44DE-B414-C6AD4F377E8F}" type="pres">
      <dgm:prSet presAssocID="{49F32DC2-8D4E-46FC-891A-D6AB89AB2463}" presName="hierRoot1" presStyleCnt="0"/>
      <dgm:spPr/>
    </dgm:pt>
    <dgm:pt modelId="{CC514C2D-8EEC-4A36-A53C-C7D3B3753DCD}" type="pres">
      <dgm:prSet presAssocID="{49F32DC2-8D4E-46FC-891A-D6AB89AB2463}" presName="composite" presStyleCnt="0"/>
      <dgm:spPr/>
    </dgm:pt>
    <dgm:pt modelId="{241CD51A-2D64-46B6-ACBF-F7EBBA02B9A7}" type="pres">
      <dgm:prSet presAssocID="{49F32DC2-8D4E-46FC-891A-D6AB89AB2463}" presName="background" presStyleLbl="node0" presStyleIdx="0" presStyleCnt="2"/>
      <dgm:spPr>
        <a:solidFill>
          <a:schemeClr val="accent3">
            <a:lumMod val="75000"/>
          </a:schemeClr>
        </a:solidFill>
      </dgm:spPr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CB41667C-90FE-44D8-AACB-29BF547666FF}" type="pres">
      <dgm:prSet presAssocID="{49F32DC2-8D4E-46FC-891A-D6AB89AB2463}" presName="text" presStyleLbl="fgAcc0" presStyleIdx="0" presStyleCnt="2">
        <dgm:presLayoutVars>
          <dgm:chPref val="3"/>
        </dgm:presLayoutVars>
      </dgm:prSet>
      <dgm:spPr/>
    </dgm:pt>
    <dgm:pt modelId="{F6AEC585-BBF3-47E3-AA52-E81B038E1438}" type="pres">
      <dgm:prSet presAssocID="{49F32DC2-8D4E-46FC-891A-D6AB89AB2463}" presName="hierChild2" presStyleCnt="0"/>
      <dgm:spPr/>
    </dgm:pt>
    <dgm:pt modelId="{62A01610-3FFB-4730-B492-F94289D16D2C}" type="pres">
      <dgm:prSet presAssocID="{3C237296-3539-4A52-BCCD-D6DE511E4977}" presName="Name10" presStyleLbl="parChTrans1D2" presStyleIdx="0" presStyleCnt="4"/>
      <dgm:spPr/>
    </dgm:pt>
    <dgm:pt modelId="{0B5A7A0C-CEF4-4E85-9B67-303478979BCD}" type="pres">
      <dgm:prSet presAssocID="{FBCD7BB5-DC9A-4856-98D1-F02487C89C6A}" presName="hierRoot2" presStyleCnt="0"/>
      <dgm:spPr/>
    </dgm:pt>
    <dgm:pt modelId="{37A84A40-BA24-4A70-A37B-37BDC0DAB306}" type="pres">
      <dgm:prSet presAssocID="{FBCD7BB5-DC9A-4856-98D1-F02487C89C6A}" presName="composite2" presStyleCnt="0"/>
      <dgm:spPr/>
    </dgm:pt>
    <dgm:pt modelId="{A65DB0D2-0213-48A7-B6AD-4EEAE585CFA1}" type="pres">
      <dgm:prSet presAssocID="{FBCD7BB5-DC9A-4856-98D1-F02487C89C6A}" presName="background2" presStyleLbl="node2" presStyleIdx="0" presStyleCnt="4"/>
      <dgm:spPr>
        <a:solidFill>
          <a:schemeClr val="accent3">
            <a:lumMod val="40000"/>
            <a:lumOff val="60000"/>
          </a:schemeClr>
        </a:solidFill>
      </dgm:spPr>
    </dgm:pt>
    <dgm:pt modelId="{B06291ED-108C-475D-A383-0D4692B0F706}" type="pres">
      <dgm:prSet presAssocID="{FBCD7BB5-DC9A-4856-98D1-F02487C89C6A}" presName="text2" presStyleLbl="fgAcc2" presStyleIdx="0" presStyleCnt="4">
        <dgm:presLayoutVars>
          <dgm:chPref val="3"/>
        </dgm:presLayoutVars>
      </dgm:prSet>
      <dgm:spPr/>
    </dgm:pt>
    <dgm:pt modelId="{EB0BF74D-2E40-490E-8C0C-897F8F5C2E62}" type="pres">
      <dgm:prSet presAssocID="{FBCD7BB5-DC9A-4856-98D1-F02487C89C6A}" presName="hierChild3" presStyleCnt="0"/>
      <dgm:spPr/>
    </dgm:pt>
    <dgm:pt modelId="{51D7725C-B7F2-4977-AF5E-98551B34FDE0}" type="pres">
      <dgm:prSet presAssocID="{CC251EE5-1E79-4CFD-A132-3F7A345AD157}" presName="Name10" presStyleLbl="parChTrans1D2" presStyleIdx="1" presStyleCnt="4"/>
      <dgm:spPr/>
    </dgm:pt>
    <dgm:pt modelId="{3CDDBBAE-B13C-49A2-B847-70D24952307E}" type="pres">
      <dgm:prSet presAssocID="{53F34606-596F-4E6F-BAB6-AEB14B5B938C}" presName="hierRoot2" presStyleCnt="0"/>
      <dgm:spPr/>
    </dgm:pt>
    <dgm:pt modelId="{2342A95E-3AD0-4AEE-AC8B-59E17BDD314C}" type="pres">
      <dgm:prSet presAssocID="{53F34606-596F-4E6F-BAB6-AEB14B5B938C}" presName="composite2" presStyleCnt="0"/>
      <dgm:spPr/>
    </dgm:pt>
    <dgm:pt modelId="{1DB03E84-7309-440A-A68B-023ACC26D265}" type="pres">
      <dgm:prSet presAssocID="{53F34606-596F-4E6F-BAB6-AEB14B5B938C}" presName="background2" presStyleLbl="node2" presStyleIdx="1" presStyleCnt="4"/>
      <dgm:spPr>
        <a:solidFill>
          <a:srgbClr val="FFC000"/>
        </a:solidFill>
      </dgm:spPr>
    </dgm:pt>
    <dgm:pt modelId="{B183787D-4FD5-4992-85C2-836DA4CABAB7}" type="pres">
      <dgm:prSet presAssocID="{53F34606-596F-4E6F-BAB6-AEB14B5B938C}" presName="text2" presStyleLbl="fgAcc2" presStyleIdx="1" presStyleCnt="4">
        <dgm:presLayoutVars>
          <dgm:chPref val="3"/>
        </dgm:presLayoutVars>
      </dgm:prSet>
      <dgm:spPr/>
    </dgm:pt>
    <dgm:pt modelId="{70135EC7-F757-4126-9635-FC3F4BAB449E}" type="pres">
      <dgm:prSet presAssocID="{53F34606-596F-4E6F-BAB6-AEB14B5B938C}" presName="hierChild3" presStyleCnt="0"/>
      <dgm:spPr/>
    </dgm:pt>
    <dgm:pt modelId="{8AF12F91-9986-4F12-B795-C944CD8BF0EE}" type="pres">
      <dgm:prSet presAssocID="{75D7FC8F-3CF0-47E8-9ECD-5AFDA7EFCBAB}" presName="hierRoot1" presStyleCnt="0"/>
      <dgm:spPr/>
    </dgm:pt>
    <dgm:pt modelId="{433D3EC7-2B64-4D56-82A0-22E670C1ED5C}" type="pres">
      <dgm:prSet presAssocID="{75D7FC8F-3CF0-47E8-9ECD-5AFDA7EFCBAB}" presName="composite" presStyleCnt="0"/>
      <dgm:spPr/>
    </dgm:pt>
    <dgm:pt modelId="{CE6DF3E6-2313-4CD7-8FDA-ADB578C2322A}" type="pres">
      <dgm:prSet presAssocID="{75D7FC8F-3CF0-47E8-9ECD-5AFDA7EFCBAB}" presName="background" presStyleLbl="node0" presStyleIdx="1" presStyleCnt="2"/>
      <dgm:spPr>
        <a:solidFill>
          <a:schemeClr val="accent6"/>
        </a:solidFill>
      </dgm:spPr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735165DB-7A4D-4A8D-829D-9F1D404B9396}" type="pres">
      <dgm:prSet presAssocID="{75D7FC8F-3CF0-47E8-9ECD-5AFDA7EFCBAB}" presName="text" presStyleLbl="fgAcc0" presStyleIdx="1" presStyleCnt="2">
        <dgm:presLayoutVars>
          <dgm:chPref val="3"/>
        </dgm:presLayoutVars>
      </dgm:prSet>
      <dgm:spPr/>
    </dgm:pt>
    <dgm:pt modelId="{E798081B-88E6-4D8D-915E-4C1ED6E554C6}" type="pres">
      <dgm:prSet presAssocID="{75D7FC8F-3CF0-47E8-9ECD-5AFDA7EFCBAB}" presName="hierChild2" presStyleCnt="0"/>
      <dgm:spPr/>
    </dgm:pt>
    <dgm:pt modelId="{9062BFCA-AAFD-4C31-9EAE-605222829379}" type="pres">
      <dgm:prSet presAssocID="{B1079306-75A0-4072-A398-6B9CE22737A3}" presName="Name10" presStyleLbl="parChTrans1D2" presStyleIdx="2" presStyleCnt="4"/>
      <dgm:spPr/>
    </dgm:pt>
    <dgm:pt modelId="{403FA053-FAD4-49F1-92BE-3C73A2576298}" type="pres">
      <dgm:prSet presAssocID="{119C8CF4-C2AE-4FDB-AD74-4C95B74239DE}" presName="hierRoot2" presStyleCnt="0"/>
      <dgm:spPr/>
    </dgm:pt>
    <dgm:pt modelId="{A80320E9-BBEB-4F4A-B703-71294B93B644}" type="pres">
      <dgm:prSet presAssocID="{119C8CF4-C2AE-4FDB-AD74-4C95B74239DE}" presName="composite2" presStyleCnt="0"/>
      <dgm:spPr/>
    </dgm:pt>
    <dgm:pt modelId="{60BBB2AA-C97D-4A7F-8ED7-5A87EE71391E}" type="pres">
      <dgm:prSet presAssocID="{119C8CF4-C2AE-4FDB-AD74-4C95B74239DE}" presName="background2" presStyleLbl="node2" presStyleIdx="2" presStyleCnt="4"/>
      <dgm:spPr>
        <a:solidFill>
          <a:schemeClr val="accent6">
            <a:lumMod val="60000"/>
            <a:lumOff val="40000"/>
          </a:schemeClr>
        </a:solidFill>
      </dgm:spPr>
    </dgm:pt>
    <dgm:pt modelId="{A7278974-3D40-44A4-8BEE-459D575C79DE}" type="pres">
      <dgm:prSet presAssocID="{119C8CF4-C2AE-4FDB-AD74-4C95B74239DE}" presName="text2" presStyleLbl="fgAcc2" presStyleIdx="2" presStyleCnt="4">
        <dgm:presLayoutVars>
          <dgm:chPref val="3"/>
        </dgm:presLayoutVars>
      </dgm:prSet>
      <dgm:spPr/>
    </dgm:pt>
    <dgm:pt modelId="{95616FA4-BA5B-404E-9586-3AF2E0735796}" type="pres">
      <dgm:prSet presAssocID="{119C8CF4-C2AE-4FDB-AD74-4C95B74239DE}" presName="hierChild3" presStyleCnt="0"/>
      <dgm:spPr/>
    </dgm:pt>
    <dgm:pt modelId="{844375FF-FDEE-45B5-AB79-1969F955A6E7}" type="pres">
      <dgm:prSet presAssocID="{2CB7DDD6-82F4-4AB0-829C-B4AB78316067}" presName="Name10" presStyleLbl="parChTrans1D2" presStyleIdx="3" presStyleCnt="4"/>
      <dgm:spPr/>
    </dgm:pt>
    <dgm:pt modelId="{EEF2846F-05B9-4898-B7EC-1DC2F4D5C91A}" type="pres">
      <dgm:prSet presAssocID="{694A5C24-6DA4-4898-9FF0-60C988429FA1}" presName="hierRoot2" presStyleCnt="0"/>
      <dgm:spPr/>
    </dgm:pt>
    <dgm:pt modelId="{6B4360F4-6196-41C2-A16B-CB9C0DFC6C1C}" type="pres">
      <dgm:prSet presAssocID="{694A5C24-6DA4-4898-9FF0-60C988429FA1}" presName="composite2" presStyleCnt="0"/>
      <dgm:spPr/>
    </dgm:pt>
    <dgm:pt modelId="{7C9B0607-D951-4814-B498-2B4C6DC1E276}" type="pres">
      <dgm:prSet presAssocID="{694A5C24-6DA4-4898-9FF0-60C988429FA1}" presName="background2" presStyleLbl="node2" presStyleIdx="3" presStyleCnt="4"/>
      <dgm:spPr>
        <a:solidFill>
          <a:srgbClr val="FFFF00"/>
        </a:solidFill>
      </dgm:spPr>
    </dgm:pt>
    <dgm:pt modelId="{7BDA12EF-23CE-429D-A6E0-046F80EF0181}" type="pres">
      <dgm:prSet presAssocID="{694A5C24-6DA4-4898-9FF0-60C988429FA1}" presName="text2" presStyleLbl="fgAcc2" presStyleIdx="3" presStyleCnt="4">
        <dgm:presLayoutVars>
          <dgm:chPref val="3"/>
        </dgm:presLayoutVars>
      </dgm:prSet>
      <dgm:spPr/>
    </dgm:pt>
    <dgm:pt modelId="{CCA77C1E-1581-4317-98E2-A98DDD33D99B}" type="pres">
      <dgm:prSet presAssocID="{694A5C24-6DA4-4898-9FF0-60C988429FA1}" presName="hierChild3" presStyleCnt="0"/>
      <dgm:spPr/>
    </dgm:pt>
  </dgm:ptLst>
  <dgm:cxnLst>
    <dgm:cxn modelId="{0257A403-265B-4694-9880-95EF4A452BAB}" type="presOf" srcId="{75D7FC8F-3CF0-47E8-9ECD-5AFDA7EFCBAB}" destId="{735165DB-7A4D-4A8D-829D-9F1D404B9396}" srcOrd="0" destOrd="0" presId="urn:microsoft.com/office/officeart/2005/8/layout/hierarchy1"/>
    <dgm:cxn modelId="{873FFC0D-BE32-4CDD-844E-253BE5619164}" type="presOf" srcId="{FBCD7BB5-DC9A-4856-98D1-F02487C89C6A}" destId="{B06291ED-108C-475D-A383-0D4692B0F706}" srcOrd="0" destOrd="0" presId="urn:microsoft.com/office/officeart/2005/8/layout/hierarchy1"/>
    <dgm:cxn modelId="{89D25716-2A4D-4BEC-A345-C49A5E724CBA}" srcId="{75D7FC8F-3CF0-47E8-9ECD-5AFDA7EFCBAB}" destId="{694A5C24-6DA4-4898-9FF0-60C988429FA1}" srcOrd="1" destOrd="0" parTransId="{2CB7DDD6-82F4-4AB0-829C-B4AB78316067}" sibTransId="{963305FB-C19A-4994-9239-D336BED4A2B0}"/>
    <dgm:cxn modelId="{0A533022-BD77-4B59-B9F6-B6742E4A6291}" srcId="{49F32DC2-8D4E-46FC-891A-D6AB89AB2463}" destId="{53F34606-596F-4E6F-BAB6-AEB14B5B938C}" srcOrd="1" destOrd="0" parTransId="{CC251EE5-1E79-4CFD-A132-3F7A345AD157}" sibTransId="{9C8A1F94-D95D-4152-8CB3-EE32A2B2601A}"/>
    <dgm:cxn modelId="{59C1102C-E3BB-4DA9-BBC1-1DDAC92FEEEE}" type="presOf" srcId="{119C8CF4-C2AE-4FDB-AD74-4C95B74239DE}" destId="{A7278974-3D40-44A4-8BEE-459D575C79DE}" srcOrd="0" destOrd="0" presId="urn:microsoft.com/office/officeart/2005/8/layout/hierarchy1"/>
    <dgm:cxn modelId="{71970839-958B-45B4-ACF1-BA4F2E80390F}" type="presOf" srcId="{694A5C24-6DA4-4898-9FF0-60C988429FA1}" destId="{7BDA12EF-23CE-429D-A6E0-046F80EF0181}" srcOrd="0" destOrd="0" presId="urn:microsoft.com/office/officeart/2005/8/layout/hierarchy1"/>
    <dgm:cxn modelId="{1FD8A061-87B6-4EDC-9E1D-81A3511A800B}" srcId="{49F32DC2-8D4E-46FC-891A-D6AB89AB2463}" destId="{FBCD7BB5-DC9A-4856-98D1-F02487C89C6A}" srcOrd="0" destOrd="0" parTransId="{3C237296-3539-4A52-BCCD-D6DE511E4977}" sibTransId="{225924BF-A589-4B1A-A967-C7CE328D8247}"/>
    <dgm:cxn modelId="{37A51963-B79E-4E52-BD96-F2212B83C8EB}" type="presOf" srcId="{E553CEBA-9336-40B6-8191-611D8E3B1FEF}" destId="{6982AD8F-A3A5-4482-9A19-E7FE167AA7D8}" srcOrd="0" destOrd="0" presId="urn:microsoft.com/office/officeart/2005/8/layout/hierarchy1"/>
    <dgm:cxn modelId="{78860445-6672-4CEB-B844-E57C205712AE}" srcId="{75D7FC8F-3CF0-47E8-9ECD-5AFDA7EFCBAB}" destId="{119C8CF4-C2AE-4FDB-AD74-4C95B74239DE}" srcOrd="0" destOrd="0" parTransId="{B1079306-75A0-4072-A398-6B9CE22737A3}" sibTransId="{E721F76D-C306-4389-A6CE-0B25D6156B3B}"/>
    <dgm:cxn modelId="{64073E45-246C-4885-8C3D-EDFAB15575FB}" type="presOf" srcId="{3C237296-3539-4A52-BCCD-D6DE511E4977}" destId="{62A01610-3FFB-4730-B492-F94289D16D2C}" srcOrd="0" destOrd="0" presId="urn:microsoft.com/office/officeart/2005/8/layout/hierarchy1"/>
    <dgm:cxn modelId="{5F627568-A154-4D4A-BF8F-FA4962E02B5C}" srcId="{E553CEBA-9336-40B6-8191-611D8E3B1FEF}" destId="{75D7FC8F-3CF0-47E8-9ECD-5AFDA7EFCBAB}" srcOrd="1" destOrd="0" parTransId="{20972125-377A-43B6-9141-DC804C23A4E2}" sibTransId="{0573880B-E9C9-46C6-8DFC-CFE320A7DFD6}"/>
    <dgm:cxn modelId="{EEB7086C-3C78-48BD-9090-7B374A1E68BF}" type="presOf" srcId="{2CB7DDD6-82F4-4AB0-829C-B4AB78316067}" destId="{844375FF-FDEE-45B5-AB79-1969F955A6E7}" srcOrd="0" destOrd="0" presId="urn:microsoft.com/office/officeart/2005/8/layout/hierarchy1"/>
    <dgm:cxn modelId="{D9976576-95A4-4525-B62D-61708ADE23F8}" srcId="{E553CEBA-9336-40B6-8191-611D8E3B1FEF}" destId="{49F32DC2-8D4E-46FC-891A-D6AB89AB2463}" srcOrd="0" destOrd="0" parTransId="{3BEDBE66-A335-40E8-88CD-42247E7FF098}" sibTransId="{A959A329-22F7-4E8C-9787-718B4AEE357D}"/>
    <dgm:cxn modelId="{B822BA88-1216-4461-8767-4E420204A963}" type="presOf" srcId="{B1079306-75A0-4072-A398-6B9CE22737A3}" destId="{9062BFCA-AAFD-4C31-9EAE-605222829379}" srcOrd="0" destOrd="0" presId="urn:microsoft.com/office/officeart/2005/8/layout/hierarchy1"/>
    <dgm:cxn modelId="{B8E94DA6-187A-40A7-8C1F-37D49BC415CC}" type="presOf" srcId="{CC251EE5-1E79-4CFD-A132-3F7A345AD157}" destId="{51D7725C-B7F2-4977-AF5E-98551B34FDE0}" srcOrd="0" destOrd="0" presId="urn:microsoft.com/office/officeart/2005/8/layout/hierarchy1"/>
    <dgm:cxn modelId="{C9FF11C5-117C-445F-8EEF-679580DBA33F}" type="presOf" srcId="{53F34606-596F-4E6F-BAB6-AEB14B5B938C}" destId="{B183787D-4FD5-4992-85C2-836DA4CABAB7}" srcOrd="0" destOrd="0" presId="urn:microsoft.com/office/officeart/2005/8/layout/hierarchy1"/>
    <dgm:cxn modelId="{D3755ED6-0547-4FC0-AC45-66AF1AE550F3}" type="presOf" srcId="{49F32DC2-8D4E-46FC-891A-D6AB89AB2463}" destId="{CB41667C-90FE-44D8-AACB-29BF547666FF}" srcOrd="0" destOrd="0" presId="urn:microsoft.com/office/officeart/2005/8/layout/hierarchy1"/>
    <dgm:cxn modelId="{F1CB4A57-EF41-473C-9426-8850935E962A}" type="presParOf" srcId="{6982AD8F-A3A5-4482-9A19-E7FE167AA7D8}" destId="{BE122C07-7067-44DE-B414-C6AD4F377E8F}" srcOrd="0" destOrd="0" presId="urn:microsoft.com/office/officeart/2005/8/layout/hierarchy1"/>
    <dgm:cxn modelId="{E86C2A82-1ABF-4E9E-BB28-465232D94D38}" type="presParOf" srcId="{BE122C07-7067-44DE-B414-C6AD4F377E8F}" destId="{CC514C2D-8EEC-4A36-A53C-C7D3B3753DCD}" srcOrd="0" destOrd="0" presId="urn:microsoft.com/office/officeart/2005/8/layout/hierarchy1"/>
    <dgm:cxn modelId="{A0B8E14E-7465-4176-9D6D-26DD7CA1E1A3}" type="presParOf" srcId="{CC514C2D-8EEC-4A36-A53C-C7D3B3753DCD}" destId="{241CD51A-2D64-46B6-ACBF-F7EBBA02B9A7}" srcOrd="0" destOrd="0" presId="urn:microsoft.com/office/officeart/2005/8/layout/hierarchy1"/>
    <dgm:cxn modelId="{23C28111-7A56-482B-A262-9D67DCE296FC}" type="presParOf" srcId="{CC514C2D-8EEC-4A36-A53C-C7D3B3753DCD}" destId="{CB41667C-90FE-44D8-AACB-29BF547666FF}" srcOrd="1" destOrd="0" presId="urn:microsoft.com/office/officeart/2005/8/layout/hierarchy1"/>
    <dgm:cxn modelId="{19410027-C591-42BF-AC78-2AF567FB000E}" type="presParOf" srcId="{BE122C07-7067-44DE-B414-C6AD4F377E8F}" destId="{F6AEC585-BBF3-47E3-AA52-E81B038E1438}" srcOrd="1" destOrd="0" presId="urn:microsoft.com/office/officeart/2005/8/layout/hierarchy1"/>
    <dgm:cxn modelId="{0DDD1522-0C4D-4D9A-B8B5-3271D976D623}" type="presParOf" srcId="{F6AEC585-BBF3-47E3-AA52-E81B038E1438}" destId="{62A01610-3FFB-4730-B492-F94289D16D2C}" srcOrd="0" destOrd="0" presId="urn:microsoft.com/office/officeart/2005/8/layout/hierarchy1"/>
    <dgm:cxn modelId="{EF96E321-C362-4138-94A6-F824F4719D6E}" type="presParOf" srcId="{F6AEC585-BBF3-47E3-AA52-E81B038E1438}" destId="{0B5A7A0C-CEF4-4E85-9B67-303478979BCD}" srcOrd="1" destOrd="0" presId="urn:microsoft.com/office/officeart/2005/8/layout/hierarchy1"/>
    <dgm:cxn modelId="{20AE1755-1DBA-40CC-86BF-E363C7DA2BF2}" type="presParOf" srcId="{0B5A7A0C-CEF4-4E85-9B67-303478979BCD}" destId="{37A84A40-BA24-4A70-A37B-37BDC0DAB306}" srcOrd="0" destOrd="0" presId="urn:microsoft.com/office/officeart/2005/8/layout/hierarchy1"/>
    <dgm:cxn modelId="{327999F3-9E79-41AF-8C7C-50E87DFEB99C}" type="presParOf" srcId="{37A84A40-BA24-4A70-A37B-37BDC0DAB306}" destId="{A65DB0D2-0213-48A7-B6AD-4EEAE585CFA1}" srcOrd="0" destOrd="0" presId="urn:microsoft.com/office/officeart/2005/8/layout/hierarchy1"/>
    <dgm:cxn modelId="{3AAB1E9B-D909-4394-9317-00F084461777}" type="presParOf" srcId="{37A84A40-BA24-4A70-A37B-37BDC0DAB306}" destId="{B06291ED-108C-475D-A383-0D4692B0F706}" srcOrd="1" destOrd="0" presId="urn:microsoft.com/office/officeart/2005/8/layout/hierarchy1"/>
    <dgm:cxn modelId="{70EEEFCA-E056-4A05-B439-BEF0C6CCEDB8}" type="presParOf" srcId="{0B5A7A0C-CEF4-4E85-9B67-303478979BCD}" destId="{EB0BF74D-2E40-490E-8C0C-897F8F5C2E62}" srcOrd="1" destOrd="0" presId="urn:microsoft.com/office/officeart/2005/8/layout/hierarchy1"/>
    <dgm:cxn modelId="{61EAAD3C-24F6-412F-98A4-BEFF19EEC101}" type="presParOf" srcId="{F6AEC585-BBF3-47E3-AA52-E81B038E1438}" destId="{51D7725C-B7F2-4977-AF5E-98551B34FDE0}" srcOrd="2" destOrd="0" presId="urn:microsoft.com/office/officeart/2005/8/layout/hierarchy1"/>
    <dgm:cxn modelId="{BB0C0CFB-C0DA-4A5E-AA1A-ACD2005193D5}" type="presParOf" srcId="{F6AEC585-BBF3-47E3-AA52-E81B038E1438}" destId="{3CDDBBAE-B13C-49A2-B847-70D24952307E}" srcOrd="3" destOrd="0" presId="urn:microsoft.com/office/officeart/2005/8/layout/hierarchy1"/>
    <dgm:cxn modelId="{22B3652D-66A9-428F-A927-80F88AF7CA0A}" type="presParOf" srcId="{3CDDBBAE-B13C-49A2-B847-70D24952307E}" destId="{2342A95E-3AD0-4AEE-AC8B-59E17BDD314C}" srcOrd="0" destOrd="0" presId="urn:microsoft.com/office/officeart/2005/8/layout/hierarchy1"/>
    <dgm:cxn modelId="{3FFA44D6-4012-42FA-9EF5-CE2CDD0D5DDA}" type="presParOf" srcId="{2342A95E-3AD0-4AEE-AC8B-59E17BDD314C}" destId="{1DB03E84-7309-440A-A68B-023ACC26D265}" srcOrd="0" destOrd="0" presId="urn:microsoft.com/office/officeart/2005/8/layout/hierarchy1"/>
    <dgm:cxn modelId="{81914E79-73CF-4C6B-ACB1-A3C9C2CB1F27}" type="presParOf" srcId="{2342A95E-3AD0-4AEE-AC8B-59E17BDD314C}" destId="{B183787D-4FD5-4992-85C2-836DA4CABAB7}" srcOrd="1" destOrd="0" presId="urn:microsoft.com/office/officeart/2005/8/layout/hierarchy1"/>
    <dgm:cxn modelId="{6DB384E9-1614-4249-B412-DE6C8DF767E7}" type="presParOf" srcId="{3CDDBBAE-B13C-49A2-B847-70D24952307E}" destId="{70135EC7-F757-4126-9635-FC3F4BAB449E}" srcOrd="1" destOrd="0" presId="urn:microsoft.com/office/officeart/2005/8/layout/hierarchy1"/>
    <dgm:cxn modelId="{C7373347-89D9-44B9-BBFC-3DFF4C37D418}" type="presParOf" srcId="{6982AD8F-A3A5-4482-9A19-E7FE167AA7D8}" destId="{8AF12F91-9986-4F12-B795-C944CD8BF0EE}" srcOrd="1" destOrd="0" presId="urn:microsoft.com/office/officeart/2005/8/layout/hierarchy1"/>
    <dgm:cxn modelId="{D29E8D2F-0803-4407-818F-B6DA22B6D6E4}" type="presParOf" srcId="{8AF12F91-9986-4F12-B795-C944CD8BF0EE}" destId="{433D3EC7-2B64-4D56-82A0-22E670C1ED5C}" srcOrd="0" destOrd="0" presId="urn:microsoft.com/office/officeart/2005/8/layout/hierarchy1"/>
    <dgm:cxn modelId="{83F82D66-A5E5-4E96-88ED-E8E72A3199AE}" type="presParOf" srcId="{433D3EC7-2B64-4D56-82A0-22E670C1ED5C}" destId="{CE6DF3E6-2313-4CD7-8FDA-ADB578C2322A}" srcOrd="0" destOrd="0" presId="urn:microsoft.com/office/officeart/2005/8/layout/hierarchy1"/>
    <dgm:cxn modelId="{9FBC0A52-E6AF-45BA-8488-8B4DEFF5F124}" type="presParOf" srcId="{433D3EC7-2B64-4D56-82A0-22E670C1ED5C}" destId="{735165DB-7A4D-4A8D-829D-9F1D404B9396}" srcOrd="1" destOrd="0" presId="urn:microsoft.com/office/officeart/2005/8/layout/hierarchy1"/>
    <dgm:cxn modelId="{F967D182-04EF-4EEA-A6BC-1EFBD1DA3CA2}" type="presParOf" srcId="{8AF12F91-9986-4F12-B795-C944CD8BF0EE}" destId="{E798081B-88E6-4D8D-915E-4C1ED6E554C6}" srcOrd="1" destOrd="0" presId="urn:microsoft.com/office/officeart/2005/8/layout/hierarchy1"/>
    <dgm:cxn modelId="{67472F66-1C4C-4605-A7CC-FBD173BADA56}" type="presParOf" srcId="{E798081B-88E6-4D8D-915E-4C1ED6E554C6}" destId="{9062BFCA-AAFD-4C31-9EAE-605222829379}" srcOrd="0" destOrd="0" presId="urn:microsoft.com/office/officeart/2005/8/layout/hierarchy1"/>
    <dgm:cxn modelId="{8A9C498A-9B16-4D2E-ABEB-F889A112F951}" type="presParOf" srcId="{E798081B-88E6-4D8D-915E-4C1ED6E554C6}" destId="{403FA053-FAD4-49F1-92BE-3C73A2576298}" srcOrd="1" destOrd="0" presId="urn:microsoft.com/office/officeart/2005/8/layout/hierarchy1"/>
    <dgm:cxn modelId="{0BC4129E-471A-48FD-A408-31F4C7EA7C5A}" type="presParOf" srcId="{403FA053-FAD4-49F1-92BE-3C73A2576298}" destId="{A80320E9-BBEB-4F4A-B703-71294B93B644}" srcOrd="0" destOrd="0" presId="urn:microsoft.com/office/officeart/2005/8/layout/hierarchy1"/>
    <dgm:cxn modelId="{A2E5A843-5229-4E04-9F21-AE775D305F55}" type="presParOf" srcId="{A80320E9-BBEB-4F4A-B703-71294B93B644}" destId="{60BBB2AA-C97D-4A7F-8ED7-5A87EE71391E}" srcOrd="0" destOrd="0" presId="urn:microsoft.com/office/officeart/2005/8/layout/hierarchy1"/>
    <dgm:cxn modelId="{B314E21B-8DAD-4363-BCB0-41748F3D04C7}" type="presParOf" srcId="{A80320E9-BBEB-4F4A-B703-71294B93B644}" destId="{A7278974-3D40-44A4-8BEE-459D575C79DE}" srcOrd="1" destOrd="0" presId="urn:microsoft.com/office/officeart/2005/8/layout/hierarchy1"/>
    <dgm:cxn modelId="{64065780-B5AD-4BA1-B024-32A141B23184}" type="presParOf" srcId="{403FA053-FAD4-49F1-92BE-3C73A2576298}" destId="{95616FA4-BA5B-404E-9586-3AF2E0735796}" srcOrd="1" destOrd="0" presId="urn:microsoft.com/office/officeart/2005/8/layout/hierarchy1"/>
    <dgm:cxn modelId="{D81FEAC4-6013-4D68-9DBD-65D63C531AF3}" type="presParOf" srcId="{E798081B-88E6-4D8D-915E-4C1ED6E554C6}" destId="{844375FF-FDEE-45B5-AB79-1969F955A6E7}" srcOrd="2" destOrd="0" presId="urn:microsoft.com/office/officeart/2005/8/layout/hierarchy1"/>
    <dgm:cxn modelId="{8EA71CFC-42C1-4627-AD14-7D91E4BAF38E}" type="presParOf" srcId="{E798081B-88E6-4D8D-915E-4C1ED6E554C6}" destId="{EEF2846F-05B9-4898-B7EC-1DC2F4D5C91A}" srcOrd="3" destOrd="0" presId="urn:microsoft.com/office/officeart/2005/8/layout/hierarchy1"/>
    <dgm:cxn modelId="{61CA0C0B-15DD-47E9-A448-4307B7C5A6F8}" type="presParOf" srcId="{EEF2846F-05B9-4898-B7EC-1DC2F4D5C91A}" destId="{6B4360F4-6196-41C2-A16B-CB9C0DFC6C1C}" srcOrd="0" destOrd="0" presId="urn:microsoft.com/office/officeart/2005/8/layout/hierarchy1"/>
    <dgm:cxn modelId="{150A3ABB-D772-44B2-8789-A5B2B3A849EF}" type="presParOf" srcId="{6B4360F4-6196-41C2-A16B-CB9C0DFC6C1C}" destId="{7C9B0607-D951-4814-B498-2B4C6DC1E276}" srcOrd="0" destOrd="0" presId="urn:microsoft.com/office/officeart/2005/8/layout/hierarchy1"/>
    <dgm:cxn modelId="{EA58B64E-C11E-43F3-8C77-62B43066047B}" type="presParOf" srcId="{6B4360F4-6196-41C2-A16B-CB9C0DFC6C1C}" destId="{7BDA12EF-23CE-429D-A6E0-046F80EF0181}" srcOrd="1" destOrd="0" presId="urn:microsoft.com/office/officeart/2005/8/layout/hierarchy1"/>
    <dgm:cxn modelId="{5056F157-DDD7-4D08-AB88-051732865BFB}" type="presParOf" srcId="{EEF2846F-05B9-4898-B7EC-1DC2F4D5C91A}" destId="{CCA77C1E-1581-4317-98E2-A98DDD33D99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4375FF-FDEE-45B5-AB79-1969F955A6E7}">
      <dsp:nvSpPr>
        <dsp:cNvPr id="0" name=""/>
        <dsp:cNvSpPr/>
      </dsp:nvSpPr>
      <dsp:spPr>
        <a:xfrm>
          <a:off x="8375606" y="2662688"/>
          <a:ext cx="1438990" cy="6848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6690"/>
              </a:lnTo>
              <a:lnTo>
                <a:pt x="1438990" y="466690"/>
              </a:lnTo>
              <a:lnTo>
                <a:pt x="1438990" y="68482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62BFCA-AAFD-4C31-9EAE-605222829379}">
      <dsp:nvSpPr>
        <dsp:cNvPr id="0" name=""/>
        <dsp:cNvSpPr/>
      </dsp:nvSpPr>
      <dsp:spPr>
        <a:xfrm>
          <a:off x="6936615" y="2662688"/>
          <a:ext cx="1438990" cy="684828"/>
        </a:xfrm>
        <a:custGeom>
          <a:avLst/>
          <a:gdLst/>
          <a:ahLst/>
          <a:cxnLst/>
          <a:rect l="0" t="0" r="0" b="0"/>
          <a:pathLst>
            <a:path>
              <a:moveTo>
                <a:pt x="1438990" y="0"/>
              </a:moveTo>
              <a:lnTo>
                <a:pt x="1438990" y="466690"/>
              </a:lnTo>
              <a:lnTo>
                <a:pt x="0" y="466690"/>
              </a:lnTo>
              <a:lnTo>
                <a:pt x="0" y="68482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D7725C-B7F2-4977-AF5E-98551B34FDE0}">
      <dsp:nvSpPr>
        <dsp:cNvPr id="0" name=""/>
        <dsp:cNvSpPr/>
      </dsp:nvSpPr>
      <dsp:spPr>
        <a:xfrm>
          <a:off x="2619644" y="2662688"/>
          <a:ext cx="1438990" cy="6848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6690"/>
              </a:lnTo>
              <a:lnTo>
                <a:pt x="1438990" y="466690"/>
              </a:lnTo>
              <a:lnTo>
                <a:pt x="1438990" y="68482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A01610-3FFB-4730-B492-F94289D16D2C}">
      <dsp:nvSpPr>
        <dsp:cNvPr id="0" name=""/>
        <dsp:cNvSpPr/>
      </dsp:nvSpPr>
      <dsp:spPr>
        <a:xfrm>
          <a:off x="1180653" y="2662688"/>
          <a:ext cx="1438990" cy="684828"/>
        </a:xfrm>
        <a:custGeom>
          <a:avLst/>
          <a:gdLst/>
          <a:ahLst/>
          <a:cxnLst/>
          <a:rect l="0" t="0" r="0" b="0"/>
          <a:pathLst>
            <a:path>
              <a:moveTo>
                <a:pt x="1438990" y="0"/>
              </a:moveTo>
              <a:lnTo>
                <a:pt x="1438990" y="466690"/>
              </a:lnTo>
              <a:lnTo>
                <a:pt x="0" y="466690"/>
              </a:lnTo>
              <a:lnTo>
                <a:pt x="0" y="68482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1CD51A-2D64-46B6-ACBF-F7EBBA02B9A7}">
      <dsp:nvSpPr>
        <dsp:cNvPr id="0" name=""/>
        <dsp:cNvSpPr/>
      </dsp:nvSpPr>
      <dsp:spPr>
        <a:xfrm>
          <a:off x="1442288" y="1167446"/>
          <a:ext cx="2354711" cy="1495241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B41667C-90FE-44D8-AACB-29BF547666FF}">
      <dsp:nvSpPr>
        <dsp:cNvPr id="0" name=""/>
        <dsp:cNvSpPr/>
      </dsp:nvSpPr>
      <dsp:spPr>
        <a:xfrm>
          <a:off x="1703923" y="1415999"/>
          <a:ext cx="2354711" cy="14952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600" kern="1200" dirty="0"/>
            <a:t>Öznesine Göre</a:t>
          </a:r>
        </a:p>
      </dsp:txBody>
      <dsp:txXfrm>
        <a:off x="1747717" y="1459793"/>
        <a:ext cx="2267123" cy="1407653"/>
      </dsp:txXfrm>
    </dsp:sp>
    <dsp:sp modelId="{A65DB0D2-0213-48A7-B6AD-4EEAE585CFA1}">
      <dsp:nvSpPr>
        <dsp:cNvPr id="0" name=""/>
        <dsp:cNvSpPr/>
      </dsp:nvSpPr>
      <dsp:spPr>
        <a:xfrm>
          <a:off x="3297" y="3347516"/>
          <a:ext cx="2354711" cy="1495241"/>
        </a:xfrm>
        <a:prstGeom prst="roundRect">
          <a:avLst>
            <a:gd name="adj" fmla="val 10000"/>
          </a:avLst>
        </a:prstGeom>
        <a:solidFill>
          <a:schemeClr val="accent3">
            <a:lumMod val="40000"/>
            <a:lumOff val="6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06291ED-108C-475D-A383-0D4692B0F706}">
      <dsp:nvSpPr>
        <dsp:cNvPr id="0" name=""/>
        <dsp:cNvSpPr/>
      </dsp:nvSpPr>
      <dsp:spPr>
        <a:xfrm>
          <a:off x="264932" y="3596069"/>
          <a:ext cx="2354711" cy="14952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600" kern="1200" dirty="0"/>
            <a:t>Etken Fiil</a:t>
          </a:r>
        </a:p>
      </dsp:txBody>
      <dsp:txXfrm>
        <a:off x="308726" y="3639863"/>
        <a:ext cx="2267123" cy="1407653"/>
      </dsp:txXfrm>
    </dsp:sp>
    <dsp:sp modelId="{1DB03E84-7309-440A-A68B-023ACC26D265}">
      <dsp:nvSpPr>
        <dsp:cNvPr id="0" name=""/>
        <dsp:cNvSpPr/>
      </dsp:nvSpPr>
      <dsp:spPr>
        <a:xfrm>
          <a:off x="2881278" y="3347516"/>
          <a:ext cx="2354711" cy="1495241"/>
        </a:xfrm>
        <a:prstGeom prst="roundRect">
          <a:avLst>
            <a:gd name="adj" fmla="val 10000"/>
          </a:avLst>
        </a:prstGeom>
        <a:solidFill>
          <a:srgbClr val="FFC00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183787D-4FD5-4992-85C2-836DA4CABAB7}">
      <dsp:nvSpPr>
        <dsp:cNvPr id="0" name=""/>
        <dsp:cNvSpPr/>
      </dsp:nvSpPr>
      <dsp:spPr>
        <a:xfrm>
          <a:off x="3142913" y="3596069"/>
          <a:ext cx="2354711" cy="14952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600" kern="1200" dirty="0"/>
            <a:t>Edilgen Fiil</a:t>
          </a:r>
        </a:p>
      </dsp:txBody>
      <dsp:txXfrm>
        <a:off x="3186707" y="3639863"/>
        <a:ext cx="2267123" cy="1407653"/>
      </dsp:txXfrm>
    </dsp:sp>
    <dsp:sp modelId="{CE6DF3E6-2313-4CD7-8FDA-ADB578C2322A}">
      <dsp:nvSpPr>
        <dsp:cNvPr id="0" name=""/>
        <dsp:cNvSpPr/>
      </dsp:nvSpPr>
      <dsp:spPr>
        <a:xfrm>
          <a:off x="7198250" y="1167446"/>
          <a:ext cx="2354711" cy="1495241"/>
        </a:xfrm>
        <a:prstGeom prst="roundRect">
          <a:avLst>
            <a:gd name="adj" fmla="val 10000"/>
          </a:avLst>
        </a:prstGeom>
        <a:solidFill>
          <a:schemeClr val="accent6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35165DB-7A4D-4A8D-829D-9F1D404B9396}">
      <dsp:nvSpPr>
        <dsp:cNvPr id="0" name=""/>
        <dsp:cNvSpPr/>
      </dsp:nvSpPr>
      <dsp:spPr>
        <a:xfrm>
          <a:off x="7459884" y="1415999"/>
          <a:ext cx="2354711" cy="14952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600" kern="1200" dirty="0"/>
            <a:t>Nesnesine Göre</a:t>
          </a:r>
        </a:p>
      </dsp:txBody>
      <dsp:txXfrm>
        <a:off x="7503678" y="1459793"/>
        <a:ext cx="2267123" cy="1407653"/>
      </dsp:txXfrm>
    </dsp:sp>
    <dsp:sp modelId="{60BBB2AA-C97D-4A7F-8ED7-5A87EE71391E}">
      <dsp:nvSpPr>
        <dsp:cNvPr id="0" name=""/>
        <dsp:cNvSpPr/>
      </dsp:nvSpPr>
      <dsp:spPr>
        <a:xfrm>
          <a:off x="5759259" y="3347516"/>
          <a:ext cx="2354711" cy="1495241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7278974-3D40-44A4-8BEE-459D575C79DE}">
      <dsp:nvSpPr>
        <dsp:cNvPr id="0" name=""/>
        <dsp:cNvSpPr/>
      </dsp:nvSpPr>
      <dsp:spPr>
        <a:xfrm>
          <a:off x="6020894" y="3596069"/>
          <a:ext cx="2354711" cy="14952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600" kern="1200" dirty="0"/>
            <a:t>Geçişli Fiil</a:t>
          </a:r>
        </a:p>
      </dsp:txBody>
      <dsp:txXfrm>
        <a:off x="6064688" y="3639863"/>
        <a:ext cx="2267123" cy="1407653"/>
      </dsp:txXfrm>
    </dsp:sp>
    <dsp:sp modelId="{7C9B0607-D951-4814-B498-2B4C6DC1E276}">
      <dsp:nvSpPr>
        <dsp:cNvPr id="0" name=""/>
        <dsp:cNvSpPr/>
      </dsp:nvSpPr>
      <dsp:spPr>
        <a:xfrm>
          <a:off x="8637240" y="3347516"/>
          <a:ext cx="2354711" cy="1495241"/>
        </a:xfrm>
        <a:prstGeom prst="roundRect">
          <a:avLst>
            <a:gd name="adj" fmla="val 10000"/>
          </a:avLst>
        </a:prstGeom>
        <a:solidFill>
          <a:srgbClr val="FFFF0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BDA12EF-23CE-429D-A6E0-046F80EF0181}">
      <dsp:nvSpPr>
        <dsp:cNvPr id="0" name=""/>
        <dsp:cNvSpPr/>
      </dsp:nvSpPr>
      <dsp:spPr>
        <a:xfrm>
          <a:off x="8898875" y="3596069"/>
          <a:ext cx="2354711" cy="14952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600" kern="1200" dirty="0"/>
            <a:t>Geçişsiz Fiil</a:t>
          </a:r>
        </a:p>
      </dsp:txBody>
      <dsp:txXfrm>
        <a:off x="8942669" y="3639863"/>
        <a:ext cx="2267123" cy="14076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>
            <a:extLst>
              <a:ext uri="{FF2B5EF4-FFF2-40B4-BE49-F238E27FC236}">
                <a16:creationId xmlns:a16="http://schemas.microsoft.com/office/drawing/2014/main" id="{5E4FC509-A25D-4AC1-956B-244FAC61AF2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3" name="Tarih Yer Tutucusu 2">
            <a:extLst>
              <a:ext uri="{FF2B5EF4-FFF2-40B4-BE49-F238E27FC236}">
                <a16:creationId xmlns:a16="http://schemas.microsoft.com/office/drawing/2014/main" id="{F1EDCBDF-04F2-4646-A118-9A2CBABEDF9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B80623D1-77B8-4B38-843E-D17B197DD6A4}" type="datetime1">
              <a:rPr lang="tr-TR" smtClean="0"/>
              <a:pPr rtl="0"/>
              <a:t>26.02.2021</a:t>
            </a:fld>
            <a:endParaRPr lang="tr-TR" dirty="0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95BD4EF4-9023-4CAF-937E-F78CF009DBD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C0300887-CA61-4CEF-BD28-E51D6F957D7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CA00C303-0EDA-42E1-9745-6C6A39A7B5C4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01676646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BC2BAEF7-3E72-49CD-9C60-3F66F8DF1958}" type="datetime1">
              <a:rPr lang="tr-TR" noProof="0" smtClean="0"/>
              <a:pPr rtl="0"/>
              <a:t>26.02.2021</a:t>
            </a:fld>
            <a:endParaRPr lang="tr-TR" noProof="0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tr-TR" noProof="0" dirty="0"/>
          </a:p>
        </p:txBody>
      </p:sp>
      <p:sp>
        <p:nvSpPr>
          <p:cNvPr id="5" name="Notlar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tr-TR" noProof="0" dirty="0"/>
              <a:t>Asıl metin stillerini düzenle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6FC40A10-6036-4879-816D-55C01FC9484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76573961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lar Yer Tutucusu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6FC40A10-6036-4879-816D-55C01FC94846}" type="slidenum">
              <a:rPr lang="tr-TR" smtClean="0"/>
              <a:pPr rtl="0"/>
              <a:t>1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848339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lu Slayt Başlığ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>
            <a:extLst>
              <a:ext uri="{FF2B5EF4-FFF2-40B4-BE49-F238E27FC236}">
                <a16:creationId xmlns:a16="http://schemas.microsoft.com/office/drawing/2014/main" id="{278196A9-689D-4410-BFC0-7ACB19755A0C}"/>
              </a:ext>
            </a:extLst>
          </p:cNvPr>
          <p:cNvSpPr/>
          <p:nvPr userDrawn="1"/>
        </p:nvSpPr>
        <p:spPr>
          <a:xfrm>
            <a:off x="0" y="0"/>
            <a:ext cx="12192000" cy="4416552"/>
          </a:xfrm>
          <a:prstGeom prst="rect">
            <a:avLst/>
          </a:prstGeom>
          <a:blipFill>
            <a:blip r:embed="rId2"/>
            <a:srcRect/>
            <a:stretch>
              <a:fillRect l="-842" r="-84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129BFEAD-57CF-438A-8084-C5AC7F47E54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462986"/>
            <a:ext cx="9144000" cy="1786094"/>
          </a:xfrm>
        </p:spPr>
        <p:txBody>
          <a:bodyPr rtlCol="0" anchor="b"/>
          <a:lstStyle>
            <a:lvl1pPr algn="ctr">
              <a:defRPr sz="6000"/>
            </a:lvl1pPr>
          </a:lstStyle>
          <a:p>
            <a:pPr rtl="0"/>
            <a:r>
              <a:rPr lang="tr-TR" noProof="0" dirty="0"/>
              <a:t>ANA BAŞLIK STİLİNİ DÜZENLEMEK İÇİN TIKLAYIN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7E17A3CB-B083-4E49-9123-A5E47559D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A8C4102C-4609-416C-A808-0FFE0051D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2D7BCC5D-6F2C-472F-BD4C-4096793DF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7BE854BB-FA44-4CAB-85DF-F5C412560348}"/>
              </a:ext>
            </a:extLst>
          </p:cNvPr>
          <p:cNvSpPr/>
          <p:nvPr userDrawn="1"/>
        </p:nvSpPr>
        <p:spPr>
          <a:xfrm>
            <a:off x="0" y="4416552"/>
            <a:ext cx="12192000" cy="2441448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389BFFF1-5465-4317-B9DB-C23A5B1D76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734696"/>
            <a:ext cx="9144000" cy="459798"/>
          </a:xfrm>
        </p:spPr>
        <p:txBody>
          <a:bodyPr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1">
                <a:latin typeface="+mn-lt"/>
                <a:cs typeface="Segoe UI Semibold" panose="020B07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tr-TR" noProof="0"/>
              <a:t>Asıl alt başlık stilini düzenlemek için tıklayın</a:t>
            </a:r>
            <a:endParaRPr lang="tr-TR" noProof="0" dirty="0"/>
          </a:p>
        </p:txBody>
      </p:sp>
      <p:sp>
        <p:nvSpPr>
          <p:cNvPr id="10" name="Resim Yer Tutucusu 9">
            <a:extLst>
              <a:ext uri="{FF2B5EF4-FFF2-40B4-BE49-F238E27FC236}">
                <a16:creationId xmlns:a16="http://schemas.microsoft.com/office/drawing/2014/main" id="{EA313B4B-5B98-4B33-885A-DF7669E72D7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55336" y="1172982"/>
            <a:ext cx="1481328" cy="758952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5" name="Grup 14">
            <a:extLst>
              <a:ext uri="{FF2B5EF4-FFF2-40B4-BE49-F238E27FC236}">
                <a16:creationId xmlns:a16="http://schemas.microsoft.com/office/drawing/2014/main" id="{676B4374-8F24-43DE-860D-E5C6EA850AB4}"/>
              </a:ext>
            </a:extLst>
          </p:cNvPr>
          <p:cNvGrpSpPr/>
          <p:nvPr userDrawn="1"/>
        </p:nvGrpSpPr>
        <p:grpSpPr>
          <a:xfrm>
            <a:off x="2795960" y="2253996"/>
            <a:ext cx="6576818" cy="100584"/>
            <a:chOff x="2914513" y="2253996"/>
            <a:chExt cx="6576818" cy="100584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585C7755-9394-4129-AB48-1AC32DA80C75}"/>
                </a:ext>
              </a:extLst>
            </p:cNvPr>
            <p:cNvSpPr/>
            <p:nvPr userDrawn="1"/>
          </p:nvSpPr>
          <p:spPr>
            <a:xfrm>
              <a:off x="2914513" y="2253996"/>
              <a:ext cx="100584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  <p:cxnSp>
          <p:nvCxnSpPr>
            <p:cNvPr id="13" name="Düz Bağlayıcı 12">
              <a:extLst>
                <a:ext uri="{FF2B5EF4-FFF2-40B4-BE49-F238E27FC236}">
                  <a16:creationId xmlns:a16="http://schemas.microsoft.com/office/drawing/2014/main" id="{64C71ABE-575A-48CF-82B1-EDE8535F3993}"/>
                </a:ext>
              </a:extLst>
            </p:cNvPr>
            <p:cNvCxnSpPr>
              <a:endCxn id="14" idx="2"/>
            </p:cNvCxnSpPr>
            <p:nvPr userDrawn="1"/>
          </p:nvCxnSpPr>
          <p:spPr>
            <a:xfrm>
              <a:off x="2987256" y="2304288"/>
              <a:ext cx="6403491" cy="0"/>
            </a:xfrm>
            <a:prstGeom prst="line">
              <a:avLst/>
            </a:prstGeom>
            <a:ln w="12700"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E3C1EA63-78B2-4715-B4DC-63D98AC7F354}"/>
                </a:ext>
              </a:extLst>
            </p:cNvPr>
            <p:cNvSpPr/>
            <p:nvPr userDrawn="1"/>
          </p:nvSpPr>
          <p:spPr>
            <a:xfrm>
              <a:off x="9390747" y="2253996"/>
              <a:ext cx="100584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</p:grpSp>
      <p:grpSp>
        <p:nvGrpSpPr>
          <p:cNvPr id="16" name="Grup 15">
            <a:extLst>
              <a:ext uri="{FF2B5EF4-FFF2-40B4-BE49-F238E27FC236}">
                <a16:creationId xmlns:a16="http://schemas.microsoft.com/office/drawing/2014/main" id="{E9BB74A1-0BEA-4AD8-8138-0641A45D8B40}"/>
              </a:ext>
            </a:extLst>
          </p:cNvPr>
          <p:cNvGrpSpPr/>
          <p:nvPr userDrawn="1"/>
        </p:nvGrpSpPr>
        <p:grpSpPr>
          <a:xfrm>
            <a:off x="4051215" y="5305363"/>
            <a:ext cx="4064860" cy="100584"/>
            <a:chOff x="2584201" y="2253996"/>
            <a:chExt cx="7080401" cy="100584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73D0026E-5270-4C52-A1AF-5631E8192DCD}"/>
                </a:ext>
              </a:extLst>
            </p:cNvPr>
            <p:cNvSpPr/>
            <p:nvPr userDrawn="1"/>
          </p:nvSpPr>
          <p:spPr>
            <a:xfrm>
              <a:off x="2584201" y="2253996"/>
              <a:ext cx="175203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  <p:cxnSp>
          <p:nvCxnSpPr>
            <p:cNvPr id="18" name="Düz Bağlayıcı 17">
              <a:extLst>
                <a:ext uri="{FF2B5EF4-FFF2-40B4-BE49-F238E27FC236}">
                  <a16:creationId xmlns:a16="http://schemas.microsoft.com/office/drawing/2014/main" id="{A6085D92-5F70-4097-A2FF-C15B13788D08}"/>
                </a:ext>
              </a:extLst>
            </p:cNvPr>
            <p:cNvCxnSpPr/>
            <p:nvPr userDrawn="1"/>
          </p:nvCxnSpPr>
          <p:spPr>
            <a:xfrm>
              <a:off x="2650566" y="2304288"/>
              <a:ext cx="6904822" cy="3391"/>
            </a:xfrm>
            <a:prstGeom prst="line">
              <a:avLst/>
            </a:prstGeom>
            <a:ln w="12700"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BE68EB6C-48D0-4EBF-8541-926D16790F52}"/>
                </a:ext>
              </a:extLst>
            </p:cNvPr>
            <p:cNvSpPr/>
            <p:nvPr userDrawn="1"/>
          </p:nvSpPr>
          <p:spPr>
            <a:xfrm>
              <a:off x="9489023" y="2253996"/>
              <a:ext cx="175579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424638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yı Karşılaştırma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>
            <a:extLst>
              <a:ext uri="{FF2B5EF4-FFF2-40B4-BE49-F238E27FC236}">
                <a16:creationId xmlns:a16="http://schemas.microsoft.com/office/drawing/2014/main" id="{E8E3FDB8-6D5C-48FE-99EA-7EC60F4D81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5" name="Tarih Yer Tutucusu 4">
            <a:extLst>
              <a:ext uri="{FF2B5EF4-FFF2-40B4-BE49-F238E27FC236}">
                <a16:creationId xmlns:a16="http://schemas.microsoft.com/office/drawing/2014/main" id="{2D9775F3-A041-479A-8038-652B7D9C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9BEDD04-BE4E-4B91-B13E-0C4FB3E1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306DF5D8-12DC-494E-B0F1-2E9C86A1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:a16="http://schemas.microsoft.com/office/drawing/2014/main" id="{ABF87C9E-53A2-4DE1-89DC-3907BE2E3D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2016" y="707529"/>
            <a:ext cx="7118056" cy="569086"/>
          </a:xfrm>
        </p:spPr>
        <p:txBody>
          <a:bodyPr lIns="0" tIns="0" rIns="0" bIns="0" rtlCol="0" anchor="b">
            <a:normAutofit/>
          </a:bodyPr>
          <a:lstStyle>
            <a:lvl1pPr algn="l">
              <a:defRPr sz="360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9" name="Metin Yer Tutucusu 2">
            <a:extLst>
              <a:ext uri="{FF2B5EF4-FFF2-40B4-BE49-F238E27FC236}">
                <a16:creationId xmlns:a16="http://schemas.microsoft.com/office/drawing/2014/main" id="{EB453F8F-AA02-4E0D-93BF-8CF4F14903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292016" y="1625821"/>
            <a:ext cx="7096709" cy="978407"/>
          </a:xfrm>
        </p:spPr>
        <p:txBody>
          <a:bodyPr lIns="0" tIns="0" rIns="0" bIns="0" rtlCol="0">
            <a:normAutofit/>
          </a:bodyPr>
          <a:lstStyle>
            <a:lvl1pPr marL="0" indent="0" algn="l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10" name="Resim Yer Tutucusu 10">
            <a:extLst>
              <a:ext uri="{FF2B5EF4-FFF2-40B4-BE49-F238E27FC236}">
                <a16:creationId xmlns:a16="http://schemas.microsoft.com/office/drawing/2014/main" id="{A541F291-2E4B-474E-9ED0-55C97A2A06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1" name="Grup 10">
            <a:extLst>
              <a:ext uri="{FF2B5EF4-FFF2-40B4-BE49-F238E27FC236}">
                <a16:creationId xmlns:a16="http://schemas.microsoft.com/office/drawing/2014/main" id="{59E4D57E-4989-4939-A31F-637543FAB606}"/>
              </a:ext>
            </a:extLst>
          </p:cNvPr>
          <p:cNvGrpSpPr/>
          <p:nvPr userDrawn="1"/>
        </p:nvGrpSpPr>
        <p:grpSpPr>
          <a:xfrm flipH="1">
            <a:off x="4314481" y="1375202"/>
            <a:ext cx="7877519" cy="100800"/>
            <a:chOff x="245550" y="3240138"/>
            <a:chExt cx="4015976" cy="100800"/>
          </a:xfrm>
        </p:grpSpPr>
        <p:cxnSp>
          <p:nvCxnSpPr>
            <p:cNvPr id="12" name="Düz Bağlayıcı 11">
              <a:extLst>
                <a:ext uri="{FF2B5EF4-FFF2-40B4-BE49-F238E27FC236}">
                  <a16:creationId xmlns:a16="http://schemas.microsoft.com/office/drawing/2014/main" id="{370B72A7-B625-48B8-88E6-BCE2A4DD531E}"/>
                </a:ext>
              </a:extLst>
            </p:cNvPr>
            <p:cNvCxnSpPr>
              <a:cxnSpLocks/>
              <a:endCxn id="13" idx="6"/>
            </p:cNvCxnSpPr>
            <p:nvPr userDrawn="1"/>
          </p:nvCxnSpPr>
          <p:spPr>
            <a:xfrm>
              <a:off x="245550" y="3290538"/>
              <a:ext cx="4015976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1ED729F-F8A5-4244-9776-4935C260F11F}"/>
                </a:ext>
              </a:extLst>
            </p:cNvPr>
            <p:cNvSpPr/>
            <p:nvPr userDrawn="1"/>
          </p:nvSpPr>
          <p:spPr>
            <a:xfrm>
              <a:off x="4210138" y="3240138"/>
              <a:ext cx="51388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id="{6150998C-CF95-4C6F-8962-8EB2DB30177D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F86A2ACD-8CF5-48A3-A678-E213A809B332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F00811BB-0E37-4D70-84A5-97B3FBEDCBE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D03B3046-0457-4D23-8E0C-64E3FCD620BB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16" name="Metin Yer Tutucusu 15">
            <a:extLst>
              <a:ext uri="{FF2B5EF4-FFF2-40B4-BE49-F238E27FC236}">
                <a16:creationId xmlns:a16="http://schemas.microsoft.com/office/drawing/2014/main" id="{D0092E26-7A96-4712-98A7-FFDA7C3D772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83723" y="3301941"/>
            <a:ext cx="3408243" cy="978408"/>
          </a:xfrm>
          <a:prstGeom prst="rect">
            <a:avLst/>
          </a:prstGeom>
          <a:ln w="6350">
            <a:noFill/>
          </a:ln>
        </p:spPr>
        <p:txBody>
          <a:bodyPr lIns="0" tIns="0" rIns="0" bIns="0" rtlCol="0" anchor="ctr" anchorCtr="0">
            <a:noAutofit/>
          </a:bodyPr>
          <a:lstStyle>
            <a:lvl1pPr marL="0" indent="0" algn="l" rtl="0">
              <a:buNone/>
              <a:defRPr sz="7000" b="1" baseline="0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12.345 ₺</a:t>
            </a:r>
          </a:p>
        </p:txBody>
      </p:sp>
      <p:sp>
        <p:nvSpPr>
          <p:cNvPr id="34" name="Metin Yer Tutucusu 2">
            <a:extLst>
              <a:ext uri="{FF2B5EF4-FFF2-40B4-BE49-F238E27FC236}">
                <a16:creationId xmlns:a16="http://schemas.microsoft.com/office/drawing/2014/main" id="{B17B484C-F876-40B2-89DE-FC7A9E54C835}"/>
              </a:ext>
            </a:extLst>
          </p:cNvPr>
          <p:cNvSpPr>
            <a:spLocks noGrp="1"/>
          </p:cNvSpPr>
          <p:nvPr>
            <p:ph type="body" idx="27" hasCustomPrompt="1"/>
          </p:nvPr>
        </p:nvSpPr>
        <p:spPr>
          <a:xfrm>
            <a:off x="5716329" y="3394494"/>
            <a:ext cx="5678300" cy="978407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6" name="Metin Yer Tutucusu 2">
            <a:extLst>
              <a:ext uri="{FF2B5EF4-FFF2-40B4-BE49-F238E27FC236}">
                <a16:creationId xmlns:a16="http://schemas.microsoft.com/office/drawing/2014/main" id="{99E02476-A734-4A74-BC42-F104B37C8C19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4292016" y="3394494"/>
            <a:ext cx="1399099" cy="978407"/>
          </a:xfrm>
        </p:spPr>
        <p:txBody>
          <a:bodyPr lIns="0" tIns="0" rIns="0" bIns="0" rtlCol="0" anchor="t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26" name="Metin Yer Tutucusu 15">
            <a:extLst>
              <a:ext uri="{FF2B5EF4-FFF2-40B4-BE49-F238E27FC236}">
                <a16:creationId xmlns:a16="http://schemas.microsoft.com/office/drawing/2014/main" id="{EA5D8D7D-F37C-49AD-98F0-641CE42B8A8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83723" y="4594663"/>
            <a:ext cx="3408243" cy="978408"/>
          </a:xfrm>
          <a:prstGeom prst="rect">
            <a:avLst/>
          </a:prstGeom>
          <a:ln w="6350">
            <a:noFill/>
          </a:ln>
        </p:spPr>
        <p:txBody>
          <a:bodyPr lIns="0" tIns="0" rIns="0" bIns="0" rtlCol="0" anchor="ctr" anchorCtr="0">
            <a:noAutofit/>
          </a:bodyPr>
          <a:lstStyle>
            <a:lvl1pPr marL="0" indent="0" algn="l" rtl="0">
              <a:buNone/>
              <a:defRPr sz="7000" b="1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6.789 ₺</a:t>
            </a:r>
          </a:p>
        </p:txBody>
      </p:sp>
      <p:sp>
        <p:nvSpPr>
          <p:cNvPr id="27" name="Metin Yer Tutucusu 2">
            <a:extLst>
              <a:ext uri="{FF2B5EF4-FFF2-40B4-BE49-F238E27FC236}">
                <a16:creationId xmlns:a16="http://schemas.microsoft.com/office/drawing/2014/main" id="{521FF93D-8384-4E22-8645-BDE6AB983488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5716329" y="4687216"/>
            <a:ext cx="5678300" cy="978407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28" name="Metin Yer Tutucusu 2">
            <a:extLst>
              <a:ext uri="{FF2B5EF4-FFF2-40B4-BE49-F238E27FC236}">
                <a16:creationId xmlns:a16="http://schemas.microsoft.com/office/drawing/2014/main" id="{BA358F36-EA77-462E-9158-AFDF1D449A1A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4292016" y="4687216"/>
            <a:ext cx="1399099" cy="978407"/>
          </a:xfrm>
        </p:spPr>
        <p:txBody>
          <a:bodyPr lIns="0" tIns="0" rIns="0" bIns="0" rtlCol="0" anchor="t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</p:spTree>
    <p:extLst>
      <p:ext uri="{BB962C8B-B14F-4D97-AF65-F5344CB8AC3E}">
        <p14:creationId xmlns:p14="http://schemas.microsoft.com/office/powerpoint/2010/main" val="3404119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ire ile İçer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:a16="http://schemas.microsoft.com/office/drawing/2014/main" id="{09F1B35C-893A-4033-ADC0-2192AFA292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CD637DF8-B064-4F36-89F8-EBF538A2E7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3276" y="3242645"/>
            <a:ext cx="4464049" cy="1177174"/>
          </a:xfrm>
        </p:spPr>
        <p:txBody>
          <a:bodyPr lIns="0" tIns="0" rIns="0" bIns="0"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tr-TR" noProof="0" dirty="0"/>
              <a:t>DÜZENLEMEK İÇİN TIKLAYIN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A72532A-5006-46B7-AE99-3A6891CD025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26770" y="4872948"/>
            <a:ext cx="4443165" cy="882062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49EFC6D7-3241-401C-A16A-4A7CC2653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F345D6DC-ABA5-4D00-9CD3-92FFDD1FA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2459C86-0106-40E0-AA18-795EC5787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11" name="Resim Yer Tutucusu 10">
            <a:extLst>
              <a:ext uri="{FF2B5EF4-FFF2-40B4-BE49-F238E27FC236}">
                <a16:creationId xmlns:a16="http://schemas.microsoft.com/office/drawing/2014/main" id="{6D14F7B3-A6CF-491C-9855-75B5784CC4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5" name="Grup 14">
            <a:extLst>
              <a:ext uri="{FF2B5EF4-FFF2-40B4-BE49-F238E27FC236}">
                <a16:creationId xmlns:a16="http://schemas.microsoft.com/office/drawing/2014/main" id="{B7317392-EF87-4050-8BBE-32F74B0CF15A}"/>
              </a:ext>
            </a:extLst>
          </p:cNvPr>
          <p:cNvGrpSpPr/>
          <p:nvPr userDrawn="1"/>
        </p:nvGrpSpPr>
        <p:grpSpPr>
          <a:xfrm>
            <a:off x="0" y="4581382"/>
            <a:ext cx="2604344" cy="100800"/>
            <a:chOff x="-1228304" y="3240138"/>
            <a:chExt cx="2604344" cy="100800"/>
          </a:xfrm>
        </p:grpSpPr>
        <p:cxnSp>
          <p:nvCxnSpPr>
            <p:cNvPr id="13" name="Düz Bağlayıcı 12">
              <a:extLst>
                <a:ext uri="{FF2B5EF4-FFF2-40B4-BE49-F238E27FC236}">
                  <a16:creationId xmlns:a16="http://schemas.microsoft.com/office/drawing/2014/main" id="{785A4134-866D-4143-AC1E-8A2FFDB498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1228304" y="3290538"/>
              <a:ext cx="2572871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1BBC5D9C-B8FB-455B-9398-36DB21F2765E}"/>
                </a:ext>
              </a:extLst>
            </p:cNvPr>
            <p:cNvSpPr/>
            <p:nvPr userDrawn="1"/>
          </p:nvSpPr>
          <p:spPr>
            <a:xfrm>
              <a:off x="1275240" y="3240138"/>
              <a:ext cx="100800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6" name="Metin Yer Tutucusu 2">
            <a:extLst>
              <a:ext uri="{FF2B5EF4-FFF2-40B4-BE49-F238E27FC236}">
                <a16:creationId xmlns:a16="http://schemas.microsoft.com/office/drawing/2014/main" id="{BB522941-5C7D-4701-9AD7-BB4C11C6EBCE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5533023" y="4551485"/>
            <a:ext cx="5855702" cy="1208079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72225750-E4CE-4A81-A0C3-4023030D637E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8" name="Düz Bağlayıcı 17">
            <a:extLst>
              <a:ext uri="{FF2B5EF4-FFF2-40B4-BE49-F238E27FC236}">
                <a16:creationId xmlns:a16="http://schemas.microsoft.com/office/drawing/2014/main" id="{3819C324-07DF-49DB-A08C-0E6155CE3041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75A34025-44F2-4A09-8629-F1794E9D35AF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20" name="Düz Bağlayıcı 19">
            <a:extLst>
              <a:ext uri="{FF2B5EF4-FFF2-40B4-BE49-F238E27FC236}">
                <a16:creationId xmlns:a16="http://schemas.microsoft.com/office/drawing/2014/main" id="{815854A2-EAE9-4B2A-84CF-5A4BD753863A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id="{ADC059E4-36DE-4100-8F15-85A9F37E84FE}"/>
              </a:ext>
            </a:extLst>
          </p:cNvPr>
          <p:cNvSpPr/>
          <p:nvPr userDrawn="1"/>
        </p:nvSpPr>
        <p:spPr>
          <a:xfrm>
            <a:off x="3616960" y="859665"/>
            <a:ext cx="2121408" cy="2121408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4E475F8-9B44-4A3E-9F99-CF0346C89B8E}"/>
              </a:ext>
            </a:extLst>
          </p:cNvPr>
          <p:cNvSpPr/>
          <p:nvPr userDrawn="1"/>
        </p:nvSpPr>
        <p:spPr>
          <a:xfrm>
            <a:off x="5522965" y="836613"/>
            <a:ext cx="2816352" cy="2816352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EF5FAF95-28E9-4D03-884C-A89CBC8B61DC}"/>
              </a:ext>
            </a:extLst>
          </p:cNvPr>
          <p:cNvSpPr/>
          <p:nvPr userDrawn="1"/>
        </p:nvSpPr>
        <p:spPr>
          <a:xfrm>
            <a:off x="8123915" y="859665"/>
            <a:ext cx="3273552" cy="3273552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27" name="Metin Yer Tutucusu 15">
            <a:extLst>
              <a:ext uri="{FF2B5EF4-FFF2-40B4-BE49-F238E27FC236}">
                <a16:creationId xmlns:a16="http://schemas.microsoft.com/office/drawing/2014/main" id="{5F221D05-AC12-4B7C-A00B-E28F93E23D7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851931" y="1382322"/>
            <a:ext cx="1681092" cy="978408"/>
          </a:xfrm>
          <a:prstGeom prst="rect">
            <a:avLst/>
          </a:prstGeom>
          <a:ln w="6350">
            <a:noFill/>
          </a:ln>
        </p:spPr>
        <p:txBody>
          <a:bodyPr lIns="0" tIns="0" rIns="0" bIns="0" rtlCol="0" anchor="ctr" anchorCtr="0">
            <a:noAutofit/>
          </a:bodyPr>
          <a:lstStyle>
            <a:lvl1pPr marL="0" indent="0" algn="ctr" rtl="0">
              <a:buNone/>
              <a:defRPr sz="7000" b="1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25 ₺</a:t>
            </a:r>
          </a:p>
        </p:txBody>
      </p:sp>
      <p:sp>
        <p:nvSpPr>
          <p:cNvPr id="28" name="Metin Yer Tutucusu 2">
            <a:extLst>
              <a:ext uri="{FF2B5EF4-FFF2-40B4-BE49-F238E27FC236}">
                <a16:creationId xmlns:a16="http://schemas.microsoft.com/office/drawing/2014/main" id="{A3904B01-A725-4CE3-9321-D42F3E296703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3927524" y="2363691"/>
            <a:ext cx="1519848" cy="617093"/>
          </a:xfrm>
        </p:spPr>
        <p:txBody>
          <a:bodyPr lIns="0" tIns="0" rIns="0" bIns="0" rtlCol="0" anchor="t" anchorCtr="0">
            <a:normAutofit/>
          </a:bodyPr>
          <a:lstStyle>
            <a:lvl1pPr marL="0" indent="0" algn="ct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Bölüm 1</a:t>
            </a:r>
            <a:br>
              <a:rPr lang="tr-TR" noProof="0" dirty="0"/>
            </a:br>
            <a:r>
              <a:rPr lang="tr-TR" noProof="0" dirty="0"/>
              <a:t>Başlık</a:t>
            </a:r>
          </a:p>
        </p:txBody>
      </p:sp>
      <p:sp>
        <p:nvSpPr>
          <p:cNvPr id="29" name="Metin Yer Tutucusu 2">
            <a:extLst>
              <a:ext uri="{FF2B5EF4-FFF2-40B4-BE49-F238E27FC236}">
                <a16:creationId xmlns:a16="http://schemas.microsoft.com/office/drawing/2014/main" id="{D9CE08AF-782B-4514-BE33-D3AED71A7344}"/>
              </a:ext>
            </a:extLst>
          </p:cNvPr>
          <p:cNvSpPr>
            <a:spLocks noGrp="1"/>
          </p:cNvSpPr>
          <p:nvPr>
            <p:ph type="body" idx="30" hasCustomPrompt="1"/>
          </p:nvPr>
        </p:nvSpPr>
        <p:spPr>
          <a:xfrm>
            <a:off x="3806132" y="1185842"/>
            <a:ext cx="1519848" cy="250619"/>
          </a:xfrm>
        </p:spPr>
        <p:txBody>
          <a:bodyPr lIns="0" tIns="0" rIns="0" bIns="0" rtlCol="0" anchor="t" anchorCtr="0">
            <a:normAutofit/>
          </a:bodyPr>
          <a:lstStyle>
            <a:lvl1pPr marL="0" indent="0" algn="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800" b="0">
                <a:solidFill>
                  <a:schemeClr val="tx1"/>
                </a:solidFill>
                <a:latin typeface="+mn-lt"/>
                <a:cs typeface="Segoe UI Light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MİLYAR</a:t>
            </a:r>
          </a:p>
        </p:txBody>
      </p:sp>
      <p:sp>
        <p:nvSpPr>
          <p:cNvPr id="30" name="Metin Yer Tutucusu 15">
            <a:extLst>
              <a:ext uri="{FF2B5EF4-FFF2-40B4-BE49-F238E27FC236}">
                <a16:creationId xmlns:a16="http://schemas.microsoft.com/office/drawing/2014/main" id="{614098B4-704D-42A8-B776-2C93C30C39D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113495" y="1767897"/>
            <a:ext cx="1681092" cy="978408"/>
          </a:xfrm>
          <a:prstGeom prst="rect">
            <a:avLst/>
          </a:prstGeom>
          <a:ln w="6350">
            <a:noFill/>
          </a:ln>
        </p:spPr>
        <p:txBody>
          <a:bodyPr lIns="0" tIns="0" rIns="0" bIns="0" rtlCol="0" anchor="ctr" anchorCtr="0">
            <a:noAutofit/>
          </a:bodyPr>
          <a:lstStyle>
            <a:lvl1pPr marL="0" indent="0" algn="ctr" rtl="0">
              <a:buNone/>
              <a:defRPr sz="7000" b="1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50 ₺</a:t>
            </a:r>
          </a:p>
        </p:txBody>
      </p:sp>
      <p:sp>
        <p:nvSpPr>
          <p:cNvPr id="31" name="Metin Yer Tutucusu 2">
            <a:extLst>
              <a:ext uri="{FF2B5EF4-FFF2-40B4-BE49-F238E27FC236}">
                <a16:creationId xmlns:a16="http://schemas.microsoft.com/office/drawing/2014/main" id="{CE6465F4-0B4D-4B43-BE59-BC984FE8EF05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6189088" y="2753338"/>
            <a:ext cx="1519848" cy="617093"/>
          </a:xfrm>
        </p:spPr>
        <p:txBody>
          <a:bodyPr lIns="0" tIns="0" rIns="0" bIns="0" rtlCol="0" anchor="t" anchorCtr="0">
            <a:normAutofit/>
          </a:bodyPr>
          <a:lstStyle>
            <a:lvl1pPr marL="0" indent="0" algn="ct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Bölüm 1</a:t>
            </a:r>
            <a:br>
              <a:rPr lang="tr-TR" noProof="0" dirty="0"/>
            </a:br>
            <a:r>
              <a:rPr lang="tr-TR" noProof="0" dirty="0"/>
              <a:t>Başlık</a:t>
            </a:r>
          </a:p>
        </p:txBody>
      </p:sp>
      <p:sp>
        <p:nvSpPr>
          <p:cNvPr id="32" name="Metin Yer Tutucusu 2">
            <a:extLst>
              <a:ext uri="{FF2B5EF4-FFF2-40B4-BE49-F238E27FC236}">
                <a16:creationId xmlns:a16="http://schemas.microsoft.com/office/drawing/2014/main" id="{4DBC997E-F996-4F59-A610-3C8558F180CA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6067696" y="1537655"/>
            <a:ext cx="1519848" cy="250619"/>
          </a:xfrm>
        </p:spPr>
        <p:txBody>
          <a:bodyPr lIns="0" tIns="0" rIns="0" bIns="0" rtlCol="0" anchor="t" anchorCtr="0">
            <a:normAutofit/>
          </a:bodyPr>
          <a:lstStyle>
            <a:lvl1pPr marL="0" indent="0" algn="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800" b="0">
                <a:solidFill>
                  <a:schemeClr val="tx1"/>
                </a:solidFill>
                <a:latin typeface="+mn-lt"/>
                <a:cs typeface="Segoe UI Light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MİLYAR</a:t>
            </a:r>
          </a:p>
        </p:txBody>
      </p:sp>
      <p:sp>
        <p:nvSpPr>
          <p:cNvPr id="33" name="Metin Yer Tutucusu 15">
            <a:extLst>
              <a:ext uri="{FF2B5EF4-FFF2-40B4-BE49-F238E27FC236}">
                <a16:creationId xmlns:a16="http://schemas.microsoft.com/office/drawing/2014/main" id="{D2098E46-8023-469E-86ED-39848BCA69B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714444" y="2049128"/>
            <a:ext cx="2010420" cy="978408"/>
          </a:xfrm>
          <a:prstGeom prst="rect">
            <a:avLst/>
          </a:prstGeom>
          <a:ln w="6350">
            <a:noFill/>
          </a:ln>
        </p:spPr>
        <p:txBody>
          <a:bodyPr lIns="0" tIns="0" rIns="0" bIns="0" rtlCol="0" anchor="ctr" anchorCtr="0">
            <a:noAutofit/>
          </a:bodyPr>
          <a:lstStyle>
            <a:lvl1pPr marL="0" indent="0" algn="ctr" rtl="0">
              <a:buNone/>
              <a:defRPr sz="7000" b="1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100 ₺</a:t>
            </a:r>
          </a:p>
        </p:txBody>
      </p:sp>
      <p:sp>
        <p:nvSpPr>
          <p:cNvPr id="34" name="Metin Yer Tutucusu 2">
            <a:extLst>
              <a:ext uri="{FF2B5EF4-FFF2-40B4-BE49-F238E27FC236}">
                <a16:creationId xmlns:a16="http://schemas.microsoft.com/office/drawing/2014/main" id="{93715D94-9DBE-476D-B2A4-208BC6D40C35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8981735" y="3034569"/>
            <a:ext cx="1519848" cy="617093"/>
          </a:xfrm>
        </p:spPr>
        <p:txBody>
          <a:bodyPr lIns="0" tIns="0" rIns="0" bIns="0" rtlCol="0" anchor="t" anchorCtr="0">
            <a:normAutofit/>
          </a:bodyPr>
          <a:lstStyle>
            <a:lvl1pPr marL="0" indent="0" algn="ct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Bölüm 1</a:t>
            </a:r>
            <a:br>
              <a:rPr lang="tr-TR" noProof="0" dirty="0"/>
            </a:br>
            <a:r>
              <a:rPr lang="tr-TR" noProof="0" dirty="0"/>
              <a:t>Başlık</a:t>
            </a:r>
          </a:p>
        </p:txBody>
      </p:sp>
      <p:sp>
        <p:nvSpPr>
          <p:cNvPr id="35" name="Metin Yer Tutucusu 2">
            <a:extLst>
              <a:ext uri="{FF2B5EF4-FFF2-40B4-BE49-F238E27FC236}">
                <a16:creationId xmlns:a16="http://schemas.microsoft.com/office/drawing/2014/main" id="{C6E1A50B-8AFF-497B-8AEC-C61D95DC0685}"/>
              </a:ext>
            </a:extLst>
          </p:cNvPr>
          <p:cNvSpPr>
            <a:spLocks noGrp="1"/>
          </p:cNvSpPr>
          <p:nvPr>
            <p:ph type="body" idx="36" hasCustomPrompt="1"/>
          </p:nvPr>
        </p:nvSpPr>
        <p:spPr>
          <a:xfrm>
            <a:off x="9089050" y="1818886"/>
            <a:ext cx="1519848" cy="250619"/>
          </a:xfrm>
        </p:spPr>
        <p:txBody>
          <a:bodyPr lIns="0" tIns="0" rIns="0" bIns="0" rtlCol="0" anchor="t" anchorCtr="0">
            <a:normAutofit/>
          </a:bodyPr>
          <a:lstStyle>
            <a:lvl1pPr marL="0" indent="0" algn="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800" b="0">
                <a:solidFill>
                  <a:schemeClr val="tx1"/>
                </a:solidFill>
                <a:latin typeface="+mn-lt"/>
                <a:cs typeface="Segoe UI Light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MİLYAR</a:t>
            </a:r>
          </a:p>
        </p:txBody>
      </p:sp>
    </p:spTree>
    <p:extLst>
      <p:ext uri="{BB962C8B-B14F-4D97-AF65-F5344CB8AC3E}">
        <p14:creationId xmlns:p14="http://schemas.microsoft.com/office/powerpoint/2010/main" val="39429258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 başlıklı 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>
            <a:extLst>
              <a:ext uri="{FF2B5EF4-FFF2-40B4-BE49-F238E27FC236}">
                <a16:creationId xmlns:a16="http://schemas.microsoft.com/office/drawing/2014/main" id="{E8E3FDB8-6D5C-48FE-99EA-7EC60F4D81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5" name="Tarih Yer Tutucusu 4">
            <a:extLst>
              <a:ext uri="{FF2B5EF4-FFF2-40B4-BE49-F238E27FC236}">
                <a16:creationId xmlns:a16="http://schemas.microsoft.com/office/drawing/2014/main" id="{2D9775F3-A041-479A-8038-652B7D9C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9BEDD04-BE4E-4B91-B13E-0C4FB3E1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306DF5D8-12DC-494E-B0F1-2E9C86A1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:a16="http://schemas.microsoft.com/office/drawing/2014/main" id="{ABF87C9E-53A2-4DE1-89DC-3907BE2E3D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707529"/>
            <a:ext cx="5314072" cy="569086"/>
          </a:xfrm>
        </p:spPr>
        <p:txBody>
          <a:bodyPr lIns="0" tIns="0" rIns="0" bIns="0" rtlCol="0" anchor="b">
            <a:normAutofit/>
          </a:bodyPr>
          <a:lstStyle>
            <a:lvl1pPr algn="l">
              <a:defRPr sz="3600"/>
            </a:lvl1pPr>
          </a:lstStyle>
          <a:p>
            <a:pPr rtl="0"/>
            <a:r>
              <a:rPr lang="tr-TR" noProof="0" dirty="0"/>
              <a:t>BAŞLIĞI DÜZENLEMEK İÇİN TIKLAYIN</a:t>
            </a:r>
          </a:p>
        </p:txBody>
      </p:sp>
      <p:sp>
        <p:nvSpPr>
          <p:cNvPr id="9" name="Metin Yer Tutucusu 2">
            <a:extLst>
              <a:ext uri="{FF2B5EF4-FFF2-40B4-BE49-F238E27FC236}">
                <a16:creationId xmlns:a16="http://schemas.microsoft.com/office/drawing/2014/main" id="{EB453F8F-AA02-4E0D-93BF-8CF4F14903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096000" y="1625821"/>
            <a:ext cx="5292725" cy="978407"/>
          </a:xfrm>
        </p:spPr>
        <p:txBody>
          <a:bodyPr lIns="0" tIns="0" rIns="0" bIns="0" rtlCol="0">
            <a:normAutofit/>
          </a:bodyPr>
          <a:lstStyle>
            <a:lvl1pPr marL="0" indent="0" algn="l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10" name="Resim Yer Tutucusu 10">
            <a:extLst>
              <a:ext uri="{FF2B5EF4-FFF2-40B4-BE49-F238E27FC236}">
                <a16:creationId xmlns:a16="http://schemas.microsoft.com/office/drawing/2014/main" id="{A541F291-2E4B-474E-9ED0-55C97A2A06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1" name="Grup 10">
            <a:extLst>
              <a:ext uri="{FF2B5EF4-FFF2-40B4-BE49-F238E27FC236}">
                <a16:creationId xmlns:a16="http://schemas.microsoft.com/office/drawing/2014/main" id="{59E4D57E-4989-4939-A31F-637543FAB606}"/>
              </a:ext>
            </a:extLst>
          </p:cNvPr>
          <p:cNvGrpSpPr/>
          <p:nvPr userDrawn="1"/>
        </p:nvGrpSpPr>
        <p:grpSpPr>
          <a:xfrm flipH="1">
            <a:off x="6096000" y="1383372"/>
            <a:ext cx="6096000" cy="100800"/>
            <a:chOff x="646015" y="3248308"/>
            <a:chExt cx="3107749" cy="100800"/>
          </a:xfrm>
        </p:grpSpPr>
        <p:cxnSp>
          <p:nvCxnSpPr>
            <p:cNvPr id="12" name="Düz Bağlayıcı 11">
              <a:extLst>
                <a:ext uri="{FF2B5EF4-FFF2-40B4-BE49-F238E27FC236}">
                  <a16:creationId xmlns:a16="http://schemas.microsoft.com/office/drawing/2014/main" id="{370B72A7-B625-48B8-88E6-BCE2A4DD531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46015" y="3290538"/>
              <a:ext cx="3107749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1ED729F-F8A5-4244-9776-4935C260F11F}"/>
                </a:ext>
              </a:extLst>
            </p:cNvPr>
            <p:cNvSpPr/>
            <p:nvPr userDrawn="1"/>
          </p:nvSpPr>
          <p:spPr>
            <a:xfrm>
              <a:off x="3702376" y="3248308"/>
              <a:ext cx="51388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id="{6150998C-CF95-4C6F-8962-8EB2DB30177D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F86A2ACD-8CF5-48A3-A678-E213A809B332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F00811BB-0E37-4D70-84A5-97B3FBEDCBE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D03B3046-0457-4D23-8E0C-64E3FCD620BB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34" name="Metin Yer Tutucusu 2">
            <a:extLst>
              <a:ext uri="{FF2B5EF4-FFF2-40B4-BE49-F238E27FC236}">
                <a16:creationId xmlns:a16="http://schemas.microsoft.com/office/drawing/2014/main" id="{B17B484C-F876-40B2-89DE-FC7A9E54C835}"/>
              </a:ext>
            </a:extLst>
          </p:cNvPr>
          <p:cNvSpPr>
            <a:spLocks noGrp="1"/>
          </p:cNvSpPr>
          <p:nvPr>
            <p:ph type="body" idx="27" hasCustomPrompt="1"/>
          </p:nvPr>
        </p:nvSpPr>
        <p:spPr>
          <a:xfrm>
            <a:off x="831851" y="3335524"/>
            <a:ext cx="4817836" cy="2248846"/>
          </a:xfrm>
        </p:spPr>
        <p:txBody>
          <a:bodyPr lIns="0" tIns="0" rIns="0" bIns="0" rtlCol="0">
            <a:normAutofit/>
          </a:bodyPr>
          <a:lstStyle>
            <a:lvl1pPr marL="216000" indent="-2160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Char char="o"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6" name="Metin Yer Tutucusu 2">
            <a:extLst>
              <a:ext uri="{FF2B5EF4-FFF2-40B4-BE49-F238E27FC236}">
                <a16:creationId xmlns:a16="http://schemas.microsoft.com/office/drawing/2014/main" id="{99E02476-A734-4A74-BC42-F104B37C8C19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831850" y="2905291"/>
            <a:ext cx="2915732" cy="360000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23" name="Metin Yer Tutucusu 2">
            <a:extLst>
              <a:ext uri="{FF2B5EF4-FFF2-40B4-BE49-F238E27FC236}">
                <a16:creationId xmlns:a16="http://schemas.microsoft.com/office/drawing/2014/main" id="{ABD2EF23-562D-4049-92E3-48371C9E83A4}"/>
              </a:ext>
            </a:extLst>
          </p:cNvPr>
          <p:cNvSpPr>
            <a:spLocks noGrp="1"/>
          </p:cNvSpPr>
          <p:nvPr>
            <p:ph type="body" idx="30" hasCustomPrompt="1"/>
          </p:nvPr>
        </p:nvSpPr>
        <p:spPr>
          <a:xfrm>
            <a:off x="6098826" y="3335524"/>
            <a:ext cx="5311245" cy="2248846"/>
          </a:xfrm>
        </p:spPr>
        <p:txBody>
          <a:bodyPr lIns="0" tIns="0" rIns="0" bIns="0" rtlCol="0">
            <a:normAutofit/>
          </a:bodyPr>
          <a:lstStyle>
            <a:lvl1pPr marL="216000" indent="-2160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Char char="o"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24" name="Metin Yer Tutucusu 2">
            <a:extLst>
              <a:ext uri="{FF2B5EF4-FFF2-40B4-BE49-F238E27FC236}">
                <a16:creationId xmlns:a16="http://schemas.microsoft.com/office/drawing/2014/main" id="{FB2A0B34-417C-46AC-95C0-9B2A2FCC8BF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6098826" y="2905291"/>
            <a:ext cx="2915732" cy="360000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</p:spTree>
    <p:extLst>
      <p:ext uri="{BB962C8B-B14F-4D97-AF65-F5344CB8AC3E}">
        <p14:creationId xmlns:p14="http://schemas.microsoft.com/office/powerpoint/2010/main" val="7780866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>
            <a:extLst>
              <a:ext uri="{FF2B5EF4-FFF2-40B4-BE49-F238E27FC236}">
                <a16:creationId xmlns:a16="http://schemas.microsoft.com/office/drawing/2014/main" id="{E8E3FDB8-6D5C-48FE-99EA-7EC60F4D81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5" name="Tarih Yer Tutucusu 4">
            <a:extLst>
              <a:ext uri="{FF2B5EF4-FFF2-40B4-BE49-F238E27FC236}">
                <a16:creationId xmlns:a16="http://schemas.microsoft.com/office/drawing/2014/main" id="{2D9775F3-A041-479A-8038-652B7D9C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9BEDD04-BE4E-4B91-B13E-0C4FB3E1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306DF5D8-12DC-494E-B0F1-2E9C86A1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:a16="http://schemas.microsoft.com/office/drawing/2014/main" id="{ABF87C9E-53A2-4DE1-89DC-3907BE2E3D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6105" y="707529"/>
            <a:ext cx="3704150" cy="569086"/>
          </a:xfrm>
        </p:spPr>
        <p:txBody>
          <a:bodyPr lIns="0" tIns="0" rIns="0" bIns="0" rtlCol="0" anchor="b">
            <a:normAutofit/>
          </a:bodyPr>
          <a:lstStyle>
            <a:lvl1pPr algn="l">
              <a:defRPr sz="3600"/>
            </a:lvl1pPr>
          </a:lstStyle>
          <a:p>
            <a:pPr rtl="0"/>
            <a:r>
              <a:rPr lang="tr-TR" noProof="0" dirty="0"/>
              <a:t>DÜZENLEMEK İÇİN TIKLAYIN</a:t>
            </a:r>
          </a:p>
        </p:txBody>
      </p:sp>
      <p:grpSp>
        <p:nvGrpSpPr>
          <p:cNvPr id="11" name="Grup 10">
            <a:extLst>
              <a:ext uri="{FF2B5EF4-FFF2-40B4-BE49-F238E27FC236}">
                <a16:creationId xmlns:a16="http://schemas.microsoft.com/office/drawing/2014/main" id="{59E4D57E-4989-4939-A31F-637543FAB606}"/>
              </a:ext>
            </a:extLst>
          </p:cNvPr>
          <p:cNvGrpSpPr/>
          <p:nvPr userDrawn="1"/>
        </p:nvGrpSpPr>
        <p:grpSpPr>
          <a:xfrm>
            <a:off x="-6" y="1374243"/>
            <a:ext cx="3037103" cy="100800"/>
            <a:chOff x="646012" y="3239179"/>
            <a:chExt cx="1548318" cy="100800"/>
          </a:xfrm>
        </p:grpSpPr>
        <p:cxnSp>
          <p:nvCxnSpPr>
            <p:cNvPr id="12" name="Düz Bağlayıcı 11">
              <a:extLst>
                <a:ext uri="{FF2B5EF4-FFF2-40B4-BE49-F238E27FC236}">
                  <a16:creationId xmlns:a16="http://schemas.microsoft.com/office/drawing/2014/main" id="{370B72A7-B625-48B8-88E6-BCE2A4DD531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46012" y="3290538"/>
              <a:ext cx="1521887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1ED729F-F8A5-4244-9776-4935C260F11F}"/>
                </a:ext>
              </a:extLst>
            </p:cNvPr>
            <p:cNvSpPr/>
            <p:nvPr userDrawn="1"/>
          </p:nvSpPr>
          <p:spPr>
            <a:xfrm>
              <a:off x="2142942" y="3239179"/>
              <a:ext cx="51388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id="{6150998C-CF95-4C6F-8962-8EB2DB30177D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F86A2ACD-8CF5-48A3-A678-E213A809B332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F00811BB-0E37-4D70-84A5-97B3FBEDCBE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D03B3046-0457-4D23-8E0C-64E3FCD620BB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21" name="Resim Yer Tutucusu 11" descr="Rakiplerin logoları çeyrek daire">
            <a:extLst>
              <a:ext uri="{FF2B5EF4-FFF2-40B4-BE49-F238E27FC236}">
                <a16:creationId xmlns:a16="http://schemas.microsoft.com/office/drawing/2014/main" id="{58A093A6-410B-4E4B-BA54-D31E8313D9B1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3928670" y="2872719"/>
            <a:ext cx="1772153" cy="777240"/>
          </a:xfrm>
          <a:noFill/>
        </p:spPr>
        <p:txBody>
          <a:bodyPr rtlCol="0" anchor="ctr" anchorCtr="0">
            <a:noAutofit/>
          </a:bodyPr>
          <a:lstStyle>
            <a:lvl1pPr marL="0" indent="0" algn="ctr">
              <a:buNone/>
              <a:defRPr sz="2000" i="1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 dirty="0"/>
              <a:t>Rakip 2</a:t>
            </a:r>
          </a:p>
          <a:p>
            <a:pPr rtl="0"/>
            <a:r>
              <a:rPr lang="tr-TR" noProof="0" dirty="0"/>
              <a:t>Logo</a:t>
            </a:r>
          </a:p>
        </p:txBody>
      </p:sp>
      <p:sp>
        <p:nvSpPr>
          <p:cNvPr id="22" name="Resim Yer Tutucusu 11" descr="Rakiplerin logoları çeyrek daire">
            <a:extLst>
              <a:ext uri="{FF2B5EF4-FFF2-40B4-BE49-F238E27FC236}">
                <a16:creationId xmlns:a16="http://schemas.microsoft.com/office/drawing/2014/main" id="{C852F764-614E-4E0D-B231-E5EF9B5D3AFE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806105" y="2171148"/>
            <a:ext cx="1655064" cy="777240"/>
          </a:xfrm>
          <a:noFill/>
        </p:spPr>
        <p:txBody>
          <a:bodyPr rtlCol="0" anchor="ctr" anchorCtr="0">
            <a:noAutofit/>
          </a:bodyPr>
          <a:lstStyle>
            <a:lvl1pPr marL="0" indent="0" algn="ctr">
              <a:buNone/>
              <a:defRPr sz="2000" i="1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 dirty="0"/>
              <a:t>Rakip 1</a:t>
            </a:r>
          </a:p>
          <a:p>
            <a:pPr rtl="0"/>
            <a:r>
              <a:rPr lang="tr-TR" noProof="0" dirty="0"/>
              <a:t>Logo</a:t>
            </a:r>
          </a:p>
        </p:txBody>
      </p:sp>
      <p:sp>
        <p:nvSpPr>
          <p:cNvPr id="25" name="Resim Yer Tutucusu 11" descr="Rakiplerin logoları çeyrek daire">
            <a:extLst>
              <a:ext uri="{FF2B5EF4-FFF2-40B4-BE49-F238E27FC236}">
                <a16:creationId xmlns:a16="http://schemas.microsoft.com/office/drawing/2014/main" id="{0349F007-C349-4EF3-A61F-86C43BEB5478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2729582" y="4456262"/>
            <a:ext cx="1772153" cy="777240"/>
          </a:xfrm>
          <a:noFill/>
        </p:spPr>
        <p:txBody>
          <a:bodyPr rtlCol="0" anchor="ctr" anchorCtr="0">
            <a:noAutofit/>
          </a:bodyPr>
          <a:lstStyle>
            <a:lvl1pPr marL="0" indent="0" algn="ctr">
              <a:buNone/>
              <a:defRPr sz="2000" i="1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 dirty="0"/>
              <a:t>Rakip 3</a:t>
            </a:r>
          </a:p>
          <a:p>
            <a:pPr rtl="0"/>
            <a:r>
              <a:rPr lang="tr-TR" noProof="0" dirty="0"/>
              <a:t>Logo</a:t>
            </a:r>
          </a:p>
        </p:txBody>
      </p:sp>
      <p:sp>
        <p:nvSpPr>
          <p:cNvPr id="26" name="Resim Yer Tutucusu 11" descr="Rakiplerin logoları çeyrek daire">
            <a:extLst>
              <a:ext uri="{FF2B5EF4-FFF2-40B4-BE49-F238E27FC236}">
                <a16:creationId xmlns:a16="http://schemas.microsoft.com/office/drawing/2014/main" id="{FEA8BDDC-623F-4C67-AD04-E7801B537019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6829546" y="2770168"/>
            <a:ext cx="1772153" cy="777240"/>
          </a:xfrm>
          <a:noFill/>
        </p:spPr>
        <p:txBody>
          <a:bodyPr rtlCol="0" anchor="ctr" anchorCtr="0">
            <a:noAutofit/>
          </a:bodyPr>
          <a:lstStyle>
            <a:lvl1pPr marL="0" indent="0" algn="ctr" rtl="0">
              <a:buNone/>
              <a:defRPr sz="2000" i="1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 dirty="0"/>
              <a:t>Rakip 4</a:t>
            </a:r>
          </a:p>
          <a:p>
            <a:pPr rtl="0"/>
            <a:r>
              <a:rPr lang="tr-TR" noProof="0" dirty="0"/>
              <a:t>Logo</a:t>
            </a:r>
          </a:p>
        </p:txBody>
      </p:sp>
      <p:sp>
        <p:nvSpPr>
          <p:cNvPr id="27" name="Resim Yer Tutucusu 11" descr="Rakiplerin logoları çeyrek daire">
            <a:extLst>
              <a:ext uri="{FF2B5EF4-FFF2-40B4-BE49-F238E27FC236}">
                <a16:creationId xmlns:a16="http://schemas.microsoft.com/office/drawing/2014/main" id="{28B0D00B-97E7-4133-B35A-AC2EF334CD2B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6610067" y="4588832"/>
            <a:ext cx="1772153" cy="777240"/>
          </a:xfrm>
          <a:noFill/>
        </p:spPr>
        <p:txBody>
          <a:bodyPr rtlCol="0" anchor="ctr" anchorCtr="0">
            <a:noAutofit/>
          </a:bodyPr>
          <a:lstStyle>
            <a:lvl1pPr marL="0" indent="0" algn="ctr">
              <a:buNone/>
              <a:defRPr sz="2000" i="1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 dirty="0"/>
              <a:t>Rakip 5</a:t>
            </a:r>
          </a:p>
          <a:p>
            <a:pPr rtl="0"/>
            <a:r>
              <a:rPr lang="tr-TR" noProof="0" dirty="0"/>
              <a:t>Logo</a:t>
            </a:r>
          </a:p>
        </p:txBody>
      </p:sp>
      <p:sp>
        <p:nvSpPr>
          <p:cNvPr id="28" name="Resim Yer Tutucusu 11" descr="Rakiplerin logoları çeyrek daire">
            <a:extLst>
              <a:ext uri="{FF2B5EF4-FFF2-40B4-BE49-F238E27FC236}">
                <a16:creationId xmlns:a16="http://schemas.microsoft.com/office/drawing/2014/main" id="{8D1A7417-EFAD-46F6-ADA5-117D4C7B1A9D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9571158" y="4977452"/>
            <a:ext cx="1772153" cy="777240"/>
          </a:xfrm>
          <a:noFill/>
        </p:spPr>
        <p:txBody>
          <a:bodyPr rtlCol="0" anchor="ctr" anchorCtr="0">
            <a:noAutofit/>
          </a:bodyPr>
          <a:lstStyle>
            <a:lvl1pPr marL="0" indent="0" algn="ctr">
              <a:buNone/>
              <a:defRPr sz="2000" i="1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 dirty="0"/>
              <a:t>Rakip 6</a:t>
            </a:r>
          </a:p>
          <a:p>
            <a:pPr rtl="0"/>
            <a:r>
              <a:rPr lang="tr-TR" noProof="0" dirty="0"/>
              <a:t>Logo</a:t>
            </a:r>
          </a:p>
        </p:txBody>
      </p:sp>
      <p:sp>
        <p:nvSpPr>
          <p:cNvPr id="29" name="Metin Yer Tutucusu 7">
            <a:extLst>
              <a:ext uri="{FF2B5EF4-FFF2-40B4-BE49-F238E27FC236}">
                <a16:creationId xmlns:a16="http://schemas.microsoft.com/office/drawing/2014/main" id="{D4B80E14-BBC8-42CC-8777-FFF50D168A09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789869" y="3642757"/>
            <a:ext cx="2741612" cy="248888"/>
          </a:xfrm>
        </p:spPr>
        <p:txBody>
          <a:bodyPr wrap="square" lIns="0" tIns="0" rIns="0" bIns="0" rtlCol="0">
            <a:noAutofit/>
          </a:bodyPr>
          <a:lstStyle>
            <a:lvl1pPr marL="0" indent="0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 b="1"/>
            </a:lvl2pPr>
            <a:lvl3pPr>
              <a:defRPr sz="1200" b="1"/>
            </a:lvl3pPr>
            <a:lvl4pPr>
              <a:defRPr sz="1200" b="1"/>
            </a:lvl4pPr>
            <a:lvl5pPr>
              <a:defRPr sz="1200" b="1"/>
            </a:lvl5pPr>
          </a:lstStyle>
          <a:p>
            <a:pPr lvl="0" rtl="0"/>
            <a:r>
              <a:rPr lang="tr-TR" noProof="0" dirty="0"/>
              <a:t>Daha pahalı</a:t>
            </a:r>
          </a:p>
        </p:txBody>
      </p:sp>
      <p:sp>
        <p:nvSpPr>
          <p:cNvPr id="30" name="Metin Yer Tutucusu 7">
            <a:extLst>
              <a:ext uri="{FF2B5EF4-FFF2-40B4-BE49-F238E27FC236}">
                <a16:creationId xmlns:a16="http://schemas.microsoft.com/office/drawing/2014/main" id="{95033551-3DD0-4EBE-8DFD-9335F8BA9268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315481" y="5884080"/>
            <a:ext cx="2741612" cy="248888"/>
          </a:xfrm>
        </p:spPr>
        <p:txBody>
          <a:bodyPr wrap="square" lIns="0" tIns="0" rIns="0" bIns="0" rtlCol="0">
            <a:noAutofit/>
          </a:bodyPr>
          <a:lstStyle>
            <a:lvl1pPr marL="0" indent="0" algn="l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 b="1"/>
            </a:lvl2pPr>
            <a:lvl3pPr>
              <a:defRPr sz="1200" b="1"/>
            </a:lvl3pPr>
            <a:lvl4pPr>
              <a:defRPr sz="1200" b="1"/>
            </a:lvl4pPr>
            <a:lvl5pPr>
              <a:defRPr sz="1200" b="1"/>
            </a:lvl5pPr>
          </a:lstStyle>
          <a:p>
            <a:pPr lvl="0" rtl="0"/>
            <a:r>
              <a:rPr lang="tr-TR" noProof="0" dirty="0"/>
              <a:t>Daha az kullanışlı</a:t>
            </a:r>
          </a:p>
        </p:txBody>
      </p:sp>
      <p:sp>
        <p:nvSpPr>
          <p:cNvPr id="31" name="Metin Yer Tutucusu 7">
            <a:extLst>
              <a:ext uri="{FF2B5EF4-FFF2-40B4-BE49-F238E27FC236}">
                <a16:creationId xmlns:a16="http://schemas.microsoft.com/office/drawing/2014/main" id="{CC507E62-D7F3-4E81-8DE2-5A7084588A33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315481" y="1343118"/>
            <a:ext cx="2741612" cy="248888"/>
          </a:xfrm>
        </p:spPr>
        <p:txBody>
          <a:bodyPr wrap="square" lIns="0" tIns="0" rIns="0" bIns="0" rtlCol="0">
            <a:noAutofit/>
          </a:bodyPr>
          <a:lstStyle>
            <a:lvl1pPr marL="0" indent="0" algn="l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 b="1"/>
            </a:lvl2pPr>
            <a:lvl3pPr>
              <a:defRPr sz="1200" b="1"/>
            </a:lvl3pPr>
            <a:lvl4pPr>
              <a:defRPr sz="1200" b="1"/>
            </a:lvl4pPr>
            <a:lvl5pPr>
              <a:defRPr sz="1200" b="1"/>
            </a:lvl5pPr>
          </a:lstStyle>
          <a:p>
            <a:pPr lvl="0" rtl="0"/>
            <a:r>
              <a:rPr lang="tr-TR" noProof="0" dirty="0"/>
              <a:t>Daha kullanışlı</a:t>
            </a:r>
          </a:p>
        </p:txBody>
      </p:sp>
      <p:sp>
        <p:nvSpPr>
          <p:cNvPr id="32" name="Resim Yer Tutucusu 13">
            <a:extLst>
              <a:ext uri="{FF2B5EF4-FFF2-40B4-BE49-F238E27FC236}">
                <a16:creationId xmlns:a16="http://schemas.microsoft.com/office/drawing/2014/main" id="{61EF622D-8E08-41C3-BEBA-2274C2AB487A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9417999" y="1977257"/>
            <a:ext cx="1481328" cy="758952"/>
          </a:xfrm>
          <a:noFill/>
          <a:ln>
            <a:noFill/>
          </a:ln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33" name="Metin Yer Tutucusu 7">
            <a:extLst>
              <a:ext uri="{FF2B5EF4-FFF2-40B4-BE49-F238E27FC236}">
                <a16:creationId xmlns:a16="http://schemas.microsoft.com/office/drawing/2014/main" id="{690ADA54-0156-49A9-AEF7-A4972EEB15AA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8651686" y="3642757"/>
            <a:ext cx="2741612" cy="248888"/>
          </a:xfrm>
        </p:spPr>
        <p:txBody>
          <a:bodyPr lIns="0" tIns="0" rIns="0" bIns="0" rtlCol="0">
            <a:noAutofit/>
          </a:bodyPr>
          <a:lstStyle>
            <a:lvl1pPr marL="0" indent="0" algn="r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 b="1"/>
            </a:lvl2pPr>
            <a:lvl3pPr>
              <a:defRPr sz="1200" b="1"/>
            </a:lvl3pPr>
            <a:lvl4pPr>
              <a:defRPr sz="1200" b="1"/>
            </a:lvl4pPr>
            <a:lvl5pPr>
              <a:defRPr sz="1200" b="1"/>
            </a:lvl5pPr>
          </a:lstStyle>
          <a:p>
            <a:pPr lvl="0" rtl="0"/>
            <a:r>
              <a:rPr lang="tr-TR" noProof="0" dirty="0"/>
              <a:t>Daha az pahalı</a:t>
            </a:r>
          </a:p>
        </p:txBody>
      </p:sp>
      <p:grpSp>
        <p:nvGrpSpPr>
          <p:cNvPr id="4" name="Grup 3">
            <a:extLst>
              <a:ext uri="{FF2B5EF4-FFF2-40B4-BE49-F238E27FC236}">
                <a16:creationId xmlns:a16="http://schemas.microsoft.com/office/drawing/2014/main" id="{32193FB7-0142-40DD-9186-F3156B0AE4B0}"/>
              </a:ext>
            </a:extLst>
          </p:cNvPr>
          <p:cNvGrpSpPr/>
          <p:nvPr userDrawn="1"/>
        </p:nvGrpSpPr>
        <p:grpSpPr>
          <a:xfrm>
            <a:off x="6045600" y="1376748"/>
            <a:ext cx="100800" cy="5481252"/>
            <a:chOff x="6045600" y="1376748"/>
            <a:chExt cx="100800" cy="5481252"/>
          </a:xfrm>
        </p:grpSpPr>
        <p:cxnSp>
          <p:nvCxnSpPr>
            <p:cNvPr id="3" name="Düz Bağlayıcı 2">
              <a:extLst>
                <a:ext uri="{FF2B5EF4-FFF2-40B4-BE49-F238E27FC236}">
                  <a16:creationId xmlns:a16="http://schemas.microsoft.com/office/drawing/2014/main" id="{CD1389D4-2EB7-40E2-B21B-4EE70FCA2236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3389377" y="4151376"/>
              <a:ext cx="5413248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BA48E795-AD00-4819-94E4-A5211D331715}"/>
                </a:ext>
              </a:extLst>
            </p:cNvPr>
            <p:cNvSpPr/>
            <p:nvPr userDrawn="1"/>
          </p:nvSpPr>
          <p:spPr>
            <a:xfrm>
              <a:off x="6045600" y="1376748"/>
              <a:ext cx="100800" cy="1008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grpSp>
        <p:nvGrpSpPr>
          <p:cNvPr id="37" name="Grup 36">
            <a:extLst>
              <a:ext uri="{FF2B5EF4-FFF2-40B4-BE49-F238E27FC236}">
                <a16:creationId xmlns:a16="http://schemas.microsoft.com/office/drawing/2014/main" id="{41BD97BD-35F4-4534-8B74-24D44A99BC58}"/>
              </a:ext>
            </a:extLst>
          </p:cNvPr>
          <p:cNvGrpSpPr/>
          <p:nvPr userDrawn="1"/>
        </p:nvGrpSpPr>
        <p:grpSpPr>
          <a:xfrm rot="5400000">
            <a:off x="5669857" y="-1673474"/>
            <a:ext cx="100800" cy="11440514"/>
            <a:chOff x="6045600" y="1329588"/>
            <a:chExt cx="100800" cy="11440514"/>
          </a:xfrm>
        </p:grpSpPr>
        <p:cxnSp>
          <p:nvCxnSpPr>
            <p:cNvPr id="38" name="Düz Bağlayıcı 37">
              <a:extLst>
                <a:ext uri="{FF2B5EF4-FFF2-40B4-BE49-F238E27FC236}">
                  <a16:creationId xmlns:a16="http://schemas.microsoft.com/office/drawing/2014/main" id="{D8351F13-467F-49F8-8279-C5B29A51798F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408032" y="7082102"/>
              <a:ext cx="11376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09AA12FA-7959-4581-B344-DF9E7B0AD37A}"/>
                </a:ext>
              </a:extLst>
            </p:cNvPr>
            <p:cNvSpPr/>
            <p:nvPr userDrawn="1"/>
          </p:nvSpPr>
          <p:spPr>
            <a:xfrm>
              <a:off x="6045600" y="1329588"/>
              <a:ext cx="100800" cy="1008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29395588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ç Bölüm İçer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:a16="http://schemas.microsoft.com/office/drawing/2014/main" id="{09F1B35C-893A-4033-ADC0-2192AFA292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CD637DF8-B064-4F36-89F8-EBF538A2E7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3277" y="1512271"/>
            <a:ext cx="2828198" cy="1286838"/>
          </a:xfrm>
        </p:spPr>
        <p:txBody>
          <a:bodyPr lIns="0" tIns="0" rIns="0" bIns="0"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tr-TR" noProof="0" dirty="0"/>
              <a:t>DÜZENLEMEK İÇİN TIKLAYIN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A72532A-5006-46B7-AE99-3A6891CD025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26771" y="3148315"/>
            <a:ext cx="2216876" cy="2098138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49EFC6D7-3241-401C-A16A-4A7CC2653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F345D6DC-ABA5-4D00-9CD3-92FFDD1FA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2459C86-0106-40E0-AA18-795EC5787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11" name="Resim Yer Tutucusu 10">
            <a:extLst>
              <a:ext uri="{FF2B5EF4-FFF2-40B4-BE49-F238E27FC236}">
                <a16:creationId xmlns:a16="http://schemas.microsoft.com/office/drawing/2014/main" id="{6D14F7B3-A6CF-491C-9855-75B5784CC4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5" name="Grup 14">
            <a:extLst>
              <a:ext uri="{FF2B5EF4-FFF2-40B4-BE49-F238E27FC236}">
                <a16:creationId xmlns:a16="http://schemas.microsoft.com/office/drawing/2014/main" id="{B7317392-EF87-4050-8BBE-32F74B0CF15A}"/>
              </a:ext>
            </a:extLst>
          </p:cNvPr>
          <p:cNvGrpSpPr/>
          <p:nvPr userDrawn="1"/>
        </p:nvGrpSpPr>
        <p:grpSpPr>
          <a:xfrm>
            <a:off x="0" y="2897696"/>
            <a:ext cx="3360726" cy="100800"/>
            <a:chOff x="0" y="3240138"/>
            <a:chExt cx="3360726" cy="100800"/>
          </a:xfrm>
        </p:grpSpPr>
        <p:cxnSp>
          <p:nvCxnSpPr>
            <p:cNvPr id="13" name="Düz Bağlayıcı 12">
              <a:extLst>
                <a:ext uri="{FF2B5EF4-FFF2-40B4-BE49-F238E27FC236}">
                  <a16:creationId xmlns:a16="http://schemas.microsoft.com/office/drawing/2014/main" id="{785A4134-866D-4143-AC1E-8A2FFDB49855}"/>
                </a:ext>
              </a:extLst>
            </p:cNvPr>
            <p:cNvCxnSpPr/>
            <p:nvPr userDrawn="1"/>
          </p:nvCxnSpPr>
          <p:spPr>
            <a:xfrm>
              <a:off x="0" y="3290538"/>
              <a:ext cx="3276000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1BBC5D9C-B8FB-455B-9398-36DB21F2765E}"/>
                </a:ext>
              </a:extLst>
            </p:cNvPr>
            <p:cNvSpPr/>
            <p:nvPr userDrawn="1"/>
          </p:nvSpPr>
          <p:spPr>
            <a:xfrm>
              <a:off x="3259926" y="3240138"/>
              <a:ext cx="100800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72225750-E4CE-4A81-A0C3-4023030D637E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8" name="Düz Bağlayıcı 17">
            <a:extLst>
              <a:ext uri="{FF2B5EF4-FFF2-40B4-BE49-F238E27FC236}">
                <a16:creationId xmlns:a16="http://schemas.microsoft.com/office/drawing/2014/main" id="{3819C324-07DF-49DB-A08C-0E6155CE3041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75A34025-44F2-4A09-8629-F1794E9D35AF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20" name="Düz Bağlayıcı 19">
            <a:extLst>
              <a:ext uri="{FF2B5EF4-FFF2-40B4-BE49-F238E27FC236}">
                <a16:creationId xmlns:a16="http://schemas.microsoft.com/office/drawing/2014/main" id="{815854A2-EAE9-4B2A-84CF-5A4BD753863A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Metin Yer Tutucusu 15">
            <a:extLst>
              <a:ext uri="{FF2B5EF4-FFF2-40B4-BE49-F238E27FC236}">
                <a16:creationId xmlns:a16="http://schemas.microsoft.com/office/drawing/2014/main" id="{DA80730C-5AC9-41A0-ACC5-624F0652D68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475261" y="2631676"/>
            <a:ext cx="978408" cy="978408"/>
          </a:xfrm>
          <a:prstGeom prst="ellipse">
            <a:avLst/>
          </a:prstGeom>
          <a:ln w="6350">
            <a:solidFill>
              <a:schemeClr val="tx1"/>
            </a:solidFill>
          </a:ln>
        </p:spPr>
        <p:txBody>
          <a:bodyPr lIns="0" tIns="72000" rIns="0" bIns="0" rtlCol="0" anchor="ctr" anchorCtr="0">
            <a:noAutofit/>
          </a:bodyPr>
          <a:lstStyle>
            <a:lvl1pPr marL="0" indent="0" algn="ctr">
              <a:buNone/>
              <a:defRPr sz="7000" b="1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1</a:t>
            </a:r>
          </a:p>
        </p:txBody>
      </p:sp>
      <p:sp>
        <p:nvSpPr>
          <p:cNvPr id="22" name="Metin Yer Tutucusu 15">
            <a:extLst>
              <a:ext uri="{FF2B5EF4-FFF2-40B4-BE49-F238E27FC236}">
                <a16:creationId xmlns:a16="http://schemas.microsoft.com/office/drawing/2014/main" id="{515B23A8-23EB-4E6E-A24C-4154570D7DC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436251" y="2015540"/>
            <a:ext cx="978408" cy="978408"/>
          </a:xfrm>
          <a:prstGeom prst="ellipse">
            <a:avLst/>
          </a:prstGeom>
          <a:ln w="6350">
            <a:solidFill>
              <a:schemeClr val="tx1"/>
            </a:solidFill>
          </a:ln>
        </p:spPr>
        <p:txBody>
          <a:bodyPr lIns="0" tIns="36000" rIns="0" bIns="0" rtlCol="0" anchor="ctr" anchorCtr="0">
            <a:noAutofit/>
          </a:bodyPr>
          <a:lstStyle>
            <a:lvl1pPr marL="0" indent="0" algn="ctr">
              <a:buNone/>
              <a:defRPr sz="7000" b="1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2</a:t>
            </a:r>
          </a:p>
        </p:txBody>
      </p:sp>
      <p:sp>
        <p:nvSpPr>
          <p:cNvPr id="23" name="Metin Yer Tutucusu 15">
            <a:extLst>
              <a:ext uri="{FF2B5EF4-FFF2-40B4-BE49-F238E27FC236}">
                <a16:creationId xmlns:a16="http://schemas.microsoft.com/office/drawing/2014/main" id="{C12919ED-FD55-4081-BB4A-2B2FDA3BED1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0397240" y="1239687"/>
            <a:ext cx="978408" cy="978408"/>
          </a:xfrm>
          <a:prstGeom prst="ellipse">
            <a:avLst/>
          </a:prstGeom>
          <a:ln w="6350">
            <a:solidFill>
              <a:schemeClr val="tx1"/>
            </a:solidFill>
          </a:ln>
        </p:spPr>
        <p:txBody>
          <a:bodyPr lIns="0" tIns="36000" rIns="0" bIns="0" rtlCol="0" anchor="ctr" anchorCtr="0">
            <a:noAutofit/>
          </a:bodyPr>
          <a:lstStyle>
            <a:lvl1pPr marL="0" indent="0" algn="ctr">
              <a:buNone/>
              <a:defRPr sz="7000" b="1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3</a:t>
            </a:r>
          </a:p>
        </p:txBody>
      </p:sp>
      <p:cxnSp>
        <p:nvCxnSpPr>
          <p:cNvPr id="24" name="Düz Bağlayıcı 23">
            <a:extLst>
              <a:ext uri="{FF2B5EF4-FFF2-40B4-BE49-F238E27FC236}">
                <a16:creationId xmlns:a16="http://schemas.microsoft.com/office/drawing/2014/main" id="{56A6259C-432B-4405-9E82-995AF092FB7A}"/>
              </a:ext>
            </a:extLst>
          </p:cNvPr>
          <p:cNvCxnSpPr>
            <a:cxnSpLocks/>
          </p:cNvCxnSpPr>
          <p:nvPr userDrawn="1"/>
        </p:nvCxnSpPr>
        <p:spPr>
          <a:xfrm rot="16200000" flipV="1">
            <a:off x="4068065" y="1728891"/>
            <a:ext cx="1792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Düz Bağlayıcı 24">
            <a:extLst>
              <a:ext uri="{FF2B5EF4-FFF2-40B4-BE49-F238E27FC236}">
                <a16:creationId xmlns:a16="http://schemas.microsoft.com/office/drawing/2014/main" id="{13BC485E-8BCE-479F-A7E9-7F9E193E6E96}"/>
              </a:ext>
            </a:extLst>
          </p:cNvPr>
          <p:cNvCxnSpPr>
            <a:cxnSpLocks/>
          </p:cNvCxnSpPr>
          <p:nvPr userDrawn="1"/>
        </p:nvCxnSpPr>
        <p:spPr>
          <a:xfrm>
            <a:off x="4964465" y="836613"/>
            <a:ext cx="5925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Düz Bağlayıcı 25">
            <a:extLst>
              <a:ext uri="{FF2B5EF4-FFF2-40B4-BE49-F238E27FC236}">
                <a16:creationId xmlns:a16="http://schemas.microsoft.com/office/drawing/2014/main" id="{D5094BC6-BA16-4E05-868C-3AE971AF3DA4}"/>
              </a:ext>
            </a:extLst>
          </p:cNvPr>
          <p:cNvCxnSpPr>
            <a:cxnSpLocks/>
          </p:cNvCxnSpPr>
          <p:nvPr userDrawn="1"/>
        </p:nvCxnSpPr>
        <p:spPr>
          <a:xfrm rot="16200000" flipV="1">
            <a:off x="10688444" y="1030491"/>
            <a:ext cx="396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Düz Bağlayıcı 26">
            <a:extLst>
              <a:ext uri="{FF2B5EF4-FFF2-40B4-BE49-F238E27FC236}">
                <a16:creationId xmlns:a16="http://schemas.microsoft.com/office/drawing/2014/main" id="{F9130EC6-4A8D-447F-862E-E5A693E68C8C}"/>
              </a:ext>
            </a:extLst>
          </p:cNvPr>
          <p:cNvCxnSpPr>
            <a:cxnSpLocks/>
          </p:cNvCxnSpPr>
          <p:nvPr userDrawn="1"/>
        </p:nvCxnSpPr>
        <p:spPr>
          <a:xfrm flipV="1">
            <a:off x="7925455" y="837355"/>
            <a:ext cx="0" cy="117818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Metin Yer Tutucusu 2">
            <a:extLst>
              <a:ext uri="{FF2B5EF4-FFF2-40B4-BE49-F238E27FC236}">
                <a16:creationId xmlns:a16="http://schemas.microsoft.com/office/drawing/2014/main" id="{1B29C9C1-9494-4E8B-A0F3-611E947A19B3}"/>
              </a:ext>
            </a:extLst>
          </p:cNvPr>
          <p:cNvSpPr>
            <a:spLocks noGrp="1"/>
          </p:cNvSpPr>
          <p:nvPr>
            <p:ph type="body" idx="27" hasCustomPrompt="1"/>
          </p:nvPr>
        </p:nvSpPr>
        <p:spPr>
          <a:xfrm>
            <a:off x="3151266" y="4543170"/>
            <a:ext cx="2589369" cy="1280958"/>
          </a:xfrm>
        </p:spPr>
        <p:txBody>
          <a:bodyPr lIns="0" tIns="0" rIns="0" bIns="0" rtlCol="0">
            <a:normAutofit/>
          </a:bodyPr>
          <a:lstStyle>
            <a:lvl1pPr marL="216000" indent="-2160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Char char="o"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0" name="Metin Yer Tutucusu 2">
            <a:extLst>
              <a:ext uri="{FF2B5EF4-FFF2-40B4-BE49-F238E27FC236}">
                <a16:creationId xmlns:a16="http://schemas.microsoft.com/office/drawing/2014/main" id="{ABB09D16-148A-45C2-B0B8-1495E8DC7D64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3151265" y="4246467"/>
            <a:ext cx="2415199" cy="236141"/>
          </a:xfrm>
        </p:spPr>
        <p:txBody>
          <a:bodyPr lIns="0" tIns="0" rIns="0" bIns="0" rtlCol="0" anchor="b" anchorCtr="0">
            <a:normAutofit/>
          </a:bodyPr>
          <a:lstStyle>
            <a:lvl1pPr marL="0" indent="0" algn="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b="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1" name="Metin Yer Tutucusu 2">
            <a:extLst>
              <a:ext uri="{FF2B5EF4-FFF2-40B4-BE49-F238E27FC236}">
                <a16:creationId xmlns:a16="http://schemas.microsoft.com/office/drawing/2014/main" id="{67814C7C-3597-4B16-A4AC-D81985C587BD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3151265" y="3883902"/>
            <a:ext cx="2415199" cy="360000"/>
          </a:xfrm>
        </p:spPr>
        <p:txBody>
          <a:bodyPr lIns="0" tIns="0" rIns="0" bIns="0" rtlCol="0" anchor="b" anchorCtr="0">
            <a:normAutofit/>
          </a:bodyPr>
          <a:lstStyle>
            <a:lvl1pPr marL="0" indent="0" algn="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 düzenle</a:t>
            </a:r>
          </a:p>
        </p:txBody>
      </p:sp>
      <p:sp>
        <p:nvSpPr>
          <p:cNvPr id="43" name="Metin Yer Tutucusu 2">
            <a:extLst>
              <a:ext uri="{FF2B5EF4-FFF2-40B4-BE49-F238E27FC236}">
                <a16:creationId xmlns:a16="http://schemas.microsoft.com/office/drawing/2014/main" id="{EFE2A8C5-F462-436C-B748-BBE5D58CB8B4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6048861" y="3849559"/>
            <a:ext cx="2589369" cy="1786953"/>
          </a:xfrm>
        </p:spPr>
        <p:txBody>
          <a:bodyPr lIns="0" tIns="0" rIns="0" bIns="0" rtlCol="0">
            <a:normAutofit/>
          </a:bodyPr>
          <a:lstStyle>
            <a:lvl1pPr marL="216000" indent="-2160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Char char="o"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44" name="Metin Yer Tutucusu 2">
            <a:extLst>
              <a:ext uri="{FF2B5EF4-FFF2-40B4-BE49-F238E27FC236}">
                <a16:creationId xmlns:a16="http://schemas.microsoft.com/office/drawing/2014/main" id="{586DAC0D-9859-40A1-8456-F0B43D96718B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6048860" y="3552857"/>
            <a:ext cx="2415199" cy="236141"/>
          </a:xfrm>
        </p:spPr>
        <p:txBody>
          <a:bodyPr lIns="0" tIns="0" rIns="0" bIns="0" rtlCol="0" anchor="b" anchorCtr="0">
            <a:normAutofit/>
          </a:bodyPr>
          <a:lstStyle>
            <a:lvl1pPr marL="0" indent="0" algn="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b="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45" name="Metin Yer Tutucusu 2">
            <a:extLst>
              <a:ext uri="{FF2B5EF4-FFF2-40B4-BE49-F238E27FC236}">
                <a16:creationId xmlns:a16="http://schemas.microsoft.com/office/drawing/2014/main" id="{37B983EE-F89D-4F09-8A9F-2347FA364217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6048860" y="3190292"/>
            <a:ext cx="2415199" cy="360000"/>
          </a:xfrm>
        </p:spPr>
        <p:txBody>
          <a:bodyPr lIns="0" tIns="0" rIns="0" bIns="0" rtlCol="0" anchor="b" anchorCtr="0">
            <a:normAutofit/>
          </a:bodyPr>
          <a:lstStyle>
            <a:lvl1pPr marL="0" indent="0" algn="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 düzenle</a:t>
            </a:r>
          </a:p>
        </p:txBody>
      </p:sp>
      <p:sp>
        <p:nvSpPr>
          <p:cNvPr id="46" name="Metin Yer Tutucusu 2">
            <a:extLst>
              <a:ext uri="{FF2B5EF4-FFF2-40B4-BE49-F238E27FC236}">
                <a16:creationId xmlns:a16="http://schemas.microsoft.com/office/drawing/2014/main" id="{D30DD128-A937-4A2F-B070-523A5BAAE260}"/>
              </a:ext>
            </a:extLst>
          </p:cNvPr>
          <p:cNvSpPr>
            <a:spLocks noGrp="1"/>
          </p:cNvSpPr>
          <p:nvPr>
            <p:ph type="body" idx="36" hasCustomPrompt="1"/>
          </p:nvPr>
        </p:nvSpPr>
        <p:spPr>
          <a:xfrm>
            <a:off x="8975159" y="3147170"/>
            <a:ext cx="2589369" cy="2311934"/>
          </a:xfrm>
        </p:spPr>
        <p:txBody>
          <a:bodyPr lIns="0" tIns="0" rIns="0" bIns="0" rtlCol="0">
            <a:normAutofit/>
          </a:bodyPr>
          <a:lstStyle>
            <a:lvl1pPr marL="216000" indent="-2160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Char char="o"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47" name="Metin Yer Tutucusu 2">
            <a:extLst>
              <a:ext uri="{FF2B5EF4-FFF2-40B4-BE49-F238E27FC236}">
                <a16:creationId xmlns:a16="http://schemas.microsoft.com/office/drawing/2014/main" id="{5737B87C-E3C0-46B2-8B79-63EB60491503}"/>
              </a:ext>
            </a:extLst>
          </p:cNvPr>
          <p:cNvSpPr>
            <a:spLocks noGrp="1"/>
          </p:cNvSpPr>
          <p:nvPr>
            <p:ph type="body" idx="37" hasCustomPrompt="1"/>
          </p:nvPr>
        </p:nvSpPr>
        <p:spPr>
          <a:xfrm>
            <a:off x="8975158" y="2850467"/>
            <a:ext cx="2415199" cy="236141"/>
          </a:xfrm>
        </p:spPr>
        <p:txBody>
          <a:bodyPr lIns="0" tIns="0" rIns="0" bIns="0" rtlCol="0" anchor="b" anchorCtr="0">
            <a:normAutofit/>
          </a:bodyPr>
          <a:lstStyle>
            <a:lvl1pPr marL="0" indent="0" algn="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b="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48" name="Metin Yer Tutucusu 2">
            <a:extLst>
              <a:ext uri="{FF2B5EF4-FFF2-40B4-BE49-F238E27FC236}">
                <a16:creationId xmlns:a16="http://schemas.microsoft.com/office/drawing/2014/main" id="{22F76863-7DCD-4365-80F0-001D51F08779}"/>
              </a:ext>
            </a:extLst>
          </p:cNvPr>
          <p:cNvSpPr>
            <a:spLocks noGrp="1"/>
          </p:cNvSpPr>
          <p:nvPr>
            <p:ph type="body" idx="38" hasCustomPrompt="1"/>
          </p:nvPr>
        </p:nvSpPr>
        <p:spPr>
          <a:xfrm>
            <a:off x="8975158" y="2487902"/>
            <a:ext cx="2415199" cy="360000"/>
          </a:xfrm>
        </p:spPr>
        <p:txBody>
          <a:bodyPr lIns="0" tIns="0" rIns="0" bIns="0" rtlCol="0" anchor="b" anchorCtr="0">
            <a:normAutofit/>
          </a:bodyPr>
          <a:lstStyle>
            <a:lvl1pPr marL="0" indent="0" algn="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 düzenle</a:t>
            </a:r>
          </a:p>
        </p:txBody>
      </p:sp>
    </p:spTree>
    <p:extLst>
      <p:ext uri="{BB962C8B-B14F-4D97-AF65-F5344CB8AC3E}">
        <p14:creationId xmlns:p14="http://schemas.microsoft.com/office/powerpoint/2010/main" val="30782733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o ve Grafik İçer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>
            <a:extLst>
              <a:ext uri="{FF2B5EF4-FFF2-40B4-BE49-F238E27FC236}">
                <a16:creationId xmlns:a16="http://schemas.microsoft.com/office/drawing/2014/main" id="{E8E3FDB8-6D5C-48FE-99EA-7EC60F4D81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5" name="Tarih Yer Tutucusu 4">
            <a:extLst>
              <a:ext uri="{FF2B5EF4-FFF2-40B4-BE49-F238E27FC236}">
                <a16:creationId xmlns:a16="http://schemas.microsoft.com/office/drawing/2014/main" id="{2D9775F3-A041-479A-8038-652B7D9C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9BEDD04-BE4E-4B91-B13E-0C4FB3E1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306DF5D8-12DC-494E-B0F1-2E9C86A1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:a16="http://schemas.microsoft.com/office/drawing/2014/main" id="{ABF87C9E-53A2-4DE1-89DC-3907BE2E3D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707529"/>
            <a:ext cx="5314072" cy="569086"/>
          </a:xfrm>
        </p:spPr>
        <p:txBody>
          <a:bodyPr lIns="0" tIns="0" rIns="0" bIns="0" rtlCol="0" anchor="b">
            <a:normAutofit/>
          </a:bodyPr>
          <a:lstStyle>
            <a:lvl1pPr algn="l">
              <a:defRPr sz="3600"/>
            </a:lvl1pPr>
          </a:lstStyle>
          <a:p>
            <a:pPr rtl="0"/>
            <a:r>
              <a:rPr lang="tr-TR" noProof="0" dirty="0"/>
              <a:t>BAŞLIĞI DÜZENLEMEK İÇİN TIKLAYIN</a:t>
            </a:r>
          </a:p>
        </p:txBody>
      </p:sp>
      <p:sp>
        <p:nvSpPr>
          <p:cNvPr id="10" name="Resim Yer Tutucusu 10">
            <a:extLst>
              <a:ext uri="{FF2B5EF4-FFF2-40B4-BE49-F238E27FC236}">
                <a16:creationId xmlns:a16="http://schemas.microsoft.com/office/drawing/2014/main" id="{A541F291-2E4B-474E-9ED0-55C97A2A06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1" name="Grup 10">
            <a:extLst>
              <a:ext uri="{FF2B5EF4-FFF2-40B4-BE49-F238E27FC236}">
                <a16:creationId xmlns:a16="http://schemas.microsoft.com/office/drawing/2014/main" id="{59E4D57E-4989-4939-A31F-637543FAB606}"/>
              </a:ext>
            </a:extLst>
          </p:cNvPr>
          <p:cNvGrpSpPr/>
          <p:nvPr userDrawn="1"/>
        </p:nvGrpSpPr>
        <p:grpSpPr>
          <a:xfrm flipH="1">
            <a:off x="6096000" y="1383372"/>
            <a:ext cx="6096000" cy="100800"/>
            <a:chOff x="646015" y="3248308"/>
            <a:chExt cx="3107749" cy="100800"/>
          </a:xfrm>
        </p:grpSpPr>
        <p:cxnSp>
          <p:nvCxnSpPr>
            <p:cNvPr id="12" name="Düz Bağlayıcı 11">
              <a:extLst>
                <a:ext uri="{FF2B5EF4-FFF2-40B4-BE49-F238E27FC236}">
                  <a16:creationId xmlns:a16="http://schemas.microsoft.com/office/drawing/2014/main" id="{370B72A7-B625-48B8-88E6-BCE2A4DD531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46015" y="3290538"/>
              <a:ext cx="3107749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1ED729F-F8A5-4244-9776-4935C260F11F}"/>
                </a:ext>
              </a:extLst>
            </p:cNvPr>
            <p:cNvSpPr/>
            <p:nvPr userDrawn="1"/>
          </p:nvSpPr>
          <p:spPr>
            <a:xfrm>
              <a:off x="3702376" y="3248308"/>
              <a:ext cx="51388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id="{6150998C-CF95-4C6F-8962-8EB2DB30177D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F86A2ACD-8CF5-48A3-A678-E213A809B332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F00811BB-0E37-4D70-84A5-97B3FBEDCBE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D03B3046-0457-4D23-8E0C-64E3FCD620BB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36" name="Metin Yer Tutucusu 2">
            <a:extLst>
              <a:ext uri="{FF2B5EF4-FFF2-40B4-BE49-F238E27FC236}">
                <a16:creationId xmlns:a16="http://schemas.microsoft.com/office/drawing/2014/main" id="{99E02476-A734-4A74-BC42-F104B37C8C19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831850" y="2031832"/>
            <a:ext cx="2915732" cy="360000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24" name="Metin Yer Tutucusu 2">
            <a:extLst>
              <a:ext uri="{FF2B5EF4-FFF2-40B4-BE49-F238E27FC236}">
                <a16:creationId xmlns:a16="http://schemas.microsoft.com/office/drawing/2014/main" id="{FB2A0B34-417C-46AC-95C0-9B2A2FCC8BF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6096000" y="2031832"/>
            <a:ext cx="2915732" cy="360000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7D36F8EF-728B-45C1-87D8-4AD8FA8F3716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803275" y="2524125"/>
            <a:ext cx="4970463" cy="2935288"/>
          </a:xfrm>
        </p:spPr>
        <p:txBody>
          <a:bodyPr rtlCol="0"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22" name="İçerik Yer Tutucusu 2">
            <a:extLst>
              <a:ext uri="{FF2B5EF4-FFF2-40B4-BE49-F238E27FC236}">
                <a16:creationId xmlns:a16="http://schemas.microsoft.com/office/drawing/2014/main" id="{7395C5B4-6B03-4F70-96F8-3AE3A7817B52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6096000" y="2524125"/>
            <a:ext cx="4970463" cy="2935288"/>
          </a:xfrm>
        </p:spPr>
        <p:txBody>
          <a:bodyPr rtlCol="0"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7789154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aman Çizelgesi İçer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>
            <a:extLst>
              <a:ext uri="{FF2B5EF4-FFF2-40B4-BE49-F238E27FC236}">
                <a16:creationId xmlns:a16="http://schemas.microsoft.com/office/drawing/2014/main" id="{E8E3FDB8-6D5C-48FE-99EA-7EC60F4D81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5" name="Tarih Yer Tutucusu 4">
            <a:extLst>
              <a:ext uri="{FF2B5EF4-FFF2-40B4-BE49-F238E27FC236}">
                <a16:creationId xmlns:a16="http://schemas.microsoft.com/office/drawing/2014/main" id="{2D9775F3-A041-479A-8038-652B7D9C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9BEDD04-BE4E-4B91-B13E-0C4FB3E1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306DF5D8-12DC-494E-B0F1-2E9C86A1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:a16="http://schemas.microsoft.com/office/drawing/2014/main" id="{ABF87C9E-53A2-4DE1-89DC-3907BE2E3D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736466" y="707529"/>
            <a:ext cx="2673606" cy="569086"/>
          </a:xfrm>
        </p:spPr>
        <p:txBody>
          <a:bodyPr lIns="0" tIns="0" rIns="0" bIns="0" rtlCol="0" anchor="b">
            <a:normAutofit/>
          </a:bodyPr>
          <a:lstStyle>
            <a:lvl1pPr algn="r">
              <a:defRPr sz="3600"/>
            </a:lvl1pPr>
          </a:lstStyle>
          <a:p>
            <a:pPr rtl="0"/>
            <a:r>
              <a:rPr lang="tr-TR" noProof="0" dirty="0"/>
              <a:t>ZAMAN ÇİZELGESİ</a:t>
            </a:r>
          </a:p>
        </p:txBody>
      </p:sp>
      <p:sp>
        <p:nvSpPr>
          <p:cNvPr id="9" name="Metin Yer Tutucusu 2">
            <a:extLst>
              <a:ext uri="{FF2B5EF4-FFF2-40B4-BE49-F238E27FC236}">
                <a16:creationId xmlns:a16="http://schemas.microsoft.com/office/drawing/2014/main" id="{EB453F8F-AA02-4E0D-93BF-8CF4F14903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9147803" y="1625821"/>
            <a:ext cx="2262267" cy="2021536"/>
          </a:xfrm>
        </p:spPr>
        <p:txBody>
          <a:bodyPr lIns="0" tIns="0" rIns="0" bIns="0" rtlCol="0">
            <a:normAutofit/>
          </a:bodyPr>
          <a:lstStyle>
            <a:lvl1pPr marL="0" indent="0" algn="r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10" name="Resim Yer Tutucusu 10">
            <a:extLst>
              <a:ext uri="{FF2B5EF4-FFF2-40B4-BE49-F238E27FC236}">
                <a16:creationId xmlns:a16="http://schemas.microsoft.com/office/drawing/2014/main" id="{A541F291-2E4B-474E-9ED0-55C97A2A06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1" name="Grup 10">
            <a:extLst>
              <a:ext uri="{FF2B5EF4-FFF2-40B4-BE49-F238E27FC236}">
                <a16:creationId xmlns:a16="http://schemas.microsoft.com/office/drawing/2014/main" id="{59E4D57E-4989-4939-A31F-637543FAB606}"/>
              </a:ext>
            </a:extLst>
          </p:cNvPr>
          <p:cNvGrpSpPr/>
          <p:nvPr userDrawn="1"/>
        </p:nvGrpSpPr>
        <p:grpSpPr>
          <a:xfrm flipH="1">
            <a:off x="9222077" y="1375202"/>
            <a:ext cx="2969921" cy="100800"/>
            <a:chOff x="2729179" y="3240138"/>
            <a:chExt cx="1514062" cy="100800"/>
          </a:xfrm>
        </p:grpSpPr>
        <p:cxnSp>
          <p:nvCxnSpPr>
            <p:cNvPr id="12" name="Düz Bağlayıcı 11">
              <a:extLst>
                <a:ext uri="{FF2B5EF4-FFF2-40B4-BE49-F238E27FC236}">
                  <a16:creationId xmlns:a16="http://schemas.microsoft.com/office/drawing/2014/main" id="{370B72A7-B625-48B8-88E6-BCE2A4DD531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729179" y="3290538"/>
              <a:ext cx="1480958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1ED729F-F8A5-4244-9776-4935C260F11F}"/>
                </a:ext>
              </a:extLst>
            </p:cNvPr>
            <p:cNvSpPr/>
            <p:nvPr userDrawn="1"/>
          </p:nvSpPr>
          <p:spPr>
            <a:xfrm>
              <a:off x="4191853" y="3240138"/>
              <a:ext cx="51388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id="{6150998C-CF95-4C6F-8962-8EB2DB30177D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F86A2ACD-8CF5-48A3-A678-E213A809B332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F00811BB-0E37-4D70-84A5-97B3FBEDCBE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D03B3046-0457-4D23-8E0C-64E3FCD620BB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16" name="Metin Yer Tutucusu 15">
            <a:extLst>
              <a:ext uri="{FF2B5EF4-FFF2-40B4-BE49-F238E27FC236}">
                <a16:creationId xmlns:a16="http://schemas.microsoft.com/office/drawing/2014/main" id="{D0092E26-7A96-4712-98A7-FFDA7C3D772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8284" y="685667"/>
            <a:ext cx="2616212" cy="978408"/>
          </a:xfrm>
          <a:prstGeom prst="rect">
            <a:avLst/>
          </a:prstGeom>
          <a:ln w="6350">
            <a:noFill/>
          </a:ln>
        </p:spPr>
        <p:txBody>
          <a:bodyPr lIns="0" tIns="0" rIns="0" bIns="0" rtlCol="0" anchor="ctr" anchorCtr="0">
            <a:noAutofit/>
          </a:bodyPr>
          <a:lstStyle>
            <a:lvl1pPr marL="0" indent="0" algn="ctr">
              <a:buNone/>
              <a:defRPr sz="7000" b="1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20XX</a:t>
            </a:r>
          </a:p>
        </p:txBody>
      </p:sp>
      <p:sp>
        <p:nvSpPr>
          <p:cNvPr id="34" name="Metin Yer Tutucusu 2">
            <a:extLst>
              <a:ext uri="{FF2B5EF4-FFF2-40B4-BE49-F238E27FC236}">
                <a16:creationId xmlns:a16="http://schemas.microsoft.com/office/drawing/2014/main" id="{B17B484C-F876-40B2-89DE-FC7A9E54C835}"/>
              </a:ext>
            </a:extLst>
          </p:cNvPr>
          <p:cNvSpPr>
            <a:spLocks noGrp="1"/>
          </p:cNvSpPr>
          <p:nvPr>
            <p:ph type="body" idx="27" hasCustomPrompt="1"/>
          </p:nvPr>
        </p:nvSpPr>
        <p:spPr>
          <a:xfrm>
            <a:off x="5930241" y="1079309"/>
            <a:ext cx="2810591" cy="758864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6" name="Metin Yer Tutucusu 2">
            <a:extLst>
              <a:ext uri="{FF2B5EF4-FFF2-40B4-BE49-F238E27FC236}">
                <a16:creationId xmlns:a16="http://schemas.microsoft.com/office/drawing/2014/main" id="{99E02476-A734-4A74-BC42-F104B37C8C19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5930241" y="786637"/>
            <a:ext cx="2810591" cy="292671"/>
          </a:xfrm>
        </p:spPr>
        <p:txBody>
          <a:bodyPr lIns="0" tIns="0" rIns="0" bIns="0" rtlCol="0" anchor="t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cxnSp>
        <p:nvCxnSpPr>
          <p:cNvPr id="14" name="Düz Bağlayıcı 13">
            <a:extLst>
              <a:ext uri="{FF2B5EF4-FFF2-40B4-BE49-F238E27FC236}">
                <a16:creationId xmlns:a16="http://schemas.microsoft.com/office/drawing/2014/main" id="{1AD3A3AB-488E-4090-9FD5-E005D5A9ECF5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2094269" y="3429000"/>
            <a:ext cx="68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>
            <a:extLst>
              <a:ext uri="{FF2B5EF4-FFF2-40B4-BE49-F238E27FC236}">
                <a16:creationId xmlns:a16="http://schemas.microsoft.com/office/drawing/2014/main" id="{BD6729DC-C5B3-485B-B5CD-F06FC3CAFD9A}"/>
              </a:ext>
            </a:extLst>
          </p:cNvPr>
          <p:cNvSpPr/>
          <p:nvPr userDrawn="1"/>
        </p:nvSpPr>
        <p:spPr>
          <a:xfrm>
            <a:off x="5372392" y="959827"/>
            <a:ext cx="301752" cy="301752"/>
          </a:xfrm>
          <a:prstGeom prst="ellipse">
            <a:avLst/>
          </a:prstGeom>
          <a:solidFill>
            <a:srgbClr val="0F172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C4046DD7-8FB2-43D4-8E94-3D35DC3E2891}"/>
              </a:ext>
            </a:extLst>
          </p:cNvPr>
          <p:cNvSpPr/>
          <p:nvPr userDrawn="1"/>
        </p:nvSpPr>
        <p:spPr>
          <a:xfrm>
            <a:off x="5372392" y="5362327"/>
            <a:ext cx="301752" cy="301752"/>
          </a:xfrm>
          <a:prstGeom prst="ellipse">
            <a:avLst/>
          </a:prstGeom>
          <a:solidFill>
            <a:srgbClr val="0F172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A320A73A-D3CB-4E04-B7E2-F3696B8ACDEA}"/>
              </a:ext>
            </a:extLst>
          </p:cNvPr>
          <p:cNvSpPr/>
          <p:nvPr userDrawn="1"/>
        </p:nvSpPr>
        <p:spPr>
          <a:xfrm>
            <a:off x="5372392" y="2427327"/>
            <a:ext cx="301752" cy="301752"/>
          </a:xfrm>
          <a:prstGeom prst="ellipse">
            <a:avLst/>
          </a:prstGeom>
          <a:solidFill>
            <a:srgbClr val="0F172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3E2B01F0-78A8-41AE-95B8-811603402031}"/>
              </a:ext>
            </a:extLst>
          </p:cNvPr>
          <p:cNvSpPr/>
          <p:nvPr userDrawn="1"/>
        </p:nvSpPr>
        <p:spPr>
          <a:xfrm>
            <a:off x="5372392" y="3894827"/>
            <a:ext cx="301752" cy="301752"/>
          </a:xfrm>
          <a:prstGeom prst="ellipse">
            <a:avLst/>
          </a:prstGeom>
          <a:solidFill>
            <a:srgbClr val="0F172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32" name="Metin Yer Tutucusu 2">
            <a:extLst>
              <a:ext uri="{FF2B5EF4-FFF2-40B4-BE49-F238E27FC236}">
                <a16:creationId xmlns:a16="http://schemas.microsoft.com/office/drawing/2014/main" id="{A70E382B-B932-45B7-BD95-6D722A4A2480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5930241" y="2532448"/>
            <a:ext cx="2810591" cy="758864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3" name="Metin Yer Tutucusu 2">
            <a:extLst>
              <a:ext uri="{FF2B5EF4-FFF2-40B4-BE49-F238E27FC236}">
                <a16:creationId xmlns:a16="http://schemas.microsoft.com/office/drawing/2014/main" id="{2F096B52-06C2-46DF-BB33-70D931283F16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5930241" y="2239776"/>
            <a:ext cx="2810591" cy="292671"/>
          </a:xfrm>
        </p:spPr>
        <p:txBody>
          <a:bodyPr lIns="0" tIns="0" rIns="0" bIns="0" rtlCol="0" anchor="t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5" name="Metin Yer Tutucusu 2">
            <a:extLst>
              <a:ext uri="{FF2B5EF4-FFF2-40B4-BE49-F238E27FC236}">
                <a16:creationId xmlns:a16="http://schemas.microsoft.com/office/drawing/2014/main" id="{5D87FD43-95C9-4217-AD5F-FE02E28AD4CE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5930241" y="3985587"/>
            <a:ext cx="2810591" cy="758864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7" name="Metin Yer Tutucusu 2">
            <a:extLst>
              <a:ext uri="{FF2B5EF4-FFF2-40B4-BE49-F238E27FC236}">
                <a16:creationId xmlns:a16="http://schemas.microsoft.com/office/drawing/2014/main" id="{A6706CEB-523E-4248-9A66-5D139D8B0DE5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5930241" y="3692915"/>
            <a:ext cx="2810591" cy="292671"/>
          </a:xfrm>
        </p:spPr>
        <p:txBody>
          <a:bodyPr lIns="0" tIns="0" rIns="0" bIns="0" rtlCol="0" anchor="t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8" name="Metin Yer Tutucusu 2">
            <a:extLst>
              <a:ext uri="{FF2B5EF4-FFF2-40B4-BE49-F238E27FC236}">
                <a16:creationId xmlns:a16="http://schemas.microsoft.com/office/drawing/2014/main" id="{6ADC931C-F9B2-467E-A024-CB5BE74BAD85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5930241" y="5438727"/>
            <a:ext cx="2810591" cy="758864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9" name="Metin Yer Tutucusu 2">
            <a:extLst>
              <a:ext uri="{FF2B5EF4-FFF2-40B4-BE49-F238E27FC236}">
                <a16:creationId xmlns:a16="http://schemas.microsoft.com/office/drawing/2014/main" id="{0A301DE6-2E75-41F5-9314-B269815BA3F3}"/>
              </a:ext>
            </a:extLst>
          </p:cNvPr>
          <p:cNvSpPr>
            <a:spLocks noGrp="1"/>
          </p:cNvSpPr>
          <p:nvPr>
            <p:ph type="body" idx="36" hasCustomPrompt="1"/>
          </p:nvPr>
        </p:nvSpPr>
        <p:spPr>
          <a:xfrm>
            <a:off x="5930241" y="5146055"/>
            <a:ext cx="2810591" cy="292671"/>
          </a:xfrm>
        </p:spPr>
        <p:txBody>
          <a:bodyPr lIns="0" tIns="0" rIns="0" bIns="0" rtlCol="0" anchor="t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40" name="Metin Yer Tutucusu 15">
            <a:extLst>
              <a:ext uri="{FF2B5EF4-FFF2-40B4-BE49-F238E27FC236}">
                <a16:creationId xmlns:a16="http://schemas.microsoft.com/office/drawing/2014/main" id="{B9154606-4DE0-4DC7-830A-371423BE4201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618284" y="2153566"/>
            <a:ext cx="2616212" cy="978408"/>
          </a:xfrm>
          <a:prstGeom prst="rect">
            <a:avLst/>
          </a:prstGeom>
          <a:ln w="6350">
            <a:noFill/>
          </a:ln>
        </p:spPr>
        <p:txBody>
          <a:bodyPr lIns="0" tIns="0" rIns="0" bIns="0" rtlCol="0" anchor="ctr" anchorCtr="0">
            <a:noAutofit/>
          </a:bodyPr>
          <a:lstStyle>
            <a:lvl1pPr marL="0" indent="0" algn="ctr">
              <a:buNone/>
              <a:defRPr sz="7000" b="1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20XX</a:t>
            </a:r>
          </a:p>
        </p:txBody>
      </p:sp>
      <p:sp>
        <p:nvSpPr>
          <p:cNvPr id="41" name="Metin Yer Tutucusu 15">
            <a:extLst>
              <a:ext uri="{FF2B5EF4-FFF2-40B4-BE49-F238E27FC236}">
                <a16:creationId xmlns:a16="http://schemas.microsoft.com/office/drawing/2014/main" id="{5AC8C127-0F88-413C-B7BA-2ED0F81E7D4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618284" y="3621465"/>
            <a:ext cx="2616212" cy="978408"/>
          </a:xfrm>
          <a:prstGeom prst="rect">
            <a:avLst/>
          </a:prstGeom>
          <a:ln w="6350">
            <a:noFill/>
          </a:ln>
        </p:spPr>
        <p:txBody>
          <a:bodyPr lIns="0" tIns="0" rIns="0" bIns="0" rtlCol="0" anchor="ctr" anchorCtr="0">
            <a:noAutofit/>
          </a:bodyPr>
          <a:lstStyle>
            <a:lvl1pPr marL="0" indent="0" algn="ctr">
              <a:buNone/>
              <a:defRPr sz="7000" b="1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20XX</a:t>
            </a:r>
          </a:p>
        </p:txBody>
      </p:sp>
      <p:sp>
        <p:nvSpPr>
          <p:cNvPr id="42" name="Metin Yer Tutucusu 15">
            <a:extLst>
              <a:ext uri="{FF2B5EF4-FFF2-40B4-BE49-F238E27FC236}">
                <a16:creationId xmlns:a16="http://schemas.microsoft.com/office/drawing/2014/main" id="{63C5707A-6E08-4B58-A5FE-40063DB6548E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618284" y="5089363"/>
            <a:ext cx="2616212" cy="978408"/>
          </a:xfrm>
          <a:prstGeom prst="rect">
            <a:avLst/>
          </a:prstGeom>
          <a:ln w="6350">
            <a:noFill/>
          </a:ln>
        </p:spPr>
        <p:txBody>
          <a:bodyPr lIns="0" tIns="0" rIns="0" bIns="0" rtlCol="0" anchor="ctr" anchorCtr="0">
            <a:noAutofit/>
          </a:bodyPr>
          <a:lstStyle>
            <a:lvl1pPr marL="0" indent="0" algn="ctr">
              <a:buNone/>
              <a:defRPr sz="7000" b="1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20XX</a:t>
            </a:r>
          </a:p>
        </p:txBody>
      </p:sp>
    </p:spTree>
    <p:extLst>
      <p:ext uri="{BB962C8B-B14F-4D97-AF65-F5344CB8AC3E}">
        <p14:creationId xmlns:p14="http://schemas.microsoft.com/office/powerpoint/2010/main" val="36275356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o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:a16="http://schemas.microsoft.com/office/drawing/2014/main" id="{09F1B35C-893A-4033-ADC0-2192AFA292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CD637DF8-B064-4F36-89F8-EBF538A2E7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3276" y="2260000"/>
            <a:ext cx="3911599" cy="1177174"/>
          </a:xfrm>
        </p:spPr>
        <p:txBody>
          <a:bodyPr lIns="0" tIns="0" rIns="0" bIns="0"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tr-TR" noProof="0" dirty="0"/>
              <a:t>DÜZENLEMEK İÇİN TIKLAYIN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A72532A-5006-46B7-AE99-3A6891CD025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26770" y="3890303"/>
            <a:ext cx="3275463" cy="882062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49EFC6D7-3241-401C-A16A-4A7CC2653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F345D6DC-ABA5-4D00-9CD3-92FFDD1FA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2459C86-0106-40E0-AA18-795EC5787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11" name="Resim Yer Tutucusu 10">
            <a:extLst>
              <a:ext uri="{FF2B5EF4-FFF2-40B4-BE49-F238E27FC236}">
                <a16:creationId xmlns:a16="http://schemas.microsoft.com/office/drawing/2014/main" id="{6D14F7B3-A6CF-491C-9855-75B5784CC4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5" name="Grup 14">
            <a:extLst>
              <a:ext uri="{FF2B5EF4-FFF2-40B4-BE49-F238E27FC236}">
                <a16:creationId xmlns:a16="http://schemas.microsoft.com/office/drawing/2014/main" id="{B7317392-EF87-4050-8BBE-32F74B0CF15A}"/>
              </a:ext>
            </a:extLst>
          </p:cNvPr>
          <p:cNvGrpSpPr/>
          <p:nvPr userDrawn="1"/>
        </p:nvGrpSpPr>
        <p:grpSpPr>
          <a:xfrm>
            <a:off x="0" y="3598737"/>
            <a:ext cx="2653124" cy="100800"/>
            <a:chOff x="-1228304" y="3240138"/>
            <a:chExt cx="2653124" cy="100800"/>
          </a:xfrm>
        </p:grpSpPr>
        <p:cxnSp>
          <p:nvCxnSpPr>
            <p:cNvPr id="13" name="Düz Bağlayıcı 12">
              <a:extLst>
                <a:ext uri="{FF2B5EF4-FFF2-40B4-BE49-F238E27FC236}">
                  <a16:creationId xmlns:a16="http://schemas.microsoft.com/office/drawing/2014/main" id="{785A4134-866D-4143-AC1E-8A2FFDB498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1228304" y="3290538"/>
              <a:ext cx="2588184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1BBC5D9C-B8FB-455B-9398-36DB21F2765E}"/>
                </a:ext>
              </a:extLst>
            </p:cNvPr>
            <p:cNvSpPr/>
            <p:nvPr userDrawn="1"/>
          </p:nvSpPr>
          <p:spPr>
            <a:xfrm>
              <a:off x="1324020" y="3240138"/>
              <a:ext cx="100800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72225750-E4CE-4A81-A0C3-4023030D637E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8" name="Düz Bağlayıcı 17">
            <a:extLst>
              <a:ext uri="{FF2B5EF4-FFF2-40B4-BE49-F238E27FC236}">
                <a16:creationId xmlns:a16="http://schemas.microsoft.com/office/drawing/2014/main" id="{3819C324-07DF-49DB-A08C-0E6155CE3041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75A34025-44F2-4A09-8629-F1794E9D35AF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20" name="Düz Bağlayıcı 19">
            <a:extLst>
              <a:ext uri="{FF2B5EF4-FFF2-40B4-BE49-F238E27FC236}">
                <a16:creationId xmlns:a16="http://schemas.microsoft.com/office/drawing/2014/main" id="{815854A2-EAE9-4B2A-84CF-5A4BD753863A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Başlık Yer Tutucusu 9">
            <a:extLst>
              <a:ext uri="{FF2B5EF4-FFF2-40B4-BE49-F238E27FC236}">
                <a16:creationId xmlns:a16="http://schemas.microsoft.com/office/drawing/2014/main" id="{3F646CE6-E75B-4112-896D-5A26E1F1520E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5518150" y="860425"/>
            <a:ext cx="5870575" cy="4867275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2000"/>
            </a:lvl1pPr>
          </a:lstStyle>
          <a:p>
            <a:pPr rtl="0"/>
            <a:r>
              <a:rPr lang="tr-TR" noProof="0"/>
              <a:t>Tablo eklemek için simgeye tıklayın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31839232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kip İçer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:a16="http://schemas.microsoft.com/office/drawing/2014/main" id="{09F1B35C-893A-4033-ADC0-2192AFA292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CD637DF8-B064-4F36-89F8-EBF538A2E7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3277" y="1608523"/>
            <a:ext cx="2828198" cy="1286838"/>
          </a:xfrm>
        </p:spPr>
        <p:txBody>
          <a:bodyPr lIns="0" tIns="0" rIns="0" bIns="0"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tr-TR" noProof="0" dirty="0"/>
              <a:t>DÜZENLEMEK İÇİN TIKLAYIN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A72532A-5006-46B7-AE99-3A6891CD025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26771" y="3244567"/>
            <a:ext cx="2828198" cy="2098138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49EFC6D7-3241-401C-A16A-4A7CC2653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F345D6DC-ABA5-4D00-9CD3-92FFDD1FA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2459C86-0106-40E0-AA18-795EC5787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11" name="Resim Yer Tutucusu 10">
            <a:extLst>
              <a:ext uri="{FF2B5EF4-FFF2-40B4-BE49-F238E27FC236}">
                <a16:creationId xmlns:a16="http://schemas.microsoft.com/office/drawing/2014/main" id="{6D14F7B3-A6CF-491C-9855-75B5784CC4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5" name="Grup 14">
            <a:extLst>
              <a:ext uri="{FF2B5EF4-FFF2-40B4-BE49-F238E27FC236}">
                <a16:creationId xmlns:a16="http://schemas.microsoft.com/office/drawing/2014/main" id="{B7317392-EF87-4050-8BBE-32F74B0CF15A}"/>
              </a:ext>
            </a:extLst>
          </p:cNvPr>
          <p:cNvGrpSpPr/>
          <p:nvPr userDrawn="1"/>
        </p:nvGrpSpPr>
        <p:grpSpPr>
          <a:xfrm>
            <a:off x="0" y="2993948"/>
            <a:ext cx="2114608" cy="100800"/>
            <a:chOff x="0" y="3240138"/>
            <a:chExt cx="2114608" cy="100800"/>
          </a:xfrm>
        </p:grpSpPr>
        <p:cxnSp>
          <p:nvCxnSpPr>
            <p:cNvPr id="13" name="Düz Bağlayıcı 12">
              <a:extLst>
                <a:ext uri="{FF2B5EF4-FFF2-40B4-BE49-F238E27FC236}">
                  <a16:creationId xmlns:a16="http://schemas.microsoft.com/office/drawing/2014/main" id="{785A4134-866D-4143-AC1E-8A2FFDB49855}"/>
                </a:ext>
              </a:extLst>
            </p:cNvPr>
            <p:cNvCxnSpPr/>
            <p:nvPr userDrawn="1"/>
          </p:nvCxnSpPr>
          <p:spPr>
            <a:xfrm>
              <a:off x="0" y="3290538"/>
              <a:ext cx="2034988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1BBC5D9C-B8FB-455B-9398-36DB21F2765E}"/>
                </a:ext>
              </a:extLst>
            </p:cNvPr>
            <p:cNvSpPr/>
            <p:nvPr userDrawn="1"/>
          </p:nvSpPr>
          <p:spPr>
            <a:xfrm>
              <a:off x="2013808" y="3240138"/>
              <a:ext cx="100800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72225750-E4CE-4A81-A0C3-4023030D637E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8" name="Düz Bağlayıcı 17">
            <a:extLst>
              <a:ext uri="{FF2B5EF4-FFF2-40B4-BE49-F238E27FC236}">
                <a16:creationId xmlns:a16="http://schemas.microsoft.com/office/drawing/2014/main" id="{3819C324-07DF-49DB-A08C-0E6155CE3041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75A34025-44F2-4A09-8629-F1794E9D35AF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20" name="Düz Bağlayıcı 19">
            <a:extLst>
              <a:ext uri="{FF2B5EF4-FFF2-40B4-BE49-F238E27FC236}">
                <a16:creationId xmlns:a16="http://schemas.microsoft.com/office/drawing/2014/main" id="{815854A2-EAE9-4B2A-84CF-5A4BD753863A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Metin Yer Tutucusu 2">
            <a:extLst>
              <a:ext uri="{FF2B5EF4-FFF2-40B4-BE49-F238E27FC236}">
                <a16:creationId xmlns:a16="http://schemas.microsoft.com/office/drawing/2014/main" id="{1B29C9C1-9494-4E8B-A0F3-611E947A19B3}"/>
              </a:ext>
            </a:extLst>
          </p:cNvPr>
          <p:cNvSpPr>
            <a:spLocks noGrp="1"/>
          </p:cNvSpPr>
          <p:nvPr>
            <p:ph type="body" idx="27" hasCustomPrompt="1"/>
          </p:nvPr>
        </p:nvSpPr>
        <p:spPr>
          <a:xfrm>
            <a:off x="4128617" y="4355032"/>
            <a:ext cx="2066544" cy="1280958"/>
          </a:xfrm>
        </p:spPr>
        <p:txBody>
          <a:bodyPr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0" name="Metin Yer Tutucusu 2">
            <a:extLst>
              <a:ext uri="{FF2B5EF4-FFF2-40B4-BE49-F238E27FC236}">
                <a16:creationId xmlns:a16="http://schemas.microsoft.com/office/drawing/2014/main" id="{ABB09D16-148A-45C2-B0B8-1495E8DC7D64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4128616" y="4042831"/>
            <a:ext cx="2066544" cy="282991"/>
          </a:xfrm>
        </p:spPr>
        <p:txBody>
          <a:bodyPr lIns="0" tIns="0" rIns="0" bIns="0" rtlCol="0" anchor="b" anchorCtr="0">
            <a:normAutofit/>
          </a:bodyPr>
          <a:lstStyle>
            <a:lvl1pPr marL="0" indent="0" algn="ct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b="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1" name="Metin Yer Tutucusu 2">
            <a:extLst>
              <a:ext uri="{FF2B5EF4-FFF2-40B4-BE49-F238E27FC236}">
                <a16:creationId xmlns:a16="http://schemas.microsoft.com/office/drawing/2014/main" id="{67814C7C-3597-4B16-A4AC-D81985C587BD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4128616" y="3428999"/>
            <a:ext cx="2066544" cy="615618"/>
          </a:xfrm>
        </p:spPr>
        <p:txBody>
          <a:bodyPr lIns="0" tIns="0" rIns="0" bIns="0" rtlCol="0" anchor="b" anchorCtr="0">
            <a:normAutofit/>
          </a:bodyPr>
          <a:lstStyle>
            <a:lvl1pPr marL="0" indent="0" algn="ct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 düzenle</a:t>
            </a:r>
          </a:p>
        </p:txBody>
      </p:sp>
      <p:sp>
        <p:nvSpPr>
          <p:cNvPr id="9" name="Resim Yer Tutucusu 8">
            <a:extLst>
              <a:ext uri="{FF2B5EF4-FFF2-40B4-BE49-F238E27FC236}">
                <a16:creationId xmlns:a16="http://schemas.microsoft.com/office/drawing/2014/main" id="{B284A57B-147A-4287-AA6B-E508A9222F7F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4130072" y="1179843"/>
            <a:ext cx="2066544" cy="2066544"/>
          </a:xfrm>
          <a:prstGeom prst="ellipse">
            <a:avLst/>
          </a:prstGeom>
          <a:ln w="1270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35" name="Resim Yer Tutucusu 8">
            <a:extLst>
              <a:ext uri="{FF2B5EF4-FFF2-40B4-BE49-F238E27FC236}">
                <a16:creationId xmlns:a16="http://schemas.microsoft.com/office/drawing/2014/main" id="{9DBE0996-CEA3-41C3-A75A-84DC3C2B5194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9128072" y="1179843"/>
            <a:ext cx="2066544" cy="2066544"/>
          </a:xfrm>
          <a:prstGeom prst="ellipse">
            <a:avLst/>
          </a:prstGeom>
          <a:ln w="1270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36" name="Resim Yer Tutucusu 8">
            <a:extLst>
              <a:ext uri="{FF2B5EF4-FFF2-40B4-BE49-F238E27FC236}">
                <a16:creationId xmlns:a16="http://schemas.microsoft.com/office/drawing/2014/main" id="{F7B28261-CB14-4E4E-AA66-A0239B3DD28E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6629072" y="1179843"/>
            <a:ext cx="2066544" cy="2066544"/>
          </a:xfrm>
          <a:prstGeom prst="ellipse">
            <a:avLst/>
          </a:prstGeom>
          <a:ln w="1270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37" name="Metin Yer Tutucusu 2">
            <a:extLst>
              <a:ext uri="{FF2B5EF4-FFF2-40B4-BE49-F238E27FC236}">
                <a16:creationId xmlns:a16="http://schemas.microsoft.com/office/drawing/2014/main" id="{BAA53E0C-9536-4177-A63F-0E2565EC53CD}"/>
              </a:ext>
            </a:extLst>
          </p:cNvPr>
          <p:cNvSpPr>
            <a:spLocks noGrp="1"/>
          </p:cNvSpPr>
          <p:nvPr>
            <p:ph type="body" idx="36" hasCustomPrompt="1"/>
          </p:nvPr>
        </p:nvSpPr>
        <p:spPr>
          <a:xfrm>
            <a:off x="9127048" y="4355032"/>
            <a:ext cx="2066400" cy="1280958"/>
          </a:xfrm>
        </p:spPr>
        <p:txBody>
          <a:bodyPr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8" name="Metin Yer Tutucusu 2">
            <a:extLst>
              <a:ext uri="{FF2B5EF4-FFF2-40B4-BE49-F238E27FC236}">
                <a16:creationId xmlns:a16="http://schemas.microsoft.com/office/drawing/2014/main" id="{67EF8E36-183B-420B-AF25-17CFA963987A}"/>
              </a:ext>
            </a:extLst>
          </p:cNvPr>
          <p:cNvSpPr>
            <a:spLocks noGrp="1"/>
          </p:cNvSpPr>
          <p:nvPr>
            <p:ph type="body" idx="37" hasCustomPrompt="1"/>
          </p:nvPr>
        </p:nvSpPr>
        <p:spPr>
          <a:xfrm>
            <a:off x="9127047" y="4042831"/>
            <a:ext cx="2066400" cy="282991"/>
          </a:xfrm>
        </p:spPr>
        <p:txBody>
          <a:bodyPr lIns="0" tIns="0" rIns="0" bIns="0" rtlCol="0" anchor="b" anchorCtr="0">
            <a:normAutofit/>
          </a:bodyPr>
          <a:lstStyle>
            <a:lvl1pPr marL="0" indent="0" algn="ct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b="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9" name="Metin Yer Tutucusu 2">
            <a:extLst>
              <a:ext uri="{FF2B5EF4-FFF2-40B4-BE49-F238E27FC236}">
                <a16:creationId xmlns:a16="http://schemas.microsoft.com/office/drawing/2014/main" id="{58DA6E86-8039-4690-AFE1-7CCF07B7CBAF}"/>
              </a:ext>
            </a:extLst>
          </p:cNvPr>
          <p:cNvSpPr>
            <a:spLocks noGrp="1"/>
          </p:cNvSpPr>
          <p:nvPr>
            <p:ph type="body" idx="38" hasCustomPrompt="1"/>
          </p:nvPr>
        </p:nvSpPr>
        <p:spPr>
          <a:xfrm>
            <a:off x="9127047" y="3428999"/>
            <a:ext cx="2066400" cy="615618"/>
          </a:xfrm>
        </p:spPr>
        <p:txBody>
          <a:bodyPr lIns="0" tIns="0" rIns="0" bIns="0" rtlCol="0" anchor="b" anchorCtr="0">
            <a:normAutofit/>
          </a:bodyPr>
          <a:lstStyle>
            <a:lvl1pPr marL="0" indent="0" algn="ct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 düzenle</a:t>
            </a:r>
          </a:p>
        </p:txBody>
      </p:sp>
      <p:sp>
        <p:nvSpPr>
          <p:cNvPr id="41" name="Metin Yer Tutucusu 2">
            <a:extLst>
              <a:ext uri="{FF2B5EF4-FFF2-40B4-BE49-F238E27FC236}">
                <a16:creationId xmlns:a16="http://schemas.microsoft.com/office/drawing/2014/main" id="{933214B9-0452-4C8B-AB10-922F3C3BCF01}"/>
              </a:ext>
            </a:extLst>
          </p:cNvPr>
          <p:cNvSpPr>
            <a:spLocks noGrp="1"/>
          </p:cNvSpPr>
          <p:nvPr>
            <p:ph type="body" idx="39" hasCustomPrompt="1"/>
          </p:nvPr>
        </p:nvSpPr>
        <p:spPr>
          <a:xfrm>
            <a:off x="6629217" y="4355032"/>
            <a:ext cx="2066400" cy="1280958"/>
          </a:xfrm>
        </p:spPr>
        <p:txBody>
          <a:bodyPr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42" name="Metin Yer Tutucusu 2">
            <a:extLst>
              <a:ext uri="{FF2B5EF4-FFF2-40B4-BE49-F238E27FC236}">
                <a16:creationId xmlns:a16="http://schemas.microsoft.com/office/drawing/2014/main" id="{A5C23113-D98B-48C7-A675-4FD5F50333F3}"/>
              </a:ext>
            </a:extLst>
          </p:cNvPr>
          <p:cNvSpPr>
            <a:spLocks noGrp="1"/>
          </p:cNvSpPr>
          <p:nvPr>
            <p:ph type="body" idx="40" hasCustomPrompt="1"/>
          </p:nvPr>
        </p:nvSpPr>
        <p:spPr>
          <a:xfrm>
            <a:off x="6629216" y="4042831"/>
            <a:ext cx="2066400" cy="282991"/>
          </a:xfrm>
        </p:spPr>
        <p:txBody>
          <a:bodyPr lIns="0" tIns="0" rIns="0" bIns="0" rtlCol="0" anchor="b" anchorCtr="0">
            <a:normAutofit/>
          </a:bodyPr>
          <a:lstStyle>
            <a:lvl1pPr marL="0" indent="0" algn="ct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b="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49" name="Metin Yer Tutucusu 2">
            <a:extLst>
              <a:ext uri="{FF2B5EF4-FFF2-40B4-BE49-F238E27FC236}">
                <a16:creationId xmlns:a16="http://schemas.microsoft.com/office/drawing/2014/main" id="{09781257-B563-41E0-B9E6-9C7330084BCC}"/>
              </a:ext>
            </a:extLst>
          </p:cNvPr>
          <p:cNvSpPr>
            <a:spLocks noGrp="1"/>
          </p:cNvSpPr>
          <p:nvPr>
            <p:ph type="body" idx="41" hasCustomPrompt="1"/>
          </p:nvPr>
        </p:nvSpPr>
        <p:spPr>
          <a:xfrm>
            <a:off x="6627903" y="3428999"/>
            <a:ext cx="2066400" cy="615618"/>
          </a:xfrm>
        </p:spPr>
        <p:txBody>
          <a:bodyPr lIns="0" tIns="0" rIns="0" bIns="0" rtlCol="0" anchor="b" anchorCtr="0">
            <a:normAutofit/>
          </a:bodyPr>
          <a:lstStyle>
            <a:lvl1pPr marL="0" indent="0" algn="ct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 düzenle</a:t>
            </a:r>
          </a:p>
        </p:txBody>
      </p:sp>
      <p:cxnSp>
        <p:nvCxnSpPr>
          <p:cNvPr id="32" name="Düz Bağlayıcı 31">
            <a:extLst>
              <a:ext uri="{FF2B5EF4-FFF2-40B4-BE49-F238E27FC236}">
                <a16:creationId xmlns:a16="http://schemas.microsoft.com/office/drawing/2014/main" id="{9A32EC27-ACD8-47C0-A3ED-E4ED58D88358}"/>
              </a:ext>
            </a:extLst>
          </p:cNvPr>
          <p:cNvCxnSpPr/>
          <p:nvPr userDrawn="1"/>
        </p:nvCxnSpPr>
        <p:spPr>
          <a:xfrm>
            <a:off x="6195160" y="2217849"/>
            <a:ext cx="43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Düz Bağlayıcı 32">
            <a:extLst>
              <a:ext uri="{FF2B5EF4-FFF2-40B4-BE49-F238E27FC236}">
                <a16:creationId xmlns:a16="http://schemas.microsoft.com/office/drawing/2014/main" id="{99E8819A-135C-4A5C-9F6A-A3BE05AA294F}"/>
              </a:ext>
            </a:extLst>
          </p:cNvPr>
          <p:cNvCxnSpPr/>
          <p:nvPr userDrawn="1"/>
        </p:nvCxnSpPr>
        <p:spPr>
          <a:xfrm>
            <a:off x="8703909" y="2216687"/>
            <a:ext cx="43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83294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kip İçerik Düzeni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>
            <a:extLst>
              <a:ext uri="{FF2B5EF4-FFF2-40B4-BE49-F238E27FC236}">
                <a16:creationId xmlns:a16="http://schemas.microsoft.com/office/drawing/2014/main" id="{E8E3FDB8-6D5C-48FE-99EA-7EC60F4D81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5" name="Tarih Yer Tutucusu 4">
            <a:extLst>
              <a:ext uri="{FF2B5EF4-FFF2-40B4-BE49-F238E27FC236}">
                <a16:creationId xmlns:a16="http://schemas.microsoft.com/office/drawing/2014/main" id="{2D9775F3-A041-479A-8038-652B7D9C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9BEDD04-BE4E-4B91-B13E-0C4FB3E1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306DF5D8-12DC-494E-B0F1-2E9C86A1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:a16="http://schemas.microsoft.com/office/drawing/2014/main" id="{ABF87C9E-53A2-4DE1-89DC-3907BE2E3D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4263" y="707529"/>
            <a:ext cx="6310887" cy="569086"/>
          </a:xfrm>
        </p:spPr>
        <p:txBody>
          <a:bodyPr lIns="0" tIns="0" rIns="0" bIns="0" rtlCol="0" anchor="b">
            <a:normAutofit/>
          </a:bodyPr>
          <a:lstStyle>
            <a:lvl1pPr algn="r">
              <a:defRPr sz="360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9" name="Metin Yer Tutucusu 2">
            <a:extLst>
              <a:ext uri="{FF2B5EF4-FFF2-40B4-BE49-F238E27FC236}">
                <a16:creationId xmlns:a16="http://schemas.microsoft.com/office/drawing/2014/main" id="{EB453F8F-AA02-4E0D-93BF-8CF4F14903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104263" y="1625821"/>
            <a:ext cx="6289862" cy="569085"/>
          </a:xfrm>
        </p:spPr>
        <p:txBody>
          <a:bodyPr lIns="0" tIns="0" rIns="0" bIns="0" rtlCol="0">
            <a:normAutofit/>
          </a:bodyPr>
          <a:lstStyle>
            <a:lvl1pPr marL="0" indent="0" algn="r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10" name="Resim Yer Tutucusu 10">
            <a:extLst>
              <a:ext uri="{FF2B5EF4-FFF2-40B4-BE49-F238E27FC236}">
                <a16:creationId xmlns:a16="http://schemas.microsoft.com/office/drawing/2014/main" id="{A541F291-2E4B-474E-9ED0-55C97A2A06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1" name="Grup 10">
            <a:extLst>
              <a:ext uri="{FF2B5EF4-FFF2-40B4-BE49-F238E27FC236}">
                <a16:creationId xmlns:a16="http://schemas.microsoft.com/office/drawing/2014/main" id="{59E4D57E-4989-4939-A31F-637543FAB606}"/>
              </a:ext>
            </a:extLst>
          </p:cNvPr>
          <p:cNvGrpSpPr/>
          <p:nvPr userDrawn="1"/>
        </p:nvGrpSpPr>
        <p:grpSpPr>
          <a:xfrm flipH="1">
            <a:off x="7090471" y="1375202"/>
            <a:ext cx="5119457" cy="100800"/>
            <a:chOff x="428300" y="3240138"/>
            <a:chExt cx="3196410" cy="100800"/>
          </a:xfrm>
        </p:grpSpPr>
        <p:cxnSp>
          <p:nvCxnSpPr>
            <p:cNvPr id="12" name="Düz Bağlayıcı 11">
              <a:extLst>
                <a:ext uri="{FF2B5EF4-FFF2-40B4-BE49-F238E27FC236}">
                  <a16:creationId xmlns:a16="http://schemas.microsoft.com/office/drawing/2014/main" id="{370B72A7-B625-48B8-88E6-BCE2A4DD531E}"/>
                </a:ext>
              </a:extLst>
            </p:cNvPr>
            <p:cNvCxnSpPr>
              <a:cxnSpLocks/>
              <a:endCxn id="13" idx="2"/>
            </p:cNvCxnSpPr>
            <p:nvPr userDrawn="1"/>
          </p:nvCxnSpPr>
          <p:spPr>
            <a:xfrm>
              <a:off x="428300" y="3290538"/>
              <a:ext cx="3130686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1ED729F-F8A5-4244-9776-4935C260F11F}"/>
                </a:ext>
              </a:extLst>
            </p:cNvPr>
            <p:cNvSpPr/>
            <p:nvPr userDrawn="1"/>
          </p:nvSpPr>
          <p:spPr>
            <a:xfrm>
              <a:off x="3558986" y="3240138"/>
              <a:ext cx="65724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4" name="Metin Yer Tutucusu 2">
            <a:extLst>
              <a:ext uri="{FF2B5EF4-FFF2-40B4-BE49-F238E27FC236}">
                <a16:creationId xmlns:a16="http://schemas.microsoft.com/office/drawing/2014/main" id="{BE12A846-0DFC-435B-BAE9-D90C353E0344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958968" y="3372939"/>
            <a:ext cx="2297722" cy="328343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id="{6150998C-CF95-4C6F-8962-8EB2DB30177D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F86A2ACD-8CF5-48A3-A678-E213A809B332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F00811BB-0E37-4D70-84A5-97B3FBEDCBE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D03B3046-0457-4D23-8E0C-64E3FCD620BB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22" name="Metin Yer Tutucusu 2">
            <a:extLst>
              <a:ext uri="{FF2B5EF4-FFF2-40B4-BE49-F238E27FC236}">
                <a16:creationId xmlns:a16="http://schemas.microsoft.com/office/drawing/2014/main" id="{F2ACDD32-C1AB-4359-B055-2F910492987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1958968" y="2960253"/>
            <a:ext cx="2297722" cy="328343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 düzenle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F6FF07C5-314A-4EA8-B78F-7A51C234D3A1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721841" y="2764036"/>
            <a:ext cx="1106424" cy="1106423"/>
          </a:xfrm>
          <a:prstGeom prst="ellipse">
            <a:avLst/>
          </a:prstGeom>
          <a:ln w="12700">
            <a:solidFill>
              <a:schemeClr val="bg1">
                <a:lumMod val="50000"/>
                <a:lumOff val="50000"/>
              </a:schemeClr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cxnSp>
        <p:nvCxnSpPr>
          <p:cNvPr id="23" name="Düz Bağlayıcı 22">
            <a:extLst>
              <a:ext uri="{FF2B5EF4-FFF2-40B4-BE49-F238E27FC236}">
                <a16:creationId xmlns:a16="http://schemas.microsoft.com/office/drawing/2014/main" id="{B691060D-E361-43B0-BFD7-43D7CC4E5CCD}"/>
              </a:ext>
            </a:extLst>
          </p:cNvPr>
          <p:cNvCxnSpPr>
            <a:cxnSpLocks/>
          </p:cNvCxnSpPr>
          <p:nvPr userDrawn="1"/>
        </p:nvCxnSpPr>
        <p:spPr>
          <a:xfrm>
            <a:off x="0" y="3288596"/>
            <a:ext cx="7200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Metin Yer Tutucusu 2">
            <a:extLst>
              <a:ext uri="{FF2B5EF4-FFF2-40B4-BE49-F238E27FC236}">
                <a16:creationId xmlns:a16="http://schemas.microsoft.com/office/drawing/2014/main" id="{4A98AB01-9578-4430-96AD-F434AF0CDA20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1957127" y="4800796"/>
            <a:ext cx="2297722" cy="328343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41" name="Metin Yer Tutucusu 2">
            <a:extLst>
              <a:ext uri="{FF2B5EF4-FFF2-40B4-BE49-F238E27FC236}">
                <a16:creationId xmlns:a16="http://schemas.microsoft.com/office/drawing/2014/main" id="{EF9D60F2-A1FB-4A95-997B-A4F1723AC1EC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957127" y="4388110"/>
            <a:ext cx="2297722" cy="328343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 düzenle</a:t>
            </a:r>
          </a:p>
        </p:txBody>
      </p:sp>
      <p:sp>
        <p:nvSpPr>
          <p:cNvPr id="42" name="Resim Yer Tutucusu 2">
            <a:extLst>
              <a:ext uri="{FF2B5EF4-FFF2-40B4-BE49-F238E27FC236}">
                <a16:creationId xmlns:a16="http://schemas.microsoft.com/office/drawing/2014/main" id="{76A56D2A-42F0-40C5-96D7-B1AC33152A85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720000" y="4191893"/>
            <a:ext cx="1106424" cy="1106423"/>
          </a:xfrm>
          <a:prstGeom prst="ellipse">
            <a:avLst/>
          </a:prstGeom>
          <a:ln w="12700">
            <a:solidFill>
              <a:schemeClr val="bg1">
                <a:lumMod val="50000"/>
                <a:lumOff val="50000"/>
              </a:schemeClr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cxnSp>
        <p:nvCxnSpPr>
          <p:cNvPr id="43" name="Düz Bağlayıcı 42">
            <a:extLst>
              <a:ext uri="{FF2B5EF4-FFF2-40B4-BE49-F238E27FC236}">
                <a16:creationId xmlns:a16="http://schemas.microsoft.com/office/drawing/2014/main" id="{CF6D1C91-9136-4678-A712-92BE9B3902C4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11670" y="4028309"/>
            <a:ext cx="3240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Metin Yer Tutucusu 2">
            <a:extLst>
              <a:ext uri="{FF2B5EF4-FFF2-40B4-BE49-F238E27FC236}">
                <a16:creationId xmlns:a16="http://schemas.microsoft.com/office/drawing/2014/main" id="{BACF15AB-FF8A-422B-840D-88503024E5D3}"/>
              </a:ext>
            </a:extLst>
          </p:cNvPr>
          <p:cNvSpPr>
            <a:spLocks noGrp="1"/>
          </p:cNvSpPr>
          <p:nvPr>
            <p:ph type="body" idx="37" hasCustomPrompt="1"/>
          </p:nvPr>
        </p:nvSpPr>
        <p:spPr>
          <a:xfrm>
            <a:off x="5708709" y="3372939"/>
            <a:ext cx="2297722" cy="328343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45" name="Metin Yer Tutucusu 2">
            <a:extLst>
              <a:ext uri="{FF2B5EF4-FFF2-40B4-BE49-F238E27FC236}">
                <a16:creationId xmlns:a16="http://schemas.microsoft.com/office/drawing/2014/main" id="{EFC2028F-7DFE-412D-97DF-707D128D95E0}"/>
              </a:ext>
            </a:extLst>
          </p:cNvPr>
          <p:cNvSpPr>
            <a:spLocks noGrp="1"/>
          </p:cNvSpPr>
          <p:nvPr>
            <p:ph type="body" idx="38" hasCustomPrompt="1"/>
          </p:nvPr>
        </p:nvSpPr>
        <p:spPr>
          <a:xfrm>
            <a:off x="5708709" y="2960253"/>
            <a:ext cx="2297722" cy="328343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 düzenle</a:t>
            </a:r>
          </a:p>
        </p:txBody>
      </p:sp>
      <p:sp>
        <p:nvSpPr>
          <p:cNvPr id="47" name="Metin Yer Tutucusu 2">
            <a:extLst>
              <a:ext uri="{FF2B5EF4-FFF2-40B4-BE49-F238E27FC236}">
                <a16:creationId xmlns:a16="http://schemas.microsoft.com/office/drawing/2014/main" id="{4349A4F0-1181-4A58-BFD4-4783CD130356}"/>
              </a:ext>
            </a:extLst>
          </p:cNvPr>
          <p:cNvSpPr>
            <a:spLocks noGrp="1"/>
          </p:cNvSpPr>
          <p:nvPr>
            <p:ph type="body" idx="40" hasCustomPrompt="1"/>
          </p:nvPr>
        </p:nvSpPr>
        <p:spPr>
          <a:xfrm>
            <a:off x="5704578" y="4800796"/>
            <a:ext cx="2297722" cy="328343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48" name="Metin Yer Tutucusu 2">
            <a:extLst>
              <a:ext uri="{FF2B5EF4-FFF2-40B4-BE49-F238E27FC236}">
                <a16:creationId xmlns:a16="http://schemas.microsoft.com/office/drawing/2014/main" id="{DC1D5D83-8D32-491F-87EB-9DA9360D4F2B}"/>
              </a:ext>
            </a:extLst>
          </p:cNvPr>
          <p:cNvSpPr>
            <a:spLocks noGrp="1"/>
          </p:cNvSpPr>
          <p:nvPr>
            <p:ph type="body" idx="41" hasCustomPrompt="1"/>
          </p:nvPr>
        </p:nvSpPr>
        <p:spPr>
          <a:xfrm>
            <a:off x="5704578" y="4388110"/>
            <a:ext cx="2297722" cy="328343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 düzenle</a:t>
            </a:r>
          </a:p>
        </p:txBody>
      </p:sp>
      <p:sp>
        <p:nvSpPr>
          <p:cNvPr id="50" name="Metin Yer Tutucusu 2">
            <a:extLst>
              <a:ext uri="{FF2B5EF4-FFF2-40B4-BE49-F238E27FC236}">
                <a16:creationId xmlns:a16="http://schemas.microsoft.com/office/drawing/2014/main" id="{8120723F-A42C-4B81-97FD-6F575E5C2584}"/>
              </a:ext>
            </a:extLst>
          </p:cNvPr>
          <p:cNvSpPr>
            <a:spLocks noGrp="1"/>
          </p:cNvSpPr>
          <p:nvPr>
            <p:ph type="body" idx="43" hasCustomPrompt="1"/>
          </p:nvPr>
        </p:nvSpPr>
        <p:spPr>
          <a:xfrm>
            <a:off x="9453870" y="3372939"/>
            <a:ext cx="2297722" cy="328343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51" name="Metin Yer Tutucusu 2">
            <a:extLst>
              <a:ext uri="{FF2B5EF4-FFF2-40B4-BE49-F238E27FC236}">
                <a16:creationId xmlns:a16="http://schemas.microsoft.com/office/drawing/2014/main" id="{27D068F1-398F-4D11-977C-080C8151C786}"/>
              </a:ext>
            </a:extLst>
          </p:cNvPr>
          <p:cNvSpPr>
            <a:spLocks noGrp="1"/>
          </p:cNvSpPr>
          <p:nvPr>
            <p:ph type="body" idx="44" hasCustomPrompt="1"/>
          </p:nvPr>
        </p:nvSpPr>
        <p:spPr>
          <a:xfrm>
            <a:off x="9453870" y="2960253"/>
            <a:ext cx="2297722" cy="328343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 düzenle</a:t>
            </a:r>
          </a:p>
        </p:txBody>
      </p:sp>
      <p:sp>
        <p:nvSpPr>
          <p:cNvPr id="53" name="Metin Yer Tutucusu 2">
            <a:extLst>
              <a:ext uri="{FF2B5EF4-FFF2-40B4-BE49-F238E27FC236}">
                <a16:creationId xmlns:a16="http://schemas.microsoft.com/office/drawing/2014/main" id="{B795705E-C5CB-46CC-9E41-D2269E07BC15}"/>
              </a:ext>
            </a:extLst>
          </p:cNvPr>
          <p:cNvSpPr>
            <a:spLocks noGrp="1"/>
          </p:cNvSpPr>
          <p:nvPr>
            <p:ph type="body" idx="46" hasCustomPrompt="1"/>
          </p:nvPr>
        </p:nvSpPr>
        <p:spPr>
          <a:xfrm>
            <a:off x="9452029" y="4800796"/>
            <a:ext cx="2297722" cy="328343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54" name="Metin Yer Tutucusu 2">
            <a:extLst>
              <a:ext uri="{FF2B5EF4-FFF2-40B4-BE49-F238E27FC236}">
                <a16:creationId xmlns:a16="http://schemas.microsoft.com/office/drawing/2014/main" id="{80211A2B-0F3C-4DBE-AE01-069AE7FC3468}"/>
              </a:ext>
            </a:extLst>
          </p:cNvPr>
          <p:cNvSpPr>
            <a:spLocks noGrp="1"/>
          </p:cNvSpPr>
          <p:nvPr>
            <p:ph type="body" idx="47" hasCustomPrompt="1"/>
          </p:nvPr>
        </p:nvSpPr>
        <p:spPr>
          <a:xfrm>
            <a:off x="9452029" y="4388110"/>
            <a:ext cx="2297722" cy="328343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 düzenle</a:t>
            </a:r>
          </a:p>
        </p:txBody>
      </p:sp>
      <p:cxnSp>
        <p:nvCxnSpPr>
          <p:cNvPr id="56" name="Düz Bağlayıcı 55">
            <a:extLst>
              <a:ext uri="{FF2B5EF4-FFF2-40B4-BE49-F238E27FC236}">
                <a16:creationId xmlns:a16="http://schemas.microsoft.com/office/drawing/2014/main" id="{2E5E9742-C670-47AB-AA69-AE65D7915B06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3531847" y="5364000"/>
            <a:ext cx="29880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Düz Bağlayıcı 56">
            <a:extLst>
              <a:ext uri="{FF2B5EF4-FFF2-40B4-BE49-F238E27FC236}">
                <a16:creationId xmlns:a16="http://schemas.microsoft.com/office/drawing/2014/main" id="{158712DB-5183-45D8-9ABB-6E0795658012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7274194" y="5363999"/>
            <a:ext cx="29880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sim Yer Tutucusu 2">
            <a:extLst>
              <a:ext uri="{FF2B5EF4-FFF2-40B4-BE49-F238E27FC236}">
                <a16:creationId xmlns:a16="http://schemas.microsoft.com/office/drawing/2014/main" id="{417A32F4-3459-4A31-A90E-AA771FD4D491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4467451" y="4191893"/>
            <a:ext cx="1106424" cy="1106423"/>
          </a:xfrm>
          <a:prstGeom prst="ellipse">
            <a:avLst/>
          </a:prstGeom>
          <a:solidFill>
            <a:srgbClr val="0F1722"/>
          </a:solidFill>
          <a:ln w="12700">
            <a:solidFill>
              <a:schemeClr val="bg1">
                <a:lumMod val="50000"/>
                <a:lumOff val="50000"/>
              </a:schemeClr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55" name="Resim Yer Tutucusu 2">
            <a:extLst>
              <a:ext uri="{FF2B5EF4-FFF2-40B4-BE49-F238E27FC236}">
                <a16:creationId xmlns:a16="http://schemas.microsoft.com/office/drawing/2014/main" id="{63549FA7-92E5-4DB1-92FA-15902DFD3753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8214902" y="4191893"/>
            <a:ext cx="1106424" cy="1106423"/>
          </a:xfrm>
          <a:prstGeom prst="ellipse">
            <a:avLst/>
          </a:prstGeom>
          <a:solidFill>
            <a:srgbClr val="0F1722"/>
          </a:solidFill>
          <a:ln w="12700">
            <a:solidFill>
              <a:schemeClr val="bg1">
                <a:lumMod val="50000"/>
                <a:lumOff val="50000"/>
              </a:schemeClr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46" name="Resim Yer Tutucusu 2">
            <a:extLst>
              <a:ext uri="{FF2B5EF4-FFF2-40B4-BE49-F238E27FC236}">
                <a16:creationId xmlns:a16="http://schemas.microsoft.com/office/drawing/2014/main" id="{0F62D330-6A30-4A65-89DA-EDFE4AAD343E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4469292" y="2764036"/>
            <a:ext cx="1106424" cy="1106423"/>
          </a:xfrm>
          <a:prstGeom prst="ellipse">
            <a:avLst/>
          </a:prstGeom>
          <a:solidFill>
            <a:srgbClr val="0F1722"/>
          </a:solidFill>
          <a:ln w="12700">
            <a:solidFill>
              <a:schemeClr val="bg1">
                <a:lumMod val="50000"/>
                <a:lumOff val="50000"/>
              </a:schemeClr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52" name="Resim Yer Tutucusu 2">
            <a:extLst>
              <a:ext uri="{FF2B5EF4-FFF2-40B4-BE49-F238E27FC236}">
                <a16:creationId xmlns:a16="http://schemas.microsoft.com/office/drawing/2014/main" id="{A3FC286B-05E7-4E48-A7FD-197800349118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8216743" y="2764036"/>
            <a:ext cx="1106424" cy="1106423"/>
          </a:xfrm>
          <a:prstGeom prst="ellipse">
            <a:avLst/>
          </a:prstGeom>
          <a:solidFill>
            <a:srgbClr val="0F1722"/>
          </a:solidFill>
          <a:ln w="12700">
            <a:solidFill>
              <a:schemeClr val="bg1">
                <a:lumMod val="50000"/>
                <a:lumOff val="50000"/>
              </a:schemeClr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174431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imli 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sim Yer Tutucusu 7">
            <a:extLst>
              <a:ext uri="{FF2B5EF4-FFF2-40B4-BE49-F238E27FC236}">
                <a16:creationId xmlns:a16="http://schemas.microsoft.com/office/drawing/2014/main" id="{C799DC18-D353-427C-B849-0204F13D9B3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083300" cy="685800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8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45015858-8549-49EA-BB83-070E0D9D4890}"/>
              </a:ext>
            </a:extLst>
          </p:cNvPr>
          <p:cNvSpPr/>
          <p:nvPr userDrawn="1"/>
        </p:nvSpPr>
        <p:spPr>
          <a:xfrm>
            <a:off x="6083808" y="0"/>
            <a:ext cx="6108192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6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2206FBAC-B8FD-4768-B682-E0B93BA331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69768" y="2133599"/>
            <a:ext cx="4618957" cy="2492461"/>
          </a:xfrm>
        </p:spPr>
        <p:txBody>
          <a:bodyPr lIns="0" tIns="0" rIns="0" bIns="0" rtlCol="0" anchor="b" anchorCtr="0">
            <a:noAutofit/>
          </a:bodyPr>
          <a:lstStyle>
            <a:lvl1pPr>
              <a:defRPr sz="6000"/>
            </a:lvl1pPr>
          </a:lstStyle>
          <a:p>
            <a:pPr rtl="0"/>
            <a:r>
              <a:rPr lang="tr-TR" noProof="0" dirty="0"/>
              <a:t>SUNUM</a:t>
            </a:r>
            <a:br>
              <a:rPr lang="tr-TR" noProof="0" dirty="0"/>
            </a:br>
            <a:r>
              <a:rPr lang="tr-TR" noProof="0" dirty="0"/>
              <a:t>DESTESİ</a:t>
            </a:r>
            <a:br>
              <a:rPr lang="tr-TR" noProof="0" dirty="0"/>
            </a:br>
            <a:r>
              <a:rPr lang="tr-TR" noProof="0" dirty="0"/>
              <a:t>BAŞLIĞI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2472534F-03A6-408A-9BF1-303D0A440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A24E181-0C50-4F43-A5A7-6FDD1500C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13A749CC-EB55-4FEF-AA4C-9A9C6E2AA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grpSp>
        <p:nvGrpSpPr>
          <p:cNvPr id="9" name="Grup 8">
            <a:extLst>
              <a:ext uri="{FF2B5EF4-FFF2-40B4-BE49-F238E27FC236}">
                <a16:creationId xmlns:a16="http://schemas.microsoft.com/office/drawing/2014/main" id="{6F3E26A6-6962-4A35-AA86-805537D45296}"/>
              </a:ext>
            </a:extLst>
          </p:cNvPr>
          <p:cNvGrpSpPr/>
          <p:nvPr userDrawn="1"/>
        </p:nvGrpSpPr>
        <p:grpSpPr>
          <a:xfrm>
            <a:off x="6769768" y="1947412"/>
            <a:ext cx="3273188" cy="102440"/>
            <a:chOff x="3631690" y="2252140"/>
            <a:chExt cx="5701427" cy="10244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681504C4-12AC-4251-8E47-0089784BDB9B}"/>
                </a:ext>
              </a:extLst>
            </p:cNvPr>
            <p:cNvSpPr/>
            <p:nvPr userDrawn="1"/>
          </p:nvSpPr>
          <p:spPr>
            <a:xfrm>
              <a:off x="3631690" y="2253996"/>
              <a:ext cx="175203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  <p:cxnSp>
          <p:nvCxnSpPr>
            <p:cNvPr id="11" name="Düz Bağlayıcı 10">
              <a:extLst>
                <a:ext uri="{FF2B5EF4-FFF2-40B4-BE49-F238E27FC236}">
                  <a16:creationId xmlns:a16="http://schemas.microsoft.com/office/drawing/2014/main" id="{192040D0-01C2-4643-8F84-3B8F334E545C}"/>
                </a:ext>
              </a:extLst>
            </p:cNvPr>
            <p:cNvCxnSpPr>
              <a:endCxn id="12" idx="2"/>
            </p:cNvCxnSpPr>
            <p:nvPr userDrawn="1"/>
          </p:nvCxnSpPr>
          <p:spPr>
            <a:xfrm flipV="1">
              <a:off x="3681984" y="2302432"/>
              <a:ext cx="5475553" cy="5247"/>
            </a:xfrm>
            <a:prstGeom prst="line">
              <a:avLst/>
            </a:prstGeom>
            <a:ln w="12700"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7ED601E9-2BFC-460B-A2A8-69A787A4988E}"/>
                </a:ext>
              </a:extLst>
            </p:cNvPr>
            <p:cNvSpPr/>
            <p:nvPr userDrawn="1"/>
          </p:nvSpPr>
          <p:spPr>
            <a:xfrm>
              <a:off x="9157538" y="2252140"/>
              <a:ext cx="175579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</p:grpSp>
      <p:grpSp>
        <p:nvGrpSpPr>
          <p:cNvPr id="13" name="Grup 12">
            <a:extLst>
              <a:ext uri="{FF2B5EF4-FFF2-40B4-BE49-F238E27FC236}">
                <a16:creationId xmlns:a16="http://schemas.microsoft.com/office/drawing/2014/main" id="{BB49A8A6-FEDB-4D20-B581-A84DB8EFE977}"/>
              </a:ext>
            </a:extLst>
          </p:cNvPr>
          <p:cNvGrpSpPr/>
          <p:nvPr userDrawn="1"/>
        </p:nvGrpSpPr>
        <p:grpSpPr>
          <a:xfrm>
            <a:off x="6769768" y="4654084"/>
            <a:ext cx="3282161" cy="100584"/>
            <a:chOff x="3631690" y="2253996"/>
            <a:chExt cx="5717057" cy="100584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C2F65998-5EC3-446A-8307-1CF81A348CE3}"/>
                </a:ext>
              </a:extLst>
            </p:cNvPr>
            <p:cNvSpPr/>
            <p:nvPr userDrawn="1"/>
          </p:nvSpPr>
          <p:spPr>
            <a:xfrm>
              <a:off x="3631690" y="2253996"/>
              <a:ext cx="175203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  <p:cxnSp>
          <p:nvCxnSpPr>
            <p:cNvPr id="15" name="Düz Bağlayıcı 14">
              <a:extLst>
                <a:ext uri="{FF2B5EF4-FFF2-40B4-BE49-F238E27FC236}">
                  <a16:creationId xmlns:a16="http://schemas.microsoft.com/office/drawing/2014/main" id="{7CC5D776-F60A-4A0C-AA7C-EFACDA2CEA88}"/>
                </a:ext>
              </a:extLst>
            </p:cNvPr>
            <p:cNvCxnSpPr>
              <a:endCxn id="16" idx="2"/>
            </p:cNvCxnSpPr>
            <p:nvPr userDrawn="1"/>
          </p:nvCxnSpPr>
          <p:spPr>
            <a:xfrm flipV="1">
              <a:off x="3681984" y="2304288"/>
              <a:ext cx="5491183" cy="3391"/>
            </a:xfrm>
            <a:prstGeom prst="line">
              <a:avLst/>
            </a:prstGeom>
            <a:ln w="12700"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AEAFE309-55C5-409C-92ED-748307C74318}"/>
                </a:ext>
              </a:extLst>
            </p:cNvPr>
            <p:cNvSpPr/>
            <p:nvPr userDrawn="1"/>
          </p:nvSpPr>
          <p:spPr>
            <a:xfrm>
              <a:off x="9173168" y="2253996"/>
              <a:ext cx="175579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7" name="Alt Başlık 2">
            <a:extLst>
              <a:ext uri="{FF2B5EF4-FFF2-40B4-BE49-F238E27FC236}">
                <a16:creationId xmlns:a16="http://schemas.microsoft.com/office/drawing/2014/main" id="{5B77B20B-76F5-4912-803D-5709F730D4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69767" y="4889444"/>
            <a:ext cx="4618957" cy="590626"/>
          </a:xfrm>
        </p:spPr>
        <p:txBody>
          <a:bodyPr lIns="0" tIns="0" rIns="0" bIns="0" rtlCol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800" b="1">
                <a:latin typeface="+mn-lt"/>
                <a:cs typeface="Segoe UI Semibold" panose="020B07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tr-TR" noProof="0"/>
              <a:t>Asıl alt başlık stilini düzenlemek için tıklayın</a:t>
            </a:r>
            <a:endParaRPr lang="tr-TR" noProof="0" dirty="0"/>
          </a:p>
        </p:txBody>
      </p:sp>
      <p:sp>
        <p:nvSpPr>
          <p:cNvPr id="18" name="Resim Yer Tutucusu 9">
            <a:extLst>
              <a:ext uri="{FF2B5EF4-FFF2-40B4-BE49-F238E27FC236}">
                <a16:creationId xmlns:a16="http://schemas.microsoft.com/office/drawing/2014/main" id="{4293BA4F-7776-4C41-BE4F-7247935D5CC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06368" y="3079602"/>
            <a:ext cx="1481328" cy="758952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9076924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sta Grafiği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:a16="http://schemas.microsoft.com/office/drawing/2014/main" id="{09F1B35C-893A-4033-ADC0-2192AFA292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CD637DF8-B064-4F36-89F8-EBF538A2E7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3276" y="1461974"/>
            <a:ext cx="4464049" cy="1177174"/>
          </a:xfrm>
        </p:spPr>
        <p:txBody>
          <a:bodyPr lIns="0" tIns="0" rIns="0" bIns="0"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tr-TR" noProof="0" dirty="0"/>
              <a:t>DÜZENLEMEK İÇİN TIKLAYIN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A72532A-5006-46B7-AE99-3A6891CD025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26770" y="3092276"/>
            <a:ext cx="4443165" cy="1008841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49EFC6D7-3241-401C-A16A-4A7CC2653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F345D6DC-ABA5-4D00-9CD3-92FFDD1FA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2459C86-0106-40E0-AA18-795EC5787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11" name="Resim Yer Tutucusu 10">
            <a:extLst>
              <a:ext uri="{FF2B5EF4-FFF2-40B4-BE49-F238E27FC236}">
                <a16:creationId xmlns:a16="http://schemas.microsoft.com/office/drawing/2014/main" id="{6D14F7B3-A6CF-491C-9855-75B5784CC4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5" name="Grup 14">
            <a:extLst>
              <a:ext uri="{FF2B5EF4-FFF2-40B4-BE49-F238E27FC236}">
                <a16:creationId xmlns:a16="http://schemas.microsoft.com/office/drawing/2014/main" id="{B7317392-EF87-4050-8BBE-32F74B0CF15A}"/>
              </a:ext>
            </a:extLst>
          </p:cNvPr>
          <p:cNvGrpSpPr/>
          <p:nvPr userDrawn="1"/>
        </p:nvGrpSpPr>
        <p:grpSpPr>
          <a:xfrm>
            <a:off x="0" y="2811097"/>
            <a:ext cx="1929954" cy="100800"/>
            <a:chOff x="-1228304" y="3250524"/>
            <a:chExt cx="1929954" cy="100800"/>
          </a:xfrm>
        </p:grpSpPr>
        <p:cxnSp>
          <p:nvCxnSpPr>
            <p:cNvPr id="13" name="Düz Bağlayıcı 12">
              <a:extLst>
                <a:ext uri="{FF2B5EF4-FFF2-40B4-BE49-F238E27FC236}">
                  <a16:creationId xmlns:a16="http://schemas.microsoft.com/office/drawing/2014/main" id="{785A4134-866D-4143-AC1E-8A2FFDB498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1228304" y="3290538"/>
              <a:ext cx="1910842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1BBC5D9C-B8FB-455B-9398-36DB21F2765E}"/>
                </a:ext>
              </a:extLst>
            </p:cNvPr>
            <p:cNvSpPr/>
            <p:nvPr userDrawn="1"/>
          </p:nvSpPr>
          <p:spPr>
            <a:xfrm>
              <a:off x="600850" y="3250524"/>
              <a:ext cx="100800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72225750-E4CE-4A81-A0C3-4023030D637E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8" name="Düz Bağlayıcı 17">
            <a:extLst>
              <a:ext uri="{FF2B5EF4-FFF2-40B4-BE49-F238E27FC236}">
                <a16:creationId xmlns:a16="http://schemas.microsoft.com/office/drawing/2014/main" id="{3819C324-07DF-49DB-A08C-0E6155CE3041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75A34025-44F2-4A09-8629-F1794E9D35AF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20" name="Düz Bağlayıcı 19">
            <a:extLst>
              <a:ext uri="{FF2B5EF4-FFF2-40B4-BE49-F238E27FC236}">
                <a16:creationId xmlns:a16="http://schemas.microsoft.com/office/drawing/2014/main" id="{815854A2-EAE9-4B2A-84CF-5A4BD753863A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Metin Yer Tutucusu 2">
            <a:extLst>
              <a:ext uri="{FF2B5EF4-FFF2-40B4-BE49-F238E27FC236}">
                <a16:creationId xmlns:a16="http://schemas.microsoft.com/office/drawing/2014/main" id="{9A5180A6-7D2B-4341-A749-16387D907EEF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1262770" y="4138611"/>
            <a:ext cx="1283894" cy="349611"/>
          </a:xfrm>
        </p:spPr>
        <p:txBody>
          <a:bodyPr lIns="0" tIns="0" rIns="0" bIns="0" rtlCol="0" anchor="b">
            <a:normAutofit/>
          </a:bodyPr>
          <a:lstStyle>
            <a:lvl1pPr marL="0" indent="0" algn="l" rtl="0">
              <a:spcBef>
                <a:spcPts val="600"/>
              </a:spcBef>
              <a:buNone/>
              <a:defRPr sz="1800" b="1" i="0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dirty="0"/>
              <a:t>1.500.000 ₺</a:t>
            </a:r>
          </a:p>
        </p:txBody>
      </p:sp>
      <p:sp>
        <p:nvSpPr>
          <p:cNvPr id="37" name="Metin Yer Tutucusu 2">
            <a:extLst>
              <a:ext uri="{FF2B5EF4-FFF2-40B4-BE49-F238E27FC236}">
                <a16:creationId xmlns:a16="http://schemas.microsoft.com/office/drawing/2014/main" id="{79DFBEE7-50AA-4F4F-8B5D-AD23ECAD9919}"/>
              </a:ext>
            </a:extLst>
          </p:cNvPr>
          <p:cNvSpPr>
            <a:spLocks noGrp="1"/>
          </p:cNvSpPr>
          <p:nvPr>
            <p:ph type="body" idx="42" hasCustomPrompt="1"/>
          </p:nvPr>
        </p:nvSpPr>
        <p:spPr>
          <a:xfrm>
            <a:off x="1262769" y="4499972"/>
            <a:ext cx="1285861" cy="246279"/>
          </a:xfrm>
        </p:spPr>
        <p:txBody>
          <a:bodyPr lIns="0" tIns="0" rIns="0" bIns="0" rtlCol="0" anchor="t" anchorCtr="0">
            <a:normAutofit/>
          </a:bodyPr>
          <a:lstStyle>
            <a:lvl1pPr marL="0" indent="0" algn="l">
              <a:spcBef>
                <a:spcPts val="600"/>
              </a:spcBef>
              <a:buNone/>
              <a:defRPr sz="1400" b="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dirty="0"/>
              <a:t>Kategori Başlığı</a:t>
            </a:r>
          </a:p>
        </p:txBody>
      </p:sp>
      <p:sp>
        <p:nvSpPr>
          <p:cNvPr id="39" name="Metin Yer Tutucusu 2">
            <a:extLst>
              <a:ext uri="{FF2B5EF4-FFF2-40B4-BE49-F238E27FC236}">
                <a16:creationId xmlns:a16="http://schemas.microsoft.com/office/drawing/2014/main" id="{306EAF0C-F17D-47D6-BAA1-16745F4F70D9}"/>
              </a:ext>
            </a:extLst>
          </p:cNvPr>
          <p:cNvSpPr>
            <a:spLocks noGrp="1"/>
          </p:cNvSpPr>
          <p:nvPr>
            <p:ph type="body" idx="45" hasCustomPrompt="1"/>
          </p:nvPr>
        </p:nvSpPr>
        <p:spPr>
          <a:xfrm>
            <a:off x="3193135" y="4138611"/>
            <a:ext cx="1283894" cy="349611"/>
          </a:xfrm>
        </p:spPr>
        <p:txBody>
          <a:bodyPr lIns="0" tIns="0" rIns="0" bIns="0" rtlCol="0" anchor="b">
            <a:normAutofit/>
          </a:bodyPr>
          <a:lstStyle>
            <a:lvl1pPr marL="0" indent="0" algn="l" rtl="0">
              <a:spcBef>
                <a:spcPts val="600"/>
              </a:spcBef>
              <a:buNone/>
              <a:defRPr sz="1800" b="1" i="0" baseline="0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dirty="0"/>
              <a:t>1.500.000 ₺</a:t>
            </a:r>
          </a:p>
        </p:txBody>
      </p:sp>
      <p:sp>
        <p:nvSpPr>
          <p:cNvPr id="40" name="Metin Yer Tutucusu 2">
            <a:extLst>
              <a:ext uri="{FF2B5EF4-FFF2-40B4-BE49-F238E27FC236}">
                <a16:creationId xmlns:a16="http://schemas.microsoft.com/office/drawing/2014/main" id="{D091E31C-C1DC-4D72-8C9E-3B6BD91E72AF}"/>
              </a:ext>
            </a:extLst>
          </p:cNvPr>
          <p:cNvSpPr>
            <a:spLocks noGrp="1"/>
          </p:cNvSpPr>
          <p:nvPr>
            <p:ph type="body" idx="46" hasCustomPrompt="1"/>
          </p:nvPr>
        </p:nvSpPr>
        <p:spPr>
          <a:xfrm>
            <a:off x="3193134" y="4499972"/>
            <a:ext cx="1285861" cy="246279"/>
          </a:xfrm>
        </p:spPr>
        <p:txBody>
          <a:bodyPr lIns="0" tIns="0" rIns="0" bIns="0" rtlCol="0" anchor="t" anchorCtr="0">
            <a:normAutofit/>
          </a:bodyPr>
          <a:lstStyle>
            <a:lvl1pPr marL="0" indent="0" algn="l">
              <a:spcBef>
                <a:spcPts val="600"/>
              </a:spcBef>
              <a:buNone/>
              <a:defRPr sz="1400" b="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dirty="0"/>
              <a:t>Kategori Başlığı</a:t>
            </a:r>
          </a:p>
        </p:txBody>
      </p:sp>
      <p:sp>
        <p:nvSpPr>
          <p:cNvPr id="42" name="Metin Yer Tutucusu 2">
            <a:extLst>
              <a:ext uri="{FF2B5EF4-FFF2-40B4-BE49-F238E27FC236}">
                <a16:creationId xmlns:a16="http://schemas.microsoft.com/office/drawing/2014/main" id="{F62E753C-C8BE-457D-9B22-6A8227347A67}"/>
              </a:ext>
            </a:extLst>
          </p:cNvPr>
          <p:cNvSpPr>
            <a:spLocks noGrp="1"/>
          </p:cNvSpPr>
          <p:nvPr>
            <p:ph type="body" idx="47" hasCustomPrompt="1"/>
          </p:nvPr>
        </p:nvSpPr>
        <p:spPr>
          <a:xfrm>
            <a:off x="5123499" y="4142294"/>
            <a:ext cx="1283894" cy="349611"/>
          </a:xfrm>
        </p:spPr>
        <p:txBody>
          <a:bodyPr lIns="0" tIns="0" rIns="0" bIns="0" rtlCol="0" anchor="b">
            <a:normAutofit/>
          </a:bodyPr>
          <a:lstStyle>
            <a:lvl1pPr marL="0" indent="0" algn="l" rtl="0">
              <a:spcBef>
                <a:spcPts val="600"/>
              </a:spcBef>
              <a:buNone/>
              <a:defRPr sz="1800" b="1" i="0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dirty="0"/>
              <a:t>1.500.000 ₺</a:t>
            </a:r>
          </a:p>
        </p:txBody>
      </p:sp>
      <p:sp>
        <p:nvSpPr>
          <p:cNvPr id="43" name="Metin Yer Tutucusu 2">
            <a:extLst>
              <a:ext uri="{FF2B5EF4-FFF2-40B4-BE49-F238E27FC236}">
                <a16:creationId xmlns:a16="http://schemas.microsoft.com/office/drawing/2014/main" id="{BC1E8F6C-0BDD-4AFA-9E8D-5EF61AA59F50}"/>
              </a:ext>
            </a:extLst>
          </p:cNvPr>
          <p:cNvSpPr>
            <a:spLocks noGrp="1"/>
          </p:cNvSpPr>
          <p:nvPr>
            <p:ph type="body" idx="48" hasCustomPrompt="1"/>
          </p:nvPr>
        </p:nvSpPr>
        <p:spPr>
          <a:xfrm>
            <a:off x="5123498" y="4503655"/>
            <a:ext cx="1285861" cy="246279"/>
          </a:xfrm>
        </p:spPr>
        <p:txBody>
          <a:bodyPr lIns="0" tIns="0" rIns="0" bIns="0" rtlCol="0" anchor="t" anchorCtr="0">
            <a:normAutofit/>
          </a:bodyPr>
          <a:lstStyle>
            <a:lvl1pPr marL="0" indent="0" algn="l">
              <a:spcBef>
                <a:spcPts val="600"/>
              </a:spcBef>
              <a:buNone/>
              <a:defRPr sz="1400" b="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dirty="0"/>
              <a:t>Kategori Başlığı</a:t>
            </a:r>
          </a:p>
        </p:txBody>
      </p:sp>
      <p:sp>
        <p:nvSpPr>
          <p:cNvPr id="45" name="Metin Yer Tutucusu 2">
            <a:extLst>
              <a:ext uri="{FF2B5EF4-FFF2-40B4-BE49-F238E27FC236}">
                <a16:creationId xmlns:a16="http://schemas.microsoft.com/office/drawing/2014/main" id="{C70C9772-55FF-4449-988F-6CDDE075E730}"/>
              </a:ext>
            </a:extLst>
          </p:cNvPr>
          <p:cNvSpPr>
            <a:spLocks noGrp="1"/>
          </p:cNvSpPr>
          <p:nvPr>
            <p:ph type="body" idx="49" hasCustomPrompt="1"/>
          </p:nvPr>
        </p:nvSpPr>
        <p:spPr>
          <a:xfrm>
            <a:off x="1262770" y="4826750"/>
            <a:ext cx="1283894" cy="349611"/>
          </a:xfrm>
        </p:spPr>
        <p:txBody>
          <a:bodyPr lIns="0" tIns="0" rIns="0" bIns="0" rtlCol="0" anchor="b">
            <a:normAutofit/>
          </a:bodyPr>
          <a:lstStyle>
            <a:lvl1pPr marL="0" indent="0" algn="l" rtl="0">
              <a:spcBef>
                <a:spcPts val="600"/>
              </a:spcBef>
              <a:buNone/>
              <a:defRPr sz="1800" b="1" i="0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dirty="0"/>
              <a:t>1.500.000 ₺</a:t>
            </a:r>
          </a:p>
        </p:txBody>
      </p:sp>
      <p:sp>
        <p:nvSpPr>
          <p:cNvPr id="46" name="Metin Yer Tutucusu 2">
            <a:extLst>
              <a:ext uri="{FF2B5EF4-FFF2-40B4-BE49-F238E27FC236}">
                <a16:creationId xmlns:a16="http://schemas.microsoft.com/office/drawing/2014/main" id="{75EE6DCE-6A55-4D95-85F7-E22E3E268256}"/>
              </a:ext>
            </a:extLst>
          </p:cNvPr>
          <p:cNvSpPr>
            <a:spLocks noGrp="1"/>
          </p:cNvSpPr>
          <p:nvPr>
            <p:ph type="body" idx="50" hasCustomPrompt="1"/>
          </p:nvPr>
        </p:nvSpPr>
        <p:spPr>
          <a:xfrm>
            <a:off x="1262769" y="5188111"/>
            <a:ext cx="1285861" cy="246279"/>
          </a:xfrm>
        </p:spPr>
        <p:txBody>
          <a:bodyPr lIns="0" tIns="0" rIns="0" bIns="0" rtlCol="0" anchor="t" anchorCtr="0">
            <a:normAutofit/>
          </a:bodyPr>
          <a:lstStyle>
            <a:lvl1pPr marL="0" indent="0" algn="l">
              <a:spcBef>
                <a:spcPts val="600"/>
              </a:spcBef>
              <a:buNone/>
              <a:defRPr sz="1400" b="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dirty="0"/>
              <a:t>Kategori Başlığı</a:t>
            </a:r>
          </a:p>
        </p:txBody>
      </p:sp>
      <p:sp>
        <p:nvSpPr>
          <p:cNvPr id="48" name="Metin Yer Tutucusu 2">
            <a:extLst>
              <a:ext uri="{FF2B5EF4-FFF2-40B4-BE49-F238E27FC236}">
                <a16:creationId xmlns:a16="http://schemas.microsoft.com/office/drawing/2014/main" id="{84DC7882-7541-4AEA-95FE-DDBCF6F9CA32}"/>
              </a:ext>
            </a:extLst>
          </p:cNvPr>
          <p:cNvSpPr>
            <a:spLocks noGrp="1"/>
          </p:cNvSpPr>
          <p:nvPr>
            <p:ph type="body" idx="51" hasCustomPrompt="1"/>
          </p:nvPr>
        </p:nvSpPr>
        <p:spPr>
          <a:xfrm>
            <a:off x="3193135" y="4826750"/>
            <a:ext cx="1283894" cy="349611"/>
          </a:xfrm>
        </p:spPr>
        <p:txBody>
          <a:bodyPr lIns="0" tIns="0" rIns="0" bIns="0" rtlCol="0" anchor="b">
            <a:normAutofit/>
          </a:bodyPr>
          <a:lstStyle>
            <a:lvl1pPr marL="0" indent="0" algn="l" rtl="0">
              <a:spcBef>
                <a:spcPts val="600"/>
              </a:spcBef>
              <a:buNone/>
              <a:defRPr sz="1800" b="1" i="0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dirty="0"/>
              <a:t>1.500.000 ₺</a:t>
            </a:r>
          </a:p>
        </p:txBody>
      </p:sp>
      <p:sp>
        <p:nvSpPr>
          <p:cNvPr id="49" name="Metin Yer Tutucusu 2">
            <a:extLst>
              <a:ext uri="{FF2B5EF4-FFF2-40B4-BE49-F238E27FC236}">
                <a16:creationId xmlns:a16="http://schemas.microsoft.com/office/drawing/2014/main" id="{5542D500-4CD6-4FDE-9133-F8020797D9B5}"/>
              </a:ext>
            </a:extLst>
          </p:cNvPr>
          <p:cNvSpPr>
            <a:spLocks noGrp="1"/>
          </p:cNvSpPr>
          <p:nvPr>
            <p:ph type="body" idx="52" hasCustomPrompt="1"/>
          </p:nvPr>
        </p:nvSpPr>
        <p:spPr>
          <a:xfrm>
            <a:off x="3193134" y="5188111"/>
            <a:ext cx="1285861" cy="246279"/>
          </a:xfrm>
        </p:spPr>
        <p:txBody>
          <a:bodyPr lIns="0" tIns="0" rIns="0" bIns="0" rtlCol="0" anchor="t" anchorCtr="0">
            <a:normAutofit/>
          </a:bodyPr>
          <a:lstStyle>
            <a:lvl1pPr marL="0" indent="0" algn="l">
              <a:spcBef>
                <a:spcPts val="600"/>
              </a:spcBef>
              <a:buNone/>
              <a:defRPr sz="1400" b="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dirty="0"/>
              <a:t>Kategori Başlığı</a:t>
            </a:r>
          </a:p>
        </p:txBody>
      </p:sp>
      <p:sp>
        <p:nvSpPr>
          <p:cNvPr id="51" name="Metin Yer Tutucusu 2">
            <a:extLst>
              <a:ext uri="{FF2B5EF4-FFF2-40B4-BE49-F238E27FC236}">
                <a16:creationId xmlns:a16="http://schemas.microsoft.com/office/drawing/2014/main" id="{500C362B-BA02-4F7D-86F6-3F6F2EF20D04}"/>
              </a:ext>
            </a:extLst>
          </p:cNvPr>
          <p:cNvSpPr>
            <a:spLocks noGrp="1"/>
          </p:cNvSpPr>
          <p:nvPr>
            <p:ph type="body" idx="53" hasCustomPrompt="1"/>
          </p:nvPr>
        </p:nvSpPr>
        <p:spPr>
          <a:xfrm>
            <a:off x="5123499" y="4830433"/>
            <a:ext cx="1283894" cy="349611"/>
          </a:xfrm>
        </p:spPr>
        <p:txBody>
          <a:bodyPr lIns="0" tIns="0" rIns="0" bIns="0" rtlCol="0" anchor="b">
            <a:normAutofit/>
          </a:bodyPr>
          <a:lstStyle>
            <a:lvl1pPr marL="0" indent="0" algn="l" rtl="0">
              <a:spcBef>
                <a:spcPts val="600"/>
              </a:spcBef>
              <a:buNone/>
              <a:defRPr sz="1800" b="1" i="0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dirty="0"/>
              <a:t>1.500.000 ₺</a:t>
            </a:r>
          </a:p>
        </p:txBody>
      </p:sp>
      <p:sp>
        <p:nvSpPr>
          <p:cNvPr id="52" name="Metin Yer Tutucusu 2">
            <a:extLst>
              <a:ext uri="{FF2B5EF4-FFF2-40B4-BE49-F238E27FC236}">
                <a16:creationId xmlns:a16="http://schemas.microsoft.com/office/drawing/2014/main" id="{E213E497-634E-40E7-BF08-765CC21529E2}"/>
              </a:ext>
            </a:extLst>
          </p:cNvPr>
          <p:cNvSpPr>
            <a:spLocks noGrp="1"/>
          </p:cNvSpPr>
          <p:nvPr>
            <p:ph type="body" idx="54" hasCustomPrompt="1"/>
          </p:nvPr>
        </p:nvSpPr>
        <p:spPr>
          <a:xfrm>
            <a:off x="5123498" y="5191794"/>
            <a:ext cx="1285861" cy="246279"/>
          </a:xfrm>
        </p:spPr>
        <p:txBody>
          <a:bodyPr lIns="0" tIns="0" rIns="0" bIns="0" rtlCol="0" anchor="t" anchorCtr="0">
            <a:normAutofit/>
          </a:bodyPr>
          <a:lstStyle>
            <a:lvl1pPr marL="0" indent="0" algn="l">
              <a:spcBef>
                <a:spcPts val="600"/>
              </a:spcBef>
              <a:buNone/>
              <a:defRPr sz="1400" b="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dirty="0"/>
              <a:t>Kategori Başlığı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FA01C659-0131-449B-BA07-5BC568F00BF0}"/>
              </a:ext>
            </a:extLst>
          </p:cNvPr>
          <p:cNvSpPr/>
          <p:nvPr userDrawn="1"/>
        </p:nvSpPr>
        <p:spPr>
          <a:xfrm>
            <a:off x="790959" y="4258650"/>
            <a:ext cx="384048" cy="38404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69CB80EA-A8D6-4099-9412-0C14095755FF}"/>
              </a:ext>
            </a:extLst>
          </p:cNvPr>
          <p:cNvSpPr/>
          <p:nvPr userDrawn="1"/>
        </p:nvSpPr>
        <p:spPr>
          <a:xfrm>
            <a:off x="790959" y="4965077"/>
            <a:ext cx="384048" cy="384048"/>
          </a:xfrm>
          <a:prstGeom prst="ellipse">
            <a:avLst/>
          </a:prstGeom>
          <a:solidFill>
            <a:srgbClr val="225B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2E20CCE5-B889-49FE-8FA6-A6F0F11A5D91}"/>
              </a:ext>
            </a:extLst>
          </p:cNvPr>
          <p:cNvSpPr/>
          <p:nvPr userDrawn="1"/>
        </p:nvSpPr>
        <p:spPr>
          <a:xfrm>
            <a:off x="2725217" y="4261982"/>
            <a:ext cx="384048" cy="384048"/>
          </a:xfrm>
          <a:prstGeom prst="ellipse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769A77E3-4AFB-45BB-8FDC-4AD084EA9D23}"/>
              </a:ext>
            </a:extLst>
          </p:cNvPr>
          <p:cNvSpPr/>
          <p:nvPr userDrawn="1"/>
        </p:nvSpPr>
        <p:spPr>
          <a:xfrm>
            <a:off x="2725217" y="4968409"/>
            <a:ext cx="384048" cy="3840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53A8B986-3280-4EAC-846B-9167ECC55646}"/>
              </a:ext>
            </a:extLst>
          </p:cNvPr>
          <p:cNvSpPr/>
          <p:nvPr userDrawn="1"/>
        </p:nvSpPr>
        <p:spPr>
          <a:xfrm>
            <a:off x="4660323" y="4257848"/>
            <a:ext cx="384048" cy="384048"/>
          </a:xfrm>
          <a:prstGeom prst="ellipse">
            <a:avLst/>
          </a:prstGeom>
          <a:solidFill>
            <a:srgbClr val="B531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0AE6D315-5EC0-4956-B7BF-B94D2AFE679B}"/>
              </a:ext>
            </a:extLst>
          </p:cNvPr>
          <p:cNvSpPr/>
          <p:nvPr userDrawn="1"/>
        </p:nvSpPr>
        <p:spPr>
          <a:xfrm>
            <a:off x="4660323" y="4964275"/>
            <a:ext cx="384048" cy="38404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12" name="Grafik Yer Tutucusu 11">
            <a:extLst>
              <a:ext uri="{FF2B5EF4-FFF2-40B4-BE49-F238E27FC236}">
                <a16:creationId xmlns:a16="http://schemas.microsoft.com/office/drawing/2014/main" id="{9ED8422E-0C74-45EF-B794-252146C6639A}"/>
              </a:ext>
            </a:extLst>
          </p:cNvPr>
          <p:cNvSpPr>
            <a:spLocks noGrp="1"/>
          </p:cNvSpPr>
          <p:nvPr>
            <p:ph type="chart" sz="quarter" idx="55"/>
          </p:nvPr>
        </p:nvSpPr>
        <p:spPr>
          <a:xfrm>
            <a:off x="6924675" y="860425"/>
            <a:ext cx="4483100" cy="4573588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Grafik eklemek için simgeye tıklayın</a:t>
            </a:r>
            <a:endParaRPr lang="tr-TR" noProof="0" dirty="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E8B7C827-F016-49F6-B775-FAC0E6420466}"/>
              </a:ext>
            </a:extLst>
          </p:cNvPr>
          <p:cNvSpPr/>
          <p:nvPr userDrawn="1"/>
        </p:nvSpPr>
        <p:spPr>
          <a:xfrm>
            <a:off x="6905624" y="905669"/>
            <a:ext cx="4483100" cy="4483100"/>
          </a:xfrm>
          <a:prstGeom prst="ellipse">
            <a:avLst/>
          </a:prstGeom>
          <a:noFill/>
          <a:ln w="63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C0F8D2C7-9093-4F92-B8A4-D819FEE69F1F}"/>
              </a:ext>
            </a:extLst>
          </p:cNvPr>
          <p:cNvSpPr/>
          <p:nvPr userDrawn="1"/>
        </p:nvSpPr>
        <p:spPr>
          <a:xfrm>
            <a:off x="8294757" y="2294802"/>
            <a:ext cx="1704834" cy="1704834"/>
          </a:xfrm>
          <a:prstGeom prst="ellipse">
            <a:avLst/>
          </a:prstGeom>
          <a:noFill/>
          <a:ln w="63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cxnSp>
        <p:nvCxnSpPr>
          <p:cNvPr id="41" name="Düz Bağlayıcı 40">
            <a:extLst>
              <a:ext uri="{FF2B5EF4-FFF2-40B4-BE49-F238E27FC236}">
                <a16:creationId xmlns:a16="http://schemas.microsoft.com/office/drawing/2014/main" id="{0DE9D0C0-04C1-4621-8B2D-E65A25A8DCF3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8675514" y="450000"/>
            <a:ext cx="9000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64905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im ve İçer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>
            <a:extLst>
              <a:ext uri="{FF2B5EF4-FFF2-40B4-BE49-F238E27FC236}">
                <a16:creationId xmlns:a16="http://schemas.microsoft.com/office/drawing/2014/main" id="{E8E3FDB8-6D5C-48FE-99EA-7EC60F4D81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5" name="Tarih Yer Tutucusu 4">
            <a:extLst>
              <a:ext uri="{FF2B5EF4-FFF2-40B4-BE49-F238E27FC236}">
                <a16:creationId xmlns:a16="http://schemas.microsoft.com/office/drawing/2014/main" id="{2D9775F3-A041-479A-8038-652B7D9C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9BEDD04-BE4E-4B91-B13E-0C4FB3E1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306DF5D8-12DC-494E-B0F1-2E9C86A1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:a16="http://schemas.microsoft.com/office/drawing/2014/main" id="{ABF87C9E-53A2-4DE1-89DC-3907BE2E3D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94591" y="1411243"/>
            <a:ext cx="4494133" cy="804338"/>
          </a:xfrm>
        </p:spPr>
        <p:txBody>
          <a:bodyPr lIns="0" tIns="0" rIns="0" bIns="0"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tr-TR" noProof="0" dirty="0"/>
              <a:t>DÜZENLEMEK İÇİN TIKLAYIN</a:t>
            </a:r>
          </a:p>
        </p:txBody>
      </p:sp>
      <p:sp>
        <p:nvSpPr>
          <p:cNvPr id="9" name="Metin Yer Tutucusu 2">
            <a:extLst>
              <a:ext uri="{FF2B5EF4-FFF2-40B4-BE49-F238E27FC236}">
                <a16:creationId xmlns:a16="http://schemas.microsoft.com/office/drawing/2014/main" id="{EB453F8F-AA02-4E0D-93BF-8CF4F14903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894591" y="2564787"/>
            <a:ext cx="4473108" cy="569085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10" name="Resim Yer Tutucusu 10">
            <a:extLst>
              <a:ext uri="{FF2B5EF4-FFF2-40B4-BE49-F238E27FC236}">
                <a16:creationId xmlns:a16="http://schemas.microsoft.com/office/drawing/2014/main" id="{A541F291-2E4B-474E-9ED0-55C97A2A06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1" name="Grup 10">
            <a:extLst>
              <a:ext uri="{FF2B5EF4-FFF2-40B4-BE49-F238E27FC236}">
                <a16:creationId xmlns:a16="http://schemas.microsoft.com/office/drawing/2014/main" id="{59E4D57E-4989-4939-A31F-637543FAB606}"/>
              </a:ext>
            </a:extLst>
          </p:cNvPr>
          <p:cNvGrpSpPr/>
          <p:nvPr userDrawn="1"/>
        </p:nvGrpSpPr>
        <p:grpSpPr>
          <a:xfrm flipH="1">
            <a:off x="6924675" y="2314168"/>
            <a:ext cx="5267325" cy="100800"/>
            <a:chOff x="0" y="3240138"/>
            <a:chExt cx="3434400" cy="100800"/>
          </a:xfrm>
        </p:grpSpPr>
        <p:cxnSp>
          <p:nvCxnSpPr>
            <p:cNvPr id="12" name="Düz Bağlayıcı 11">
              <a:extLst>
                <a:ext uri="{FF2B5EF4-FFF2-40B4-BE49-F238E27FC236}">
                  <a16:creationId xmlns:a16="http://schemas.microsoft.com/office/drawing/2014/main" id="{370B72A7-B625-48B8-88E6-BCE2A4DD531E}"/>
                </a:ext>
              </a:extLst>
            </p:cNvPr>
            <p:cNvCxnSpPr/>
            <p:nvPr userDrawn="1"/>
          </p:nvCxnSpPr>
          <p:spPr>
            <a:xfrm>
              <a:off x="0" y="3290538"/>
              <a:ext cx="3384000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1ED729F-F8A5-4244-9776-4935C260F11F}"/>
                </a:ext>
              </a:extLst>
            </p:cNvPr>
            <p:cNvSpPr/>
            <p:nvPr userDrawn="1"/>
          </p:nvSpPr>
          <p:spPr>
            <a:xfrm>
              <a:off x="3368676" y="3240138"/>
              <a:ext cx="65724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4" name="Metin Yer Tutucusu 2">
            <a:extLst>
              <a:ext uri="{FF2B5EF4-FFF2-40B4-BE49-F238E27FC236}">
                <a16:creationId xmlns:a16="http://schemas.microsoft.com/office/drawing/2014/main" id="{BE12A846-0DFC-435B-BAE9-D90C353E0344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6894591" y="3189568"/>
            <a:ext cx="4482996" cy="2432603"/>
          </a:xfrm>
        </p:spPr>
        <p:txBody>
          <a:bodyPr lIns="0" tIns="0" rIns="0" bIns="0" rtlCol="0">
            <a:normAutofit/>
          </a:bodyPr>
          <a:lstStyle>
            <a:lvl1pPr marL="216000" indent="-2160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Char char="o"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id="{6150998C-CF95-4C6F-8962-8EB2DB30177D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F86A2ACD-8CF5-48A3-A678-E213A809B332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F00811BB-0E37-4D70-84A5-97B3FBEDCBE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D03B3046-0457-4D23-8E0C-64E3FCD620BB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22" name="Resim Yer Tutucusu 7">
            <a:extLst>
              <a:ext uri="{FF2B5EF4-FFF2-40B4-BE49-F238E27FC236}">
                <a16:creationId xmlns:a16="http://schemas.microsoft.com/office/drawing/2014/main" id="{CF430BFB-0A7C-4FB8-B93B-8DA19F3E634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3710" y="1792784"/>
            <a:ext cx="6073999" cy="3721608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8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12869787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şekkürler İçeriği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>
            <a:extLst>
              <a:ext uri="{FF2B5EF4-FFF2-40B4-BE49-F238E27FC236}">
                <a16:creationId xmlns:a16="http://schemas.microsoft.com/office/drawing/2014/main" id="{E8E3FDB8-6D5C-48FE-99EA-7EC60F4D81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36EF099F-79D2-486F-A4B2-DD4F699752C8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096000" y="0"/>
            <a:ext cx="6089650" cy="685800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20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5" name="Tarih Yer Tutucusu 4">
            <a:extLst>
              <a:ext uri="{FF2B5EF4-FFF2-40B4-BE49-F238E27FC236}">
                <a16:creationId xmlns:a16="http://schemas.microsoft.com/office/drawing/2014/main" id="{2D9775F3-A041-479A-8038-652B7D9C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9BEDD04-BE4E-4B91-B13E-0C4FB3E1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306DF5D8-12DC-494E-B0F1-2E9C86A1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10" name="Resim Yer Tutucusu 10">
            <a:extLst>
              <a:ext uri="{FF2B5EF4-FFF2-40B4-BE49-F238E27FC236}">
                <a16:creationId xmlns:a16="http://schemas.microsoft.com/office/drawing/2014/main" id="{A541F291-2E4B-474E-9ED0-55C97A2A06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21" name="Başlık 1">
            <a:extLst>
              <a:ext uri="{FF2B5EF4-FFF2-40B4-BE49-F238E27FC236}">
                <a16:creationId xmlns:a16="http://schemas.microsoft.com/office/drawing/2014/main" id="{1FF22294-F2E5-4C74-A30C-46BA988FD5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9959" y="1546091"/>
            <a:ext cx="4846923" cy="1091078"/>
          </a:xfrm>
        </p:spPr>
        <p:txBody>
          <a:bodyPr lIns="0" tIns="0" rIns="0" bIns="0" rtlCol="0" anchor="b" anchorCtr="0">
            <a:noAutofit/>
          </a:bodyPr>
          <a:lstStyle>
            <a:lvl1pPr>
              <a:defRPr sz="5500"/>
            </a:lvl1pPr>
          </a:lstStyle>
          <a:p>
            <a:pPr rtl="0"/>
            <a:r>
              <a:rPr lang="tr-TR" noProof="0" dirty="0"/>
              <a:t>TEŞEKKÜRLER!</a:t>
            </a:r>
          </a:p>
        </p:txBody>
      </p:sp>
      <p:sp>
        <p:nvSpPr>
          <p:cNvPr id="22" name="Metin Yer Tutucusu 3">
            <a:extLst>
              <a:ext uri="{FF2B5EF4-FFF2-40B4-BE49-F238E27FC236}">
                <a16:creationId xmlns:a16="http://schemas.microsoft.com/office/drawing/2014/main" id="{FC5C0DA6-1B31-4BDF-BAEB-BF797810284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25335" y="3083960"/>
            <a:ext cx="4586288" cy="509472"/>
          </a:xfrm>
        </p:spPr>
        <p:txBody>
          <a:bodyPr lIns="0" tIns="0" rIns="0" bIns="0" rtlCol="0" anchor="b" anchorCtr="0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3600" b="1">
                <a:solidFill>
                  <a:schemeClr val="bg2"/>
                </a:solidFill>
                <a:latin typeface="+mj-lt"/>
              </a:defRPr>
            </a:lvl2pPr>
            <a:lvl3pPr marL="914400" indent="0">
              <a:buNone/>
              <a:defRPr sz="3600" b="1">
                <a:solidFill>
                  <a:schemeClr val="bg2"/>
                </a:solidFill>
                <a:latin typeface="+mj-lt"/>
              </a:defRPr>
            </a:lvl3pPr>
            <a:lvl4pPr marL="1371600" indent="0">
              <a:buNone/>
              <a:defRPr sz="3600" b="1">
                <a:solidFill>
                  <a:schemeClr val="bg2"/>
                </a:solidFill>
                <a:latin typeface="+mj-lt"/>
              </a:defRPr>
            </a:lvl4pPr>
            <a:lvl5pPr marL="1828800" indent="0">
              <a:buNone/>
              <a:defRPr sz="3600" b="1">
                <a:solidFill>
                  <a:schemeClr val="bg2"/>
                </a:solidFill>
                <a:latin typeface="+mj-lt"/>
              </a:defRPr>
            </a:lvl5pPr>
          </a:lstStyle>
          <a:p>
            <a:pPr lvl="0" rtl="0"/>
            <a:r>
              <a:rPr lang="tr-TR" noProof="0" dirty="0" err="1"/>
              <a:t>August</a:t>
            </a:r>
            <a:r>
              <a:rPr lang="tr-TR" noProof="0" dirty="0"/>
              <a:t> </a:t>
            </a:r>
            <a:r>
              <a:rPr lang="tr-TR" noProof="0" dirty="0" err="1"/>
              <a:t>Bergqvist</a:t>
            </a:r>
            <a:endParaRPr lang="tr-TR" noProof="0" dirty="0"/>
          </a:p>
        </p:txBody>
      </p:sp>
      <p:sp>
        <p:nvSpPr>
          <p:cNvPr id="23" name="Metin Yer Tutucusu 3">
            <a:extLst>
              <a:ext uri="{FF2B5EF4-FFF2-40B4-BE49-F238E27FC236}">
                <a16:creationId xmlns:a16="http://schemas.microsoft.com/office/drawing/2014/main" id="{5E1647C9-9AC1-4500-A56E-94CABC656E0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1850" y="3703834"/>
            <a:ext cx="4586288" cy="230941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sz="1700" b="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3600" b="1">
                <a:solidFill>
                  <a:schemeClr val="bg2"/>
                </a:solidFill>
                <a:latin typeface="+mj-lt"/>
              </a:defRPr>
            </a:lvl2pPr>
            <a:lvl3pPr marL="914400" indent="0">
              <a:buNone/>
              <a:defRPr sz="3600" b="1">
                <a:solidFill>
                  <a:schemeClr val="bg2"/>
                </a:solidFill>
                <a:latin typeface="+mj-lt"/>
              </a:defRPr>
            </a:lvl3pPr>
            <a:lvl4pPr marL="1371600" indent="0">
              <a:buNone/>
              <a:defRPr sz="3600" b="1">
                <a:solidFill>
                  <a:schemeClr val="bg2"/>
                </a:solidFill>
                <a:latin typeface="+mj-lt"/>
              </a:defRPr>
            </a:lvl4pPr>
            <a:lvl5pPr marL="1828800" indent="0">
              <a:buNone/>
              <a:defRPr sz="3600" b="1">
                <a:solidFill>
                  <a:schemeClr val="bg2"/>
                </a:solidFill>
                <a:latin typeface="+mj-lt"/>
              </a:defRPr>
            </a:lvl5pPr>
          </a:lstStyle>
          <a:p>
            <a:pPr lvl="0" rtl="0"/>
            <a:r>
              <a:rPr lang="tr-TR" noProof="0" dirty="0"/>
              <a:t>Telefon:</a:t>
            </a:r>
          </a:p>
        </p:txBody>
      </p:sp>
      <p:sp>
        <p:nvSpPr>
          <p:cNvPr id="24" name="Metin Yer Tutucusu 3">
            <a:extLst>
              <a:ext uri="{FF2B5EF4-FFF2-40B4-BE49-F238E27FC236}">
                <a16:creationId xmlns:a16="http://schemas.microsoft.com/office/drawing/2014/main" id="{8605CECB-8164-4428-B478-98C42902F9F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4950" y="3946707"/>
            <a:ext cx="4586288" cy="290167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3600" b="1">
                <a:solidFill>
                  <a:schemeClr val="bg2"/>
                </a:solidFill>
                <a:latin typeface="+mj-lt"/>
              </a:defRPr>
            </a:lvl2pPr>
            <a:lvl3pPr marL="914400" indent="0">
              <a:buNone/>
              <a:defRPr sz="3600" b="1">
                <a:solidFill>
                  <a:schemeClr val="bg2"/>
                </a:solidFill>
                <a:latin typeface="+mj-lt"/>
              </a:defRPr>
            </a:lvl3pPr>
            <a:lvl4pPr marL="1371600" indent="0">
              <a:buNone/>
              <a:defRPr sz="3600" b="1">
                <a:solidFill>
                  <a:schemeClr val="bg2"/>
                </a:solidFill>
                <a:latin typeface="+mj-lt"/>
              </a:defRPr>
            </a:lvl4pPr>
            <a:lvl5pPr marL="1828800" indent="0">
              <a:buNone/>
              <a:defRPr sz="3600" b="1">
                <a:solidFill>
                  <a:schemeClr val="bg2"/>
                </a:solidFill>
                <a:latin typeface="+mj-lt"/>
              </a:defRPr>
            </a:lvl5pPr>
          </a:lstStyle>
          <a:p>
            <a:pPr lvl="0" rtl="0"/>
            <a:r>
              <a:rPr lang="tr-TR" noProof="0" dirty="0"/>
              <a:t>+7 888 999-000-11</a:t>
            </a:r>
          </a:p>
        </p:txBody>
      </p:sp>
      <p:sp>
        <p:nvSpPr>
          <p:cNvPr id="25" name="Metin Yer Tutucusu 3">
            <a:extLst>
              <a:ext uri="{FF2B5EF4-FFF2-40B4-BE49-F238E27FC236}">
                <a16:creationId xmlns:a16="http://schemas.microsoft.com/office/drawing/2014/main" id="{D39B56C4-E128-4995-91CC-64C268BC760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8750" y="4423954"/>
            <a:ext cx="4586288" cy="230941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lang="ru-RU" sz="1700" b="0" i="1" kern="120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sz="3600" b="1">
                <a:solidFill>
                  <a:schemeClr val="bg2"/>
                </a:solidFill>
                <a:latin typeface="+mj-lt"/>
              </a:defRPr>
            </a:lvl2pPr>
            <a:lvl3pPr marL="914400" indent="0">
              <a:buNone/>
              <a:defRPr sz="3600" b="1">
                <a:solidFill>
                  <a:schemeClr val="bg2"/>
                </a:solidFill>
                <a:latin typeface="+mj-lt"/>
              </a:defRPr>
            </a:lvl3pPr>
            <a:lvl4pPr marL="1371600" indent="0">
              <a:buNone/>
              <a:defRPr sz="3600" b="1">
                <a:solidFill>
                  <a:schemeClr val="bg2"/>
                </a:solidFill>
                <a:latin typeface="+mj-lt"/>
              </a:defRPr>
            </a:lvl4pPr>
            <a:lvl5pPr marL="1828800" indent="0">
              <a:buNone/>
              <a:defRPr sz="3600" b="1">
                <a:solidFill>
                  <a:schemeClr val="bg2"/>
                </a:solidFill>
                <a:latin typeface="+mj-lt"/>
              </a:defRPr>
            </a:lvl5pPr>
          </a:lstStyle>
          <a:p>
            <a:pPr lvl="0" rtl="0"/>
            <a:r>
              <a:rPr lang="tr-TR" noProof="0" dirty="0"/>
              <a:t>E-posta:</a:t>
            </a:r>
          </a:p>
        </p:txBody>
      </p:sp>
      <p:sp>
        <p:nvSpPr>
          <p:cNvPr id="26" name="Metin Yer Tutucusu 3">
            <a:extLst>
              <a:ext uri="{FF2B5EF4-FFF2-40B4-BE49-F238E27FC236}">
                <a16:creationId xmlns:a16="http://schemas.microsoft.com/office/drawing/2014/main" id="{94772DA1-74CC-430C-9A8E-5A6586692CA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1850" y="4650785"/>
            <a:ext cx="4586288" cy="364479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3600" b="1">
                <a:solidFill>
                  <a:schemeClr val="bg2"/>
                </a:solidFill>
                <a:latin typeface="+mj-lt"/>
              </a:defRPr>
            </a:lvl2pPr>
            <a:lvl3pPr marL="914400" indent="0">
              <a:buNone/>
              <a:defRPr sz="3600" b="1">
                <a:solidFill>
                  <a:schemeClr val="bg2"/>
                </a:solidFill>
                <a:latin typeface="+mj-lt"/>
              </a:defRPr>
            </a:lvl3pPr>
            <a:lvl4pPr marL="1371600" indent="0">
              <a:buNone/>
              <a:defRPr sz="3600" b="1">
                <a:solidFill>
                  <a:schemeClr val="bg2"/>
                </a:solidFill>
                <a:latin typeface="+mj-lt"/>
              </a:defRPr>
            </a:lvl4pPr>
            <a:lvl5pPr marL="1828800" indent="0">
              <a:buNone/>
              <a:defRPr sz="3600" b="1">
                <a:solidFill>
                  <a:schemeClr val="bg2"/>
                </a:solidFill>
                <a:latin typeface="+mj-lt"/>
              </a:defRPr>
            </a:lvl5pPr>
          </a:lstStyle>
          <a:p>
            <a:pPr lvl="0" rtl="0"/>
            <a:r>
              <a:rPr lang="tr-TR" noProof="0" dirty="0"/>
              <a:t>Bergqvist@vanarsdelltd.com</a:t>
            </a:r>
          </a:p>
        </p:txBody>
      </p:sp>
      <p:sp>
        <p:nvSpPr>
          <p:cNvPr id="27" name="Metin Yer Tutucusu 3">
            <a:extLst>
              <a:ext uri="{FF2B5EF4-FFF2-40B4-BE49-F238E27FC236}">
                <a16:creationId xmlns:a16="http://schemas.microsoft.com/office/drawing/2014/main" id="{7A073B5B-2BE3-49D1-A646-1492F534C94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1850" y="5153025"/>
            <a:ext cx="4586288" cy="230941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lang="ru-RU" sz="1700" b="0" i="1" kern="120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sz="3600" b="1">
                <a:solidFill>
                  <a:schemeClr val="bg2"/>
                </a:solidFill>
                <a:latin typeface="+mj-lt"/>
              </a:defRPr>
            </a:lvl2pPr>
            <a:lvl3pPr marL="914400" indent="0">
              <a:buNone/>
              <a:defRPr sz="3600" b="1">
                <a:solidFill>
                  <a:schemeClr val="bg2"/>
                </a:solidFill>
                <a:latin typeface="+mj-lt"/>
              </a:defRPr>
            </a:lvl3pPr>
            <a:lvl4pPr marL="1371600" indent="0">
              <a:buNone/>
              <a:defRPr sz="3600" b="1">
                <a:solidFill>
                  <a:schemeClr val="bg2"/>
                </a:solidFill>
                <a:latin typeface="+mj-lt"/>
              </a:defRPr>
            </a:lvl4pPr>
            <a:lvl5pPr marL="1828800" indent="0">
              <a:buNone/>
              <a:defRPr sz="3600" b="1">
                <a:solidFill>
                  <a:schemeClr val="bg2"/>
                </a:solidFill>
                <a:latin typeface="+mj-lt"/>
              </a:defRPr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noProof="0" dirty="0"/>
              <a:t>Web sitesi:</a:t>
            </a:r>
          </a:p>
        </p:txBody>
      </p:sp>
      <p:sp>
        <p:nvSpPr>
          <p:cNvPr id="28" name="Metin Yer Tutucusu 3">
            <a:extLst>
              <a:ext uri="{FF2B5EF4-FFF2-40B4-BE49-F238E27FC236}">
                <a16:creationId xmlns:a16="http://schemas.microsoft.com/office/drawing/2014/main" id="{52D10EDD-0329-4443-8665-7603E4A83B1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24950" y="5363814"/>
            <a:ext cx="4586288" cy="364479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3600" b="1">
                <a:solidFill>
                  <a:schemeClr val="bg2"/>
                </a:solidFill>
                <a:latin typeface="+mj-lt"/>
              </a:defRPr>
            </a:lvl2pPr>
            <a:lvl3pPr marL="914400" indent="0">
              <a:buNone/>
              <a:defRPr sz="3600" b="1">
                <a:solidFill>
                  <a:schemeClr val="bg2"/>
                </a:solidFill>
                <a:latin typeface="+mj-lt"/>
              </a:defRPr>
            </a:lvl3pPr>
            <a:lvl4pPr marL="1371600" indent="0">
              <a:buNone/>
              <a:defRPr sz="3600" b="1">
                <a:solidFill>
                  <a:schemeClr val="bg2"/>
                </a:solidFill>
                <a:latin typeface="+mj-lt"/>
              </a:defRPr>
            </a:lvl4pPr>
            <a:lvl5pPr marL="1828800" indent="0">
              <a:buNone/>
              <a:defRPr sz="3600" b="1">
                <a:solidFill>
                  <a:schemeClr val="bg2"/>
                </a:solidFill>
                <a:latin typeface="+mj-lt"/>
              </a:defRPr>
            </a:lvl5pPr>
          </a:lstStyle>
          <a:p>
            <a:pPr lvl="0" rtl="0"/>
            <a:r>
              <a:rPr lang="tr-TR" noProof="0" dirty="0"/>
              <a:t>www.vanarsdelltd.com</a:t>
            </a:r>
          </a:p>
        </p:txBody>
      </p:sp>
      <p:grpSp>
        <p:nvGrpSpPr>
          <p:cNvPr id="4" name="Grup 3">
            <a:extLst>
              <a:ext uri="{FF2B5EF4-FFF2-40B4-BE49-F238E27FC236}">
                <a16:creationId xmlns:a16="http://schemas.microsoft.com/office/drawing/2014/main" id="{5F591C52-0202-44BA-A6BE-E2362516B893}"/>
              </a:ext>
            </a:extLst>
          </p:cNvPr>
          <p:cNvGrpSpPr/>
          <p:nvPr userDrawn="1"/>
        </p:nvGrpSpPr>
        <p:grpSpPr>
          <a:xfrm>
            <a:off x="801542" y="2750589"/>
            <a:ext cx="4785056" cy="100800"/>
            <a:chOff x="808547" y="2750589"/>
            <a:chExt cx="4785056" cy="100800"/>
          </a:xfrm>
        </p:grpSpPr>
        <p:grpSp>
          <p:nvGrpSpPr>
            <p:cNvPr id="11" name="Grup 10">
              <a:extLst>
                <a:ext uri="{FF2B5EF4-FFF2-40B4-BE49-F238E27FC236}">
                  <a16:creationId xmlns:a16="http://schemas.microsoft.com/office/drawing/2014/main" id="{59E4D57E-4989-4939-A31F-637543FAB606}"/>
                </a:ext>
              </a:extLst>
            </p:cNvPr>
            <p:cNvGrpSpPr/>
            <p:nvPr userDrawn="1"/>
          </p:nvGrpSpPr>
          <p:grpSpPr>
            <a:xfrm flipH="1">
              <a:off x="808547" y="2750589"/>
              <a:ext cx="4696124" cy="100800"/>
              <a:chOff x="372436" y="3240138"/>
              <a:chExt cx="3061964" cy="100800"/>
            </a:xfrm>
          </p:grpSpPr>
          <p:cxnSp>
            <p:nvCxnSpPr>
              <p:cNvPr id="12" name="Düz Bağlayıcı 11">
                <a:extLst>
                  <a:ext uri="{FF2B5EF4-FFF2-40B4-BE49-F238E27FC236}">
                    <a16:creationId xmlns:a16="http://schemas.microsoft.com/office/drawing/2014/main" id="{370B72A7-B625-48B8-88E6-BCE2A4DD531E}"/>
                  </a:ext>
                </a:extLst>
              </p:cNvPr>
              <p:cNvCxnSpPr/>
              <p:nvPr userDrawn="1"/>
            </p:nvCxnSpPr>
            <p:spPr>
              <a:xfrm>
                <a:off x="372436" y="3285674"/>
                <a:ext cx="3007424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01ED729F-F8A5-4244-9776-4935C260F11F}"/>
                  </a:ext>
                </a:extLst>
              </p:cNvPr>
              <p:cNvSpPr/>
              <p:nvPr userDrawn="1"/>
            </p:nvSpPr>
            <p:spPr>
              <a:xfrm>
                <a:off x="3368676" y="3240138"/>
                <a:ext cx="65724" cy="100800"/>
              </a:xfrm>
              <a:prstGeom prst="ellipse">
                <a:avLst/>
              </a:prstGeom>
              <a:solidFill>
                <a:schemeClr val="bg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0"/>
                <a:endParaRPr lang="tr-TR" noProof="0" dirty="0"/>
              </a:p>
            </p:txBody>
          </p:sp>
        </p:grp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ECBEDE0-51BB-48BD-AAAD-63B6F60C1D57}"/>
                </a:ext>
              </a:extLst>
            </p:cNvPr>
            <p:cNvSpPr/>
            <p:nvPr userDrawn="1"/>
          </p:nvSpPr>
          <p:spPr>
            <a:xfrm flipH="1">
              <a:off x="5492802" y="2750589"/>
              <a:ext cx="100801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grpSp>
        <p:nvGrpSpPr>
          <p:cNvPr id="32" name="Grup 31">
            <a:extLst>
              <a:ext uri="{FF2B5EF4-FFF2-40B4-BE49-F238E27FC236}">
                <a16:creationId xmlns:a16="http://schemas.microsoft.com/office/drawing/2014/main" id="{63E1608D-F119-4C0D-8D91-7CB089C037C8}"/>
              </a:ext>
            </a:extLst>
          </p:cNvPr>
          <p:cNvGrpSpPr/>
          <p:nvPr userDrawn="1"/>
        </p:nvGrpSpPr>
        <p:grpSpPr>
          <a:xfrm>
            <a:off x="801542" y="1660573"/>
            <a:ext cx="4781611" cy="105664"/>
            <a:chOff x="808547" y="2745725"/>
            <a:chExt cx="4781611" cy="105664"/>
          </a:xfrm>
        </p:grpSpPr>
        <p:grpSp>
          <p:nvGrpSpPr>
            <p:cNvPr id="33" name="Grup 32">
              <a:extLst>
                <a:ext uri="{FF2B5EF4-FFF2-40B4-BE49-F238E27FC236}">
                  <a16:creationId xmlns:a16="http://schemas.microsoft.com/office/drawing/2014/main" id="{EBDC0121-6865-4B65-A28B-1CEDB16AAD9E}"/>
                </a:ext>
              </a:extLst>
            </p:cNvPr>
            <p:cNvGrpSpPr/>
            <p:nvPr userDrawn="1"/>
          </p:nvGrpSpPr>
          <p:grpSpPr>
            <a:xfrm flipH="1">
              <a:off x="808547" y="2750589"/>
              <a:ext cx="4680811" cy="100800"/>
              <a:chOff x="382421" y="3240138"/>
              <a:chExt cx="3051979" cy="100800"/>
            </a:xfrm>
          </p:grpSpPr>
          <p:cxnSp>
            <p:nvCxnSpPr>
              <p:cNvPr id="35" name="Düz Bağlayıcı 34">
                <a:extLst>
                  <a:ext uri="{FF2B5EF4-FFF2-40B4-BE49-F238E27FC236}">
                    <a16:creationId xmlns:a16="http://schemas.microsoft.com/office/drawing/2014/main" id="{386E3714-07DE-4318-B5BC-25F879B97D59}"/>
                  </a:ext>
                </a:extLst>
              </p:cNvPr>
              <p:cNvCxnSpPr>
                <a:stCxn id="34" idx="6"/>
              </p:cNvCxnSpPr>
              <p:nvPr userDrawn="1"/>
            </p:nvCxnSpPr>
            <p:spPr>
              <a:xfrm>
                <a:off x="382421" y="3285674"/>
                <a:ext cx="3007424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2ECCE30B-E848-4C5E-83A1-A811D489E7B8}"/>
                  </a:ext>
                </a:extLst>
              </p:cNvPr>
              <p:cNvSpPr/>
              <p:nvPr userDrawn="1"/>
            </p:nvSpPr>
            <p:spPr>
              <a:xfrm>
                <a:off x="3368676" y="3240138"/>
                <a:ext cx="65724" cy="100800"/>
              </a:xfrm>
              <a:prstGeom prst="ellipse">
                <a:avLst/>
              </a:prstGeom>
              <a:solidFill>
                <a:schemeClr val="bg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0"/>
                <a:endParaRPr lang="tr-TR" noProof="0" dirty="0"/>
              </a:p>
            </p:txBody>
          </p:sp>
        </p:grp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09817AEC-C67C-49A3-AC5A-669FD4D6D586}"/>
                </a:ext>
              </a:extLst>
            </p:cNvPr>
            <p:cNvSpPr/>
            <p:nvPr userDrawn="1"/>
          </p:nvSpPr>
          <p:spPr>
            <a:xfrm flipH="1">
              <a:off x="5489357" y="2745725"/>
              <a:ext cx="100801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27883942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k İçer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>
            <a:extLst>
              <a:ext uri="{FF2B5EF4-FFF2-40B4-BE49-F238E27FC236}">
                <a16:creationId xmlns:a16="http://schemas.microsoft.com/office/drawing/2014/main" id="{E8E3FDB8-6D5C-48FE-99EA-7EC60F4D81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96C5B5AA-0D95-4C33-8EBC-90401B51BDB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32" y="1912946"/>
            <a:ext cx="12185968" cy="3493008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5" name="Tarih Yer Tutucusu 4">
            <a:extLst>
              <a:ext uri="{FF2B5EF4-FFF2-40B4-BE49-F238E27FC236}">
                <a16:creationId xmlns:a16="http://schemas.microsoft.com/office/drawing/2014/main" id="{2D9775F3-A041-479A-8038-652B7D9C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9BEDD04-BE4E-4B91-B13E-0C4FB3E1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306DF5D8-12DC-494E-B0F1-2E9C86A1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:a16="http://schemas.microsoft.com/office/drawing/2014/main" id="{ABF87C9E-53A2-4DE1-89DC-3907BE2E3D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48934" y="457496"/>
            <a:ext cx="4494133" cy="804338"/>
          </a:xfrm>
        </p:spPr>
        <p:txBody>
          <a:bodyPr lIns="0" tIns="0" rIns="0" bIns="0" rtlCol="0" anchor="b">
            <a:normAutofit/>
          </a:bodyPr>
          <a:lstStyle>
            <a:lvl1pPr algn="ctr">
              <a:defRPr sz="3600"/>
            </a:lvl1pPr>
          </a:lstStyle>
          <a:p>
            <a:pPr rtl="0"/>
            <a:r>
              <a:rPr lang="tr-TR" noProof="0" dirty="0"/>
              <a:t>EK</a:t>
            </a:r>
          </a:p>
        </p:txBody>
      </p:sp>
      <p:sp>
        <p:nvSpPr>
          <p:cNvPr id="10" name="Resim Yer Tutucusu 10">
            <a:extLst>
              <a:ext uri="{FF2B5EF4-FFF2-40B4-BE49-F238E27FC236}">
                <a16:creationId xmlns:a16="http://schemas.microsoft.com/office/drawing/2014/main" id="{A541F291-2E4B-474E-9ED0-55C97A2A06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id="{6150998C-CF95-4C6F-8962-8EB2DB30177D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F86A2ACD-8CF5-48A3-A678-E213A809B332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F00811BB-0E37-4D70-84A5-97B3FBEDCBE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D03B3046-0457-4D23-8E0C-64E3FCD620BB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grpSp>
        <p:nvGrpSpPr>
          <p:cNvPr id="4" name="Grup 3">
            <a:extLst>
              <a:ext uri="{FF2B5EF4-FFF2-40B4-BE49-F238E27FC236}">
                <a16:creationId xmlns:a16="http://schemas.microsoft.com/office/drawing/2014/main" id="{908B302A-0F76-466E-9FCE-DCEECCBCF6C9}"/>
              </a:ext>
            </a:extLst>
          </p:cNvPr>
          <p:cNvGrpSpPr/>
          <p:nvPr userDrawn="1"/>
        </p:nvGrpSpPr>
        <p:grpSpPr>
          <a:xfrm>
            <a:off x="5758092" y="1509426"/>
            <a:ext cx="702666" cy="100800"/>
            <a:chOff x="5790022" y="1509426"/>
            <a:chExt cx="702666" cy="100800"/>
          </a:xfrm>
        </p:grpSpPr>
        <p:grpSp>
          <p:nvGrpSpPr>
            <p:cNvPr id="11" name="Grup 10">
              <a:extLst>
                <a:ext uri="{FF2B5EF4-FFF2-40B4-BE49-F238E27FC236}">
                  <a16:creationId xmlns:a16="http://schemas.microsoft.com/office/drawing/2014/main" id="{59E4D57E-4989-4939-A31F-637543FAB606}"/>
                </a:ext>
              </a:extLst>
            </p:cNvPr>
            <p:cNvGrpSpPr/>
            <p:nvPr userDrawn="1"/>
          </p:nvGrpSpPr>
          <p:grpSpPr>
            <a:xfrm flipH="1">
              <a:off x="5790022" y="1509426"/>
              <a:ext cx="642698" cy="100800"/>
              <a:chOff x="2325637" y="3240138"/>
              <a:chExt cx="419050" cy="100800"/>
            </a:xfrm>
          </p:grpSpPr>
          <p:cxnSp>
            <p:nvCxnSpPr>
              <p:cNvPr id="12" name="Düz Bağlayıcı 11">
                <a:extLst>
                  <a:ext uri="{FF2B5EF4-FFF2-40B4-BE49-F238E27FC236}">
                    <a16:creationId xmlns:a16="http://schemas.microsoft.com/office/drawing/2014/main" id="{370B72A7-B625-48B8-88E6-BCE2A4DD531E}"/>
                  </a:ext>
                </a:extLst>
              </p:cNvPr>
              <p:cNvCxnSpPr/>
              <p:nvPr userDrawn="1"/>
            </p:nvCxnSpPr>
            <p:spPr>
              <a:xfrm>
                <a:off x="2325637" y="3290538"/>
                <a:ext cx="415007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01ED729F-F8A5-4244-9776-4935C260F11F}"/>
                  </a:ext>
                </a:extLst>
              </p:cNvPr>
              <p:cNvSpPr/>
              <p:nvPr userDrawn="1"/>
            </p:nvSpPr>
            <p:spPr>
              <a:xfrm>
                <a:off x="2678963" y="3240138"/>
                <a:ext cx="65724" cy="100800"/>
              </a:xfrm>
              <a:prstGeom prst="ellipse">
                <a:avLst/>
              </a:prstGeom>
              <a:solidFill>
                <a:schemeClr val="bg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0"/>
                <a:endParaRPr lang="tr-TR" noProof="0" dirty="0"/>
              </a:p>
            </p:txBody>
          </p:sp>
        </p:grp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427C0C4F-6341-4BE0-931E-AAA6EA2AF137}"/>
                </a:ext>
              </a:extLst>
            </p:cNvPr>
            <p:cNvSpPr/>
            <p:nvPr userDrawn="1"/>
          </p:nvSpPr>
          <p:spPr>
            <a:xfrm flipH="1">
              <a:off x="6391887" y="1509426"/>
              <a:ext cx="100801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25764489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anslar İçeriği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>
            <a:extLst>
              <a:ext uri="{FF2B5EF4-FFF2-40B4-BE49-F238E27FC236}">
                <a16:creationId xmlns:a16="http://schemas.microsoft.com/office/drawing/2014/main" id="{E8E3FDB8-6D5C-48FE-99EA-7EC60F4D81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5" name="Tarih Yer Tutucusu 4">
            <a:extLst>
              <a:ext uri="{FF2B5EF4-FFF2-40B4-BE49-F238E27FC236}">
                <a16:creationId xmlns:a16="http://schemas.microsoft.com/office/drawing/2014/main" id="{2D9775F3-A041-479A-8038-652B7D9C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9BEDD04-BE4E-4B91-B13E-0C4FB3E1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306DF5D8-12DC-494E-B0F1-2E9C86A1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:a16="http://schemas.microsoft.com/office/drawing/2014/main" id="{ABF87C9E-53A2-4DE1-89DC-3907BE2E3D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04263" y="707529"/>
            <a:ext cx="6310887" cy="569086"/>
          </a:xfrm>
        </p:spPr>
        <p:txBody>
          <a:bodyPr lIns="0" tIns="0" rIns="0" bIns="0" rtlCol="0" anchor="b">
            <a:normAutofit/>
          </a:bodyPr>
          <a:lstStyle>
            <a:lvl1pPr algn="r">
              <a:defRPr sz="3600"/>
            </a:lvl1pPr>
          </a:lstStyle>
          <a:p>
            <a:pPr rtl="0"/>
            <a:r>
              <a:rPr lang="tr-TR" noProof="0" dirty="0"/>
              <a:t>REFERANSLAR</a:t>
            </a:r>
          </a:p>
        </p:txBody>
      </p:sp>
      <p:sp>
        <p:nvSpPr>
          <p:cNvPr id="10" name="Resim Yer Tutucusu 10">
            <a:extLst>
              <a:ext uri="{FF2B5EF4-FFF2-40B4-BE49-F238E27FC236}">
                <a16:creationId xmlns:a16="http://schemas.microsoft.com/office/drawing/2014/main" id="{A541F291-2E4B-474E-9ED0-55C97A2A06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1" name="Grup 10">
            <a:extLst>
              <a:ext uri="{FF2B5EF4-FFF2-40B4-BE49-F238E27FC236}">
                <a16:creationId xmlns:a16="http://schemas.microsoft.com/office/drawing/2014/main" id="{59E4D57E-4989-4939-A31F-637543FAB606}"/>
              </a:ext>
            </a:extLst>
          </p:cNvPr>
          <p:cNvGrpSpPr/>
          <p:nvPr userDrawn="1"/>
        </p:nvGrpSpPr>
        <p:grpSpPr>
          <a:xfrm flipH="1">
            <a:off x="7934641" y="1375202"/>
            <a:ext cx="4257361" cy="100800"/>
            <a:chOff x="675502" y="3240138"/>
            <a:chExt cx="2658150" cy="100800"/>
          </a:xfrm>
        </p:grpSpPr>
        <p:cxnSp>
          <p:nvCxnSpPr>
            <p:cNvPr id="12" name="Düz Bağlayıcı 11">
              <a:extLst>
                <a:ext uri="{FF2B5EF4-FFF2-40B4-BE49-F238E27FC236}">
                  <a16:creationId xmlns:a16="http://schemas.microsoft.com/office/drawing/2014/main" id="{370B72A7-B625-48B8-88E6-BCE2A4DD531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75502" y="3290538"/>
              <a:ext cx="2602725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1ED729F-F8A5-4244-9776-4935C260F11F}"/>
                </a:ext>
              </a:extLst>
            </p:cNvPr>
            <p:cNvSpPr/>
            <p:nvPr userDrawn="1"/>
          </p:nvSpPr>
          <p:spPr>
            <a:xfrm>
              <a:off x="3267928" y="3240138"/>
              <a:ext cx="65724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id="{6150998C-CF95-4C6F-8962-8EB2DB30177D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F86A2ACD-8CF5-48A3-A678-E213A809B332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F00811BB-0E37-4D70-84A5-97B3FBEDCBE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D03B3046-0457-4D23-8E0C-64E3FCD620BB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40" name="Metin Yer Tutucusu 2">
            <a:extLst>
              <a:ext uri="{FF2B5EF4-FFF2-40B4-BE49-F238E27FC236}">
                <a16:creationId xmlns:a16="http://schemas.microsoft.com/office/drawing/2014/main" id="{4A98AB01-9578-4430-96AD-F434AF0CDA20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822459" y="4996962"/>
            <a:ext cx="1625324" cy="328343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Müşteri başlığı</a:t>
            </a:r>
          </a:p>
        </p:txBody>
      </p:sp>
      <p:sp>
        <p:nvSpPr>
          <p:cNvPr id="41" name="Metin Yer Tutucusu 2">
            <a:extLst>
              <a:ext uri="{FF2B5EF4-FFF2-40B4-BE49-F238E27FC236}">
                <a16:creationId xmlns:a16="http://schemas.microsoft.com/office/drawing/2014/main" id="{EF9D60F2-A1FB-4A95-997B-A4F1723AC1EC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822459" y="4191894"/>
            <a:ext cx="1625324" cy="720726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</a:t>
            </a:r>
            <a:br>
              <a:rPr lang="tr-TR" noProof="0" dirty="0"/>
            </a:br>
            <a:r>
              <a:rPr lang="tr-TR" noProof="0" dirty="0"/>
              <a:t>düzenleme</a:t>
            </a:r>
          </a:p>
        </p:txBody>
      </p:sp>
      <p:sp>
        <p:nvSpPr>
          <p:cNvPr id="42" name="Resim Yer Tutucusu 2">
            <a:extLst>
              <a:ext uri="{FF2B5EF4-FFF2-40B4-BE49-F238E27FC236}">
                <a16:creationId xmlns:a16="http://schemas.microsoft.com/office/drawing/2014/main" id="{76A56D2A-42F0-40C5-96D7-B1AC33152A85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2447783" y="4435460"/>
            <a:ext cx="1106424" cy="1106423"/>
          </a:xfrm>
          <a:prstGeom prst="ellipse">
            <a:avLst/>
          </a:prstGeom>
          <a:ln w="12700">
            <a:solidFill>
              <a:schemeClr val="bg1">
                <a:lumMod val="50000"/>
                <a:lumOff val="50000"/>
              </a:schemeClr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cxnSp>
        <p:nvCxnSpPr>
          <p:cNvPr id="43" name="Düz Bağlayıcı 42">
            <a:extLst>
              <a:ext uri="{FF2B5EF4-FFF2-40B4-BE49-F238E27FC236}">
                <a16:creationId xmlns:a16="http://schemas.microsoft.com/office/drawing/2014/main" id="{CF6D1C91-9136-4678-A712-92BE9B3902C4}"/>
              </a:ext>
            </a:extLst>
          </p:cNvPr>
          <p:cNvCxnSpPr>
            <a:cxnSpLocks/>
          </p:cNvCxnSpPr>
          <p:nvPr userDrawn="1"/>
        </p:nvCxnSpPr>
        <p:spPr>
          <a:xfrm flipV="1">
            <a:off x="3000995" y="3984820"/>
            <a:ext cx="0" cy="44255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F2D92A7B-1C40-4AEB-92C3-C35F8C01F1FA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803253" y="1769589"/>
            <a:ext cx="3044973" cy="2212848"/>
          </a:xfrm>
          <a:custGeom>
            <a:avLst/>
            <a:gdLst>
              <a:gd name="connsiteX0" fmla="*/ 0 w 3044952"/>
              <a:gd name="connsiteY0" fmla="*/ 368815 h 2212848"/>
              <a:gd name="connsiteX1" fmla="*/ 368815 w 3044952"/>
              <a:gd name="connsiteY1" fmla="*/ 0 h 2212848"/>
              <a:gd name="connsiteX2" fmla="*/ 2676137 w 3044952"/>
              <a:gd name="connsiteY2" fmla="*/ 0 h 2212848"/>
              <a:gd name="connsiteX3" fmla="*/ 3044952 w 3044952"/>
              <a:gd name="connsiteY3" fmla="*/ 368815 h 2212848"/>
              <a:gd name="connsiteX4" fmla="*/ 3044952 w 3044952"/>
              <a:gd name="connsiteY4" fmla="*/ 1844033 h 2212848"/>
              <a:gd name="connsiteX5" fmla="*/ 2676137 w 3044952"/>
              <a:gd name="connsiteY5" fmla="*/ 2212848 h 2212848"/>
              <a:gd name="connsiteX6" fmla="*/ 368815 w 3044952"/>
              <a:gd name="connsiteY6" fmla="*/ 2212848 h 2212848"/>
              <a:gd name="connsiteX7" fmla="*/ 0 w 3044952"/>
              <a:gd name="connsiteY7" fmla="*/ 1844033 h 2212848"/>
              <a:gd name="connsiteX8" fmla="*/ 0 w 3044952"/>
              <a:gd name="connsiteY8" fmla="*/ 368815 h 2212848"/>
              <a:gd name="connsiteX0" fmla="*/ 0 w 3044952"/>
              <a:gd name="connsiteY0" fmla="*/ 368815 h 2212848"/>
              <a:gd name="connsiteX1" fmla="*/ 254515 w 3044952"/>
              <a:gd name="connsiteY1" fmla="*/ 0 h 2212848"/>
              <a:gd name="connsiteX2" fmla="*/ 2676137 w 3044952"/>
              <a:gd name="connsiteY2" fmla="*/ 0 h 2212848"/>
              <a:gd name="connsiteX3" fmla="*/ 3044952 w 3044952"/>
              <a:gd name="connsiteY3" fmla="*/ 368815 h 2212848"/>
              <a:gd name="connsiteX4" fmla="*/ 3044952 w 3044952"/>
              <a:gd name="connsiteY4" fmla="*/ 1844033 h 2212848"/>
              <a:gd name="connsiteX5" fmla="*/ 2676137 w 3044952"/>
              <a:gd name="connsiteY5" fmla="*/ 2212848 h 2212848"/>
              <a:gd name="connsiteX6" fmla="*/ 368815 w 3044952"/>
              <a:gd name="connsiteY6" fmla="*/ 2212848 h 2212848"/>
              <a:gd name="connsiteX7" fmla="*/ 0 w 3044952"/>
              <a:gd name="connsiteY7" fmla="*/ 1844033 h 2212848"/>
              <a:gd name="connsiteX8" fmla="*/ 0 w 3044952"/>
              <a:gd name="connsiteY8" fmla="*/ 368815 h 2212848"/>
              <a:gd name="connsiteX0" fmla="*/ 0 w 3044952"/>
              <a:gd name="connsiteY0" fmla="*/ 368815 h 2212848"/>
              <a:gd name="connsiteX1" fmla="*/ 254515 w 3044952"/>
              <a:gd name="connsiteY1" fmla="*/ 0 h 2212848"/>
              <a:gd name="connsiteX2" fmla="*/ 2842392 w 3044952"/>
              <a:gd name="connsiteY2" fmla="*/ 0 h 2212848"/>
              <a:gd name="connsiteX3" fmla="*/ 3044952 w 3044952"/>
              <a:gd name="connsiteY3" fmla="*/ 368815 h 2212848"/>
              <a:gd name="connsiteX4" fmla="*/ 3044952 w 3044952"/>
              <a:gd name="connsiteY4" fmla="*/ 1844033 h 2212848"/>
              <a:gd name="connsiteX5" fmla="*/ 2676137 w 3044952"/>
              <a:gd name="connsiteY5" fmla="*/ 2212848 h 2212848"/>
              <a:gd name="connsiteX6" fmla="*/ 368815 w 3044952"/>
              <a:gd name="connsiteY6" fmla="*/ 2212848 h 2212848"/>
              <a:gd name="connsiteX7" fmla="*/ 0 w 3044952"/>
              <a:gd name="connsiteY7" fmla="*/ 1844033 h 2212848"/>
              <a:gd name="connsiteX8" fmla="*/ 0 w 3044952"/>
              <a:gd name="connsiteY8" fmla="*/ 368815 h 2212848"/>
              <a:gd name="connsiteX0" fmla="*/ 21 w 3044973"/>
              <a:gd name="connsiteY0" fmla="*/ 368815 h 2212848"/>
              <a:gd name="connsiteX1" fmla="*/ 197386 w 3044973"/>
              <a:gd name="connsiteY1" fmla="*/ 0 h 2212848"/>
              <a:gd name="connsiteX2" fmla="*/ 2842413 w 3044973"/>
              <a:gd name="connsiteY2" fmla="*/ 0 h 2212848"/>
              <a:gd name="connsiteX3" fmla="*/ 3044973 w 3044973"/>
              <a:gd name="connsiteY3" fmla="*/ 368815 h 2212848"/>
              <a:gd name="connsiteX4" fmla="*/ 3044973 w 3044973"/>
              <a:gd name="connsiteY4" fmla="*/ 1844033 h 2212848"/>
              <a:gd name="connsiteX5" fmla="*/ 2676158 w 3044973"/>
              <a:gd name="connsiteY5" fmla="*/ 2212848 h 2212848"/>
              <a:gd name="connsiteX6" fmla="*/ 368836 w 3044973"/>
              <a:gd name="connsiteY6" fmla="*/ 2212848 h 2212848"/>
              <a:gd name="connsiteX7" fmla="*/ 21 w 3044973"/>
              <a:gd name="connsiteY7" fmla="*/ 1844033 h 2212848"/>
              <a:gd name="connsiteX8" fmla="*/ 21 w 3044973"/>
              <a:gd name="connsiteY8" fmla="*/ 368815 h 2212848"/>
              <a:gd name="connsiteX0" fmla="*/ 21 w 3044973"/>
              <a:gd name="connsiteY0" fmla="*/ 368815 h 2212848"/>
              <a:gd name="connsiteX1" fmla="*/ 197386 w 3044973"/>
              <a:gd name="connsiteY1" fmla="*/ 0 h 2212848"/>
              <a:gd name="connsiteX2" fmla="*/ 2842413 w 3044973"/>
              <a:gd name="connsiteY2" fmla="*/ 0 h 2212848"/>
              <a:gd name="connsiteX3" fmla="*/ 3044973 w 3044973"/>
              <a:gd name="connsiteY3" fmla="*/ 368815 h 2212848"/>
              <a:gd name="connsiteX4" fmla="*/ 3044973 w 3044973"/>
              <a:gd name="connsiteY4" fmla="*/ 1844033 h 2212848"/>
              <a:gd name="connsiteX5" fmla="*/ 2676158 w 3044973"/>
              <a:gd name="connsiteY5" fmla="*/ 2212848 h 2212848"/>
              <a:gd name="connsiteX6" fmla="*/ 233754 w 3044973"/>
              <a:gd name="connsiteY6" fmla="*/ 2207652 h 2212848"/>
              <a:gd name="connsiteX7" fmla="*/ 21 w 3044973"/>
              <a:gd name="connsiteY7" fmla="*/ 1844033 h 2212848"/>
              <a:gd name="connsiteX8" fmla="*/ 21 w 3044973"/>
              <a:gd name="connsiteY8" fmla="*/ 368815 h 2212848"/>
              <a:gd name="connsiteX0" fmla="*/ 21 w 3044973"/>
              <a:gd name="connsiteY0" fmla="*/ 368815 h 2212848"/>
              <a:gd name="connsiteX1" fmla="*/ 197386 w 3044973"/>
              <a:gd name="connsiteY1" fmla="*/ 0 h 2212848"/>
              <a:gd name="connsiteX2" fmla="*/ 2842413 w 3044973"/>
              <a:gd name="connsiteY2" fmla="*/ 0 h 2212848"/>
              <a:gd name="connsiteX3" fmla="*/ 3044973 w 3044973"/>
              <a:gd name="connsiteY3" fmla="*/ 368815 h 2212848"/>
              <a:gd name="connsiteX4" fmla="*/ 3044973 w 3044973"/>
              <a:gd name="connsiteY4" fmla="*/ 1844033 h 2212848"/>
              <a:gd name="connsiteX5" fmla="*/ 2842413 w 3044973"/>
              <a:gd name="connsiteY5" fmla="*/ 2212848 h 2212848"/>
              <a:gd name="connsiteX6" fmla="*/ 233754 w 3044973"/>
              <a:gd name="connsiteY6" fmla="*/ 2207652 h 2212848"/>
              <a:gd name="connsiteX7" fmla="*/ 21 w 3044973"/>
              <a:gd name="connsiteY7" fmla="*/ 1844033 h 2212848"/>
              <a:gd name="connsiteX8" fmla="*/ 21 w 3044973"/>
              <a:gd name="connsiteY8" fmla="*/ 368815 h 2212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44973" h="2212848">
                <a:moveTo>
                  <a:pt x="21" y="368815"/>
                </a:moveTo>
                <a:cubicBezTo>
                  <a:pt x="21" y="165124"/>
                  <a:pt x="-6305" y="0"/>
                  <a:pt x="197386" y="0"/>
                </a:cubicBezTo>
                <a:lnTo>
                  <a:pt x="2842413" y="0"/>
                </a:lnTo>
                <a:cubicBezTo>
                  <a:pt x="3046104" y="0"/>
                  <a:pt x="3044973" y="165124"/>
                  <a:pt x="3044973" y="368815"/>
                </a:cubicBezTo>
                <a:lnTo>
                  <a:pt x="3044973" y="1844033"/>
                </a:lnTo>
                <a:cubicBezTo>
                  <a:pt x="3044973" y="2047724"/>
                  <a:pt x="3046104" y="2212848"/>
                  <a:pt x="2842413" y="2212848"/>
                </a:cubicBezTo>
                <a:lnTo>
                  <a:pt x="233754" y="2207652"/>
                </a:lnTo>
                <a:cubicBezTo>
                  <a:pt x="30063" y="2207652"/>
                  <a:pt x="21" y="2047724"/>
                  <a:pt x="21" y="1844033"/>
                </a:cubicBezTo>
                <a:lnTo>
                  <a:pt x="21" y="368815"/>
                </a:lnTo>
                <a:close/>
              </a:path>
            </a:pathLst>
          </a:custGeom>
          <a:ln>
            <a:solidFill>
              <a:schemeClr val="bg1">
                <a:lumMod val="50000"/>
                <a:lumOff val="50000"/>
              </a:schemeClr>
            </a:solidFill>
          </a:ln>
        </p:spPr>
        <p:txBody>
          <a:bodyPr lIns="216000" tIns="180000" rIns="216000" bIns="180000" rtlCol="0">
            <a:normAutofit/>
          </a:bodyPr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F2E312F1-B417-47B6-97E4-7CCA31034F82}"/>
              </a:ext>
            </a:extLst>
          </p:cNvPr>
          <p:cNvSpPr/>
          <p:nvPr userDrawn="1"/>
        </p:nvSpPr>
        <p:spPr>
          <a:xfrm>
            <a:off x="2950595" y="3930376"/>
            <a:ext cx="100800" cy="100800"/>
          </a:xfrm>
          <a:prstGeom prst="ellipse">
            <a:avLst/>
          </a:pr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58" name="Metin Yer Tutucusu 2">
            <a:extLst>
              <a:ext uri="{FF2B5EF4-FFF2-40B4-BE49-F238E27FC236}">
                <a16:creationId xmlns:a16="http://schemas.microsoft.com/office/drawing/2014/main" id="{13DB5D84-04D8-4536-A06B-AED76E7C51D7}"/>
              </a:ext>
            </a:extLst>
          </p:cNvPr>
          <p:cNvSpPr>
            <a:spLocks noGrp="1"/>
          </p:cNvSpPr>
          <p:nvPr>
            <p:ph type="body" idx="50" hasCustomPrompt="1"/>
          </p:nvPr>
        </p:nvSpPr>
        <p:spPr>
          <a:xfrm>
            <a:off x="4586638" y="4996962"/>
            <a:ext cx="1625324" cy="328343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Müşteri başlığı</a:t>
            </a:r>
          </a:p>
        </p:txBody>
      </p:sp>
      <p:sp>
        <p:nvSpPr>
          <p:cNvPr id="59" name="Metin Yer Tutucusu 2">
            <a:extLst>
              <a:ext uri="{FF2B5EF4-FFF2-40B4-BE49-F238E27FC236}">
                <a16:creationId xmlns:a16="http://schemas.microsoft.com/office/drawing/2014/main" id="{3AB0AC7E-7919-422E-95A1-82E8B125756D}"/>
              </a:ext>
            </a:extLst>
          </p:cNvPr>
          <p:cNvSpPr>
            <a:spLocks noGrp="1"/>
          </p:cNvSpPr>
          <p:nvPr>
            <p:ph type="body" idx="51" hasCustomPrompt="1"/>
          </p:nvPr>
        </p:nvSpPr>
        <p:spPr>
          <a:xfrm>
            <a:off x="4586638" y="4191894"/>
            <a:ext cx="1625324" cy="720726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</a:t>
            </a:r>
            <a:br>
              <a:rPr lang="tr-TR" noProof="0" dirty="0"/>
            </a:br>
            <a:r>
              <a:rPr lang="tr-TR" noProof="0" dirty="0"/>
              <a:t>düzenleme</a:t>
            </a:r>
          </a:p>
        </p:txBody>
      </p:sp>
      <p:sp>
        <p:nvSpPr>
          <p:cNvPr id="60" name="Resim Yer Tutucusu 2">
            <a:extLst>
              <a:ext uri="{FF2B5EF4-FFF2-40B4-BE49-F238E27FC236}">
                <a16:creationId xmlns:a16="http://schemas.microsoft.com/office/drawing/2014/main" id="{B44FD76B-D1AE-458B-AF32-E4AA246B0881}"/>
              </a:ext>
            </a:extLst>
          </p:cNvPr>
          <p:cNvSpPr>
            <a:spLocks noGrp="1"/>
          </p:cNvSpPr>
          <p:nvPr>
            <p:ph type="pic" sz="quarter" idx="52"/>
          </p:nvPr>
        </p:nvSpPr>
        <p:spPr>
          <a:xfrm>
            <a:off x="6211962" y="4435460"/>
            <a:ext cx="1106424" cy="1106423"/>
          </a:xfrm>
          <a:prstGeom prst="ellipse">
            <a:avLst/>
          </a:prstGeom>
          <a:ln w="12700">
            <a:solidFill>
              <a:schemeClr val="bg1">
                <a:lumMod val="50000"/>
                <a:lumOff val="50000"/>
              </a:schemeClr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cxnSp>
        <p:nvCxnSpPr>
          <p:cNvPr id="61" name="Düz Bağlayıcı 60">
            <a:extLst>
              <a:ext uri="{FF2B5EF4-FFF2-40B4-BE49-F238E27FC236}">
                <a16:creationId xmlns:a16="http://schemas.microsoft.com/office/drawing/2014/main" id="{07D22CD4-7F86-495D-B381-7D706058B916}"/>
              </a:ext>
            </a:extLst>
          </p:cNvPr>
          <p:cNvCxnSpPr>
            <a:cxnSpLocks/>
          </p:cNvCxnSpPr>
          <p:nvPr userDrawn="1"/>
        </p:nvCxnSpPr>
        <p:spPr>
          <a:xfrm flipV="1">
            <a:off x="6765174" y="3984820"/>
            <a:ext cx="0" cy="44255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Metin Yer Tutucusu 3">
            <a:extLst>
              <a:ext uri="{FF2B5EF4-FFF2-40B4-BE49-F238E27FC236}">
                <a16:creationId xmlns:a16="http://schemas.microsoft.com/office/drawing/2014/main" id="{1BA0EB90-BA97-4A18-AD3D-1E839B636DEB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>
          <a:xfrm>
            <a:off x="4567432" y="1769589"/>
            <a:ext cx="3044973" cy="2212848"/>
          </a:xfrm>
          <a:custGeom>
            <a:avLst/>
            <a:gdLst>
              <a:gd name="connsiteX0" fmla="*/ 0 w 3044952"/>
              <a:gd name="connsiteY0" fmla="*/ 368815 h 2212848"/>
              <a:gd name="connsiteX1" fmla="*/ 368815 w 3044952"/>
              <a:gd name="connsiteY1" fmla="*/ 0 h 2212848"/>
              <a:gd name="connsiteX2" fmla="*/ 2676137 w 3044952"/>
              <a:gd name="connsiteY2" fmla="*/ 0 h 2212848"/>
              <a:gd name="connsiteX3" fmla="*/ 3044952 w 3044952"/>
              <a:gd name="connsiteY3" fmla="*/ 368815 h 2212848"/>
              <a:gd name="connsiteX4" fmla="*/ 3044952 w 3044952"/>
              <a:gd name="connsiteY4" fmla="*/ 1844033 h 2212848"/>
              <a:gd name="connsiteX5" fmla="*/ 2676137 w 3044952"/>
              <a:gd name="connsiteY5" fmla="*/ 2212848 h 2212848"/>
              <a:gd name="connsiteX6" fmla="*/ 368815 w 3044952"/>
              <a:gd name="connsiteY6" fmla="*/ 2212848 h 2212848"/>
              <a:gd name="connsiteX7" fmla="*/ 0 w 3044952"/>
              <a:gd name="connsiteY7" fmla="*/ 1844033 h 2212848"/>
              <a:gd name="connsiteX8" fmla="*/ 0 w 3044952"/>
              <a:gd name="connsiteY8" fmla="*/ 368815 h 2212848"/>
              <a:gd name="connsiteX0" fmla="*/ 0 w 3044952"/>
              <a:gd name="connsiteY0" fmla="*/ 368815 h 2212848"/>
              <a:gd name="connsiteX1" fmla="*/ 254515 w 3044952"/>
              <a:gd name="connsiteY1" fmla="*/ 0 h 2212848"/>
              <a:gd name="connsiteX2" fmla="*/ 2676137 w 3044952"/>
              <a:gd name="connsiteY2" fmla="*/ 0 h 2212848"/>
              <a:gd name="connsiteX3" fmla="*/ 3044952 w 3044952"/>
              <a:gd name="connsiteY3" fmla="*/ 368815 h 2212848"/>
              <a:gd name="connsiteX4" fmla="*/ 3044952 w 3044952"/>
              <a:gd name="connsiteY4" fmla="*/ 1844033 h 2212848"/>
              <a:gd name="connsiteX5" fmla="*/ 2676137 w 3044952"/>
              <a:gd name="connsiteY5" fmla="*/ 2212848 h 2212848"/>
              <a:gd name="connsiteX6" fmla="*/ 368815 w 3044952"/>
              <a:gd name="connsiteY6" fmla="*/ 2212848 h 2212848"/>
              <a:gd name="connsiteX7" fmla="*/ 0 w 3044952"/>
              <a:gd name="connsiteY7" fmla="*/ 1844033 h 2212848"/>
              <a:gd name="connsiteX8" fmla="*/ 0 w 3044952"/>
              <a:gd name="connsiteY8" fmla="*/ 368815 h 2212848"/>
              <a:gd name="connsiteX0" fmla="*/ 0 w 3044952"/>
              <a:gd name="connsiteY0" fmla="*/ 368815 h 2212848"/>
              <a:gd name="connsiteX1" fmla="*/ 254515 w 3044952"/>
              <a:gd name="connsiteY1" fmla="*/ 0 h 2212848"/>
              <a:gd name="connsiteX2" fmla="*/ 2842392 w 3044952"/>
              <a:gd name="connsiteY2" fmla="*/ 0 h 2212848"/>
              <a:gd name="connsiteX3" fmla="*/ 3044952 w 3044952"/>
              <a:gd name="connsiteY3" fmla="*/ 368815 h 2212848"/>
              <a:gd name="connsiteX4" fmla="*/ 3044952 w 3044952"/>
              <a:gd name="connsiteY4" fmla="*/ 1844033 h 2212848"/>
              <a:gd name="connsiteX5" fmla="*/ 2676137 w 3044952"/>
              <a:gd name="connsiteY5" fmla="*/ 2212848 h 2212848"/>
              <a:gd name="connsiteX6" fmla="*/ 368815 w 3044952"/>
              <a:gd name="connsiteY6" fmla="*/ 2212848 h 2212848"/>
              <a:gd name="connsiteX7" fmla="*/ 0 w 3044952"/>
              <a:gd name="connsiteY7" fmla="*/ 1844033 h 2212848"/>
              <a:gd name="connsiteX8" fmla="*/ 0 w 3044952"/>
              <a:gd name="connsiteY8" fmla="*/ 368815 h 2212848"/>
              <a:gd name="connsiteX0" fmla="*/ 21 w 3044973"/>
              <a:gd name="connsiteY0" fmla="*/ 368815 h 2212848"/>
              <a:gd name="connsiteX1" fmla="*/ 197386 w 3044973"/>
              <a:gd name="connsiteY1" fmla="*/ 0 h 2212848"/>
              <a:gd name="connsiteX2" fmla="*/ 2842413 w 3044973"/>
              <a:gd name="connsiteY2" fmla="*/ 0 h 2212848"/>
              <a:gd name="connsiteX3" fmla="*/ 3044973 w 3044973"/>
              <a:gd name="connsiteY3" fmla="*/ 368815 h 2212848"/>
              <a:gd name="connsiteX4" fmla="*/ 3044973 w 3044973"/>
              <a:gd name="connsiteY4" fmla="*/ 1844033 h 2212848"/>
              <a:gd name="connsiteX5" fmla="*/ 2676158 w 3044973"/>
              <a:gd name="connsiteY5" fmla="*/ 2212848 h 2212848"/>
              <a:gd name="connsiteX6" fmla="*/ 368836 w 3044973"/>
              <a:gd name="connsiteY6" fmla="*/ 2212848 h 2212848"/>
              <a:gd name="connsiteX7" fmla="*/ 21 w 3044973"/>
              <a:gd name="connsiteY7" fmla="*/ 1844033 h 2212848"/>
              <a:gd name="connsiteX8" fmla="*/ 21 w 3044973"/>
              <a:gd name="connsiteY8" fmla="*/ 368815 h 2212848"/>
              <a:gd name="connsiteX0" fmla="*/ 21 w 3044973"/>
              <a:gd name="connsiteY0" fmla="*/ 368815 h 2212848"/>
              <a:gd name="connsiteX1" fmla="*/ 197386 w 3044973"/>
              <a:gd name="connsiteY1" fmla="*/ 0 h 2212848"/>
              <a:gd name="connsiteX2" fmla="*/ 2842413 w 3044973"/>
              <a:gd name="connsiteY2" fmla="*/ 0 h 2212848"/>
              <a:gd name="connsiteX3" fmla="*/ 3044973 w 3044973"/>
              <a:gd name="connsiteY3" fmla="*/ 368815 h 2212848"/>
              <a:gd name="connsiteX4" fmla="*/ 3044973 w 3044973"/>
              <a:gd name="connsiteY4" fmla="*/ 1844033 h 2212848"/>
              <a:gd name="connsiteX5" fmla="*/ 2676158 w 3044973"/>
              <a:gd name="connsiteY5" fmla="*/ 2212848 h 2212848"/>
              <a:gd name="connsiteX6" fmla="*/ 233754 w 3044973"/>
              <a:gd name="connsiteY6" fmla="*/ 2207652 h 2212848"/>
              <a:gd name="connsiteX7" fmla="*/ 21 w 3044973"/>
              <a:gd name="connsiteY7" fmla="*/ 1844033 h 2212848"/>
              <a:gd name="connsiteX8" fmla="*/ 21 w 3044973"/>
              <a:gd name="connsiteY8" fmla="*/ 368815 h 2212848"/>
              <a:gd name="connsiteX0" fmla="*/ 21 w 3044973"/>
              <a:gd name="connsiteY0" fmla="*/ 368815 h 2212848"/>
              <a:gd name="connsiteX1" fmla="*/ 197386 w 3044973"/>
              <a:gd name="connsiteY1" fmla="*/ 0 h 2212848"/>
              <a:gd name="connsiteX2" fmla="*/ 2842413 w 3044973"/>
              <a:gd name="connsiteY2" fmla="*/ 0 h 2212848"/>
              <a:gd name="connsiteX3" fmla="*/ 3044973 w 3044973"/>
              <a:gd name="connsiteY3" fmla="*/ 368815 h 2212848"/>
              <a:gd name="connsiteX4" fmla="*/ 3044973 w 3044973"/>
              <a:gd name="connsiteY4" fmla="*/ 1844033 h 2212848"/>
              <a:gd name="connsiteX5" fmla="*/ 2842413 w 3044973"/>
              <a:gd name="connsiteY5" fmla="*/ 2212848 h 2212848"/>
              <a:gd name="connsiteX6" fmla="*/ 233754 w 3044973"/>
              <a:gd name="connsiteY6" fmla="*/ 2207652 h 2212848"/>
              <a:gd name="connsiteX7" fmla="*/ 21 w 3044973"/>
              <a:gd name="connsiteY7" fmla="*/ 1844033 h 2212848"/>
              <a:gd name="connsiteX8" fmla="*/ 21 w 3044973"/>
              <a:gd name="connsiteY8" fmla="*/ 368815 h 2212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44973" h="2212848">
                <a:moveTo>
                  <a:pt x="21" y="368815"/>
                </a:moveTo>
                <a:cubicBezTo>
                  <a:pt x="21" y="165124"/>
                  <a:pt x="-6305" y="0"/>
                  <a:pt x="197386" y="0"/>
                </a:cubicBezTo>
                <a:lnTo>
                  <a:pt x="2842413" y="0"/>
                </a:lnTo>
                <a:cubicBezTo>
                  <a:pt x="3046104" y="0"/>
                  <a:pt x="3044973" y="165124"/>
                  <a:pt x="3044973" y="368815"/>
                </a:cubicBezTo>
                <a:lnTo>
                  <a:pt x="3044973" y="1844033"/>
                </a:lnTo>
                <a:cubicBezTo>
                  <a:pt x="3044973" y="2047724"/>
                  <a:pt x="3046104" y="2212848"/>
                  <a:pt x="2842413" y="2212848"/>
                </a:cubicBezTo>
                <a:lnTo>
                  <a:pt x="233754" y="2207652"/>
                </a:lnTo>
                <a:cubicBezTo>
                  <a:pt x="30063" y="2207652"/>
                  <a:pt x="21" y="2047724"/>
                  <a:pt x="21" y="1844033"/>
                </a:cubicBezTo>
                <a:lnTo>
                  <a:pt x="21" y="368815"/>
                </a:lnTo>
                <a:close/>
              </a:path>
            </a:pathLst>
          </a:custGeom>
          <a:ln>
            <a:solidFill>
              <a:schemeClr val="bg1">
                <a:lumMod val="50000"/>
                <a:lumOff val="50000"/>
              </a:schemeClr>
            </a:solidFill>
          </a:ln>
        </p:spPr>
        <p:txBody>
          <a:bodyPr lIns="216000" tIns="180000" rIns="216000" bIns="180000" rtlCol="0">
            <a:normAutofit/>
          </a:bodyPr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ED057A87-963C-4F8A-BD4C-959BF8AF699B}"/>
              </a:ext>
            </a:extLst>
          </p:cNvPr>
          <p:cNvSpPr/>
          <p:nvPr userDrawn="1"/>
        </p:nvSpPr>
        <p:spPr>
          <a:xfrm>
            <a:off x="6714774" y="3930376"/>
            <a:ext cx="100800" cy="100800"/>
          </a:xfrm>
          <a:prstGeom prst="ellipse">
            <a:avLst/>
          </a:pr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64" name="Metin Yer Tutucusu 2">
            <a:extLst>
              <a:ext uri="{FF2B5EF4-FFF2-40B4-BE49-F238E27FC236}">
                <a16:creationId xmlns:a16="http://schemas.microsoft.com/office/drawing/2014/main" id="{B6BAFE05-9EC0-4C3C-AB0F-89A83361452F}"/>
              </a:ext>
            </a:extLst>
          </p:cNvPr>
          <p:cNvSpPr>
            <a:spLocks noGrp="1"/>
          </p:cNvSpPr>
          <p:nvPr>
            <p:ph type="body" idx="54" hasCustomPrompt="1"/>
          </p:nvPr>
        </p:nvSpPr>
        <p:spPr>
          <a:xfrm>
            <a:off x="8350818" y="4992196"/>
            <a:ext cx="1625324" cy="328343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Müşteri başlığı</a:t>
            </a:r>
          </a:p>
        </p:txBody>
      </p:sp>
      <p:sp>
        <p:nvSpPr>
          <p:cNvPr id="65" name="Metin Yer Tutucusu 2">
            <a:extLst>
              <a:ext uri="{FF2B5EF4-FFF2-40B4-BE49-F238E27FC236}">
                <a16:creationId xmlns:a16="http://schemas.microsoft.com/office/drawing/2014/main" id="{290BF8E2-78CA-4427-9231-3C5EDC272DEE}"/>
              </a:ext>
            </a:extLst>
          </p:cNvPr>
          <p:cNvSpPr>
            <a:spLocks noGrp="1"/>
          </p:cNvSpPr>
          <p:nvPr>
            <p:ph type="body" idx="55" hasCustomPrompt="1"/>
          </p:nvPr>
        </p:nvSpPr>
        <p:spPr>
          <a:xfrm>
            <a:off x="8350818" y="4187128"/>
            <a:ext cx="1625324" cy="720726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</a:t>
            </a:r>
            <a:br>
              <a:rPr lang="tr-TR" noProof="0" dirty="0"/>
            </a:br>
            <a:r>
              <a:rPr lang="tr-TR" noProof="0" dirty="0"/>
              <a:t>düzenleme</a:t>
            </a:r>
          </a:p>
        </p:txBody>
      </p:sp>
      <p:sp>
        <p:nvSpPr>
          <p:cNvPr id="66" name="Resim Yer Tutucusu 2">
            <a:extLst>
              <a:ext uri="{FF2B5EF4-FFF2-40B4-BE49-F238E27FC236}">
                <a16:creationId xmlns:a16="http://schemas.microsoft.com/office/drawing/2014/main" id="{ACA8732F-AB9E-4253-BB5A-5ADD5BA9B153}"/>
              </a:ext>
            </a:extLst>
          </p:cNvPr>
          <p:cNvSpPr>
            <a:spLocks noGrp="1"/>
          </p:cNvSpPr>
          <p:nvPr>
            <p:ph type="pic" sz="quarter" idx="56"/>
          </p:nvPr>
        </p:nvSpPr>
        <p:spPr>
          <a:xfrm>
            <a:off x="9976142" y="4430694"/>
            <a:ext cx="1106424" cy="1106423"/>
          </a:xfrm>
          <a:prstGeom prst="ellipse">
            <a:avLst/>
          </a:prstGeom>
          <a:ln w="12700">
            <a:solidFill>
              <a:schemeClr val="bg1">
                <a:lumMod val="50000"/>
                <a:lumOff val="50000"/>
              </a:schemeClr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cxnSp>
        <p:nvCxnSpPr>
          <p:cNvPr id="67" name="Düz Bağlayıcı 66">
            <a:extLst>
              <a:ext uri="{FF2B5EF4-FFF2-40B4-BE49-F238E27FC236}">
                <a16:creationId xmlns:a16="http://schemas.microsoft.com/office/drawing/2014/main" id="{BB9A566A-8C97-4AE6-B9EF-701587499889}"/>
              </a:ext>
            </a:extLst>
          </p:cNvPr>
          <p:cNvCxnSpPr>
            <a:cxnSpLocks/>
          </p:cNvCxnSpPr>
          <p:nvPr userDrawn="1"/>
        </p:nvCxnSpPr>
        <p:spPr>
          <a:xfrm flipV="1">
            <a:off x="10529354" y="3980054"/>
            <a:ext cx="0" cy="44255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Metin Yer Tutucusu 3">
            <a:extLst>
              <a:ext uri="{FF2B5EF4-FFF2-40B4-BE49-F238E27FC236}">
                <a16:creationId xmlns:a16="http://schemas.microsoft.com/office/drawing/2014/main" id="{45B69021-5E85-4B37-B529-366AC57512FD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8331612" y="1769589"/>
            <a:ext cx="3044973" cy="2212848"/>
          </a:xfrm>
          <a:custGeom>
            <a:avLst/>
            <a:gdLst>
              <a:gd name="connsiteX0" fmla="*/ 0 w 3044952"/>
              <a:gd name="connsiteY0" fmla="*/ 368815 h 2212848"/>
              <a:gd name="connsiteX1" fmla="*/ 368815 w 3044952"/>
              <a:gd name="connsiteY1" fmla="*/ 0 h 2212848"/>
              <a:gd name="connsiteX2" fmla="*/ 2676137 w 3044952"/>
              <a:gd name="connsiteY2" fmla="*/ 0 h 2212848"/>
              <a:gd name="connsiteX3" fmla="*/ 3044952 w 3044952"/>
              <a:gd name="connsiteY3" fmla="*/ 368815 h 2212848"/>
              <a:gd name="connsiteX4" fmla="*/ 3044952 w 3044952"/>
              <a:gd name="connsiteY4" fmla="*/ 1844033 h 2212848"/>
              <a:gd name="connsiteX5" fmla="*/ 2676137 w 3044952"/>
              <a:gd name="connsiteY5" fmla="*/ 2212848 h 2212848"/>
              <a:gd name="connsiteX6" fmla="*/ 368815 w 3044952"/>
              <a:gd name="connsiteY6" fmla="*/ 2212848 h 2212848"/>
              <a:gd name="connsiteX7" fmla="*/ 0 w 3044952"/>
              <a:gd name="connsiteY7" fmla="*/ 1844033 h 2212848"/>
              <a:gd name="connsiteX8" fmla="*/ 0 w 3044952"/>
              <a:gd name="connsiteY8" fmla="*/ 368815 h 2212848"/>
              <a:gd name="connsiteX0" fmla="*/ 0 w 3044952"/>
              <a:gd name="connsiteY0" fmla="*/ 368815 h 2212848"/>
              <a:gd name="connsiteX1" fmla="*/ 254515 w 3044952"/>
              <a:gd name="connsiteY1" fmla="*/ 0 h 2212848"/>
              <a:gd name="connsiteX2" fmla="*/ 2676137 w 3044952"/>
              <a:gd name="connsiteY2" fmla="*/ 0 h 2212848"/>
              <a:gd name="connsiteX3" fmla="*/ 3044952 w 3044952"/>
              <a:gd name="connsiteY3" fmla="*/ 368815 h 2212848"/>
              <a:gd name="connsiteX4" fmla="*/ 3044952 w 3044952"/>
              <a:gd name="connsiteY4" fmla="*/ 1844033 h 2212848"/>
              <a:gd name="connsiteX5" fmla="*/ 2676137 w 3044952"/>
              <a:gd name="connsiteY5" fmla="*/ 2212848 h 2212848"/>
              <a:gd name="connsiteX6" fmla="*/ 368815 w 3044952"/>
              <a:gd name="connsiteY6" fmla="*/ 2212848 h 2212848"/>
              <a:gd name="connsiteX7" fmla="*/ 0 w 3044952"/>
              <a:gd name="connsiteY7" fmla="*/ 1844033 h 2212848"/>
              <a:gd name="connsiteX8" fmla="*/ 0 w 3044952"/>
              <a:gd name="connsiteY8" fmla="*/ 368815 h 2212848"/>
              <a:gd name="connsiteX0" fmla="*/ 0 w 3044952"/>
              <a:gd name="connsiteY0" fmla="*/ 368815 h 2212848"/>
              <a:gd name="connsiteX1" fmla="*/ 254515 w 3044952"/>
              <a:gd name="connsiteY1" fmla="*/ 0 h 2212848"/>
              <a:gd name="connsiteX2" fmla="*/ 2842392 w 3044952"/>
              <a:gd name="connsiteY2" fmla="*/ 0 h 2212848"/>
              <a:gd name="connsiteX3" fmla="*/ 3044952 w 3044952"/>
              <a:gd name="connsiteY3" fmla="*/ 368815 h 2212848"/>
              <a:gd name="connsiteX4" fmla="*/ 3044952 w 3044952"/>
              <a:gd name="connsiteY4" fmla="*/ 1844033 h 2212848"/>
              <a:gd name="connsiteX5" fmla="*/ 2676137 w 3044952"/>
              <a:gd name="connsiteY5" fmla="*/ 2212848 h 2212848"/>
              <a:gd name="connsiteX6" fmla="*/ 368815 w 3044952"/>
              <a:gd name="connsiteY6" fmla="*/ 2212848 h 2212848"/>
              <a:gd name="connsiteX7" fmla="*/ 0 w 3044952"/>
              <a:gd name="connsiteY7" fmla="*/ 1844033 h 2212848"/>
              <a:gd name="connsiteX8" fmla="*/ 0 w 3044952"/>
              <a:gd name="connsiteY8" fmla="*/ 368815 h 2212848"/>
              <a:gd name="connsiteX0" fmla="*/ 21 w 3044973"/>
              <a:gd name="connsiteY0" fmla="*/ 368815 h 2212848"/>
              <a:gd name="connsiteX1" fmla="*/ 197386 w 3044973"/>
              <a:gd name="connsiteY1" fmla="*/ 0 h 2212848"/>
              <a:gd name="connsiteX2" fmla="*/ 2842413 w 3044973"/>
              <a:gd name="connsiteY2" fmla="*/ 0 h 2212848"/>
              <a:gd name="connsiteX3" fmla="*/ 3044973 w 3044973"/>
              <a:gd name="connsiteY3" fmla="*/ 368815 h 2212848"/>
              <a:gd name="connsiteX4" fmla="*/ 3044973 w 3044973"/>
              <a:gd name="connsiteY4" fmla="*/ 1844033 h 2212848"/>
              <a:gd name="connsiteX5" fmla="*/ 2676158 w 3044973"/>
              <a:gd name="connsiteY5" fmla="*/ 2212848 h 2212848"/>
              <a:gd name="connsiteX6" fmla="*/ 368836 w 3044973"/>
              <a:gd name="connsiteY6" fmla="*/ 2212848 h 2212848"/>
              <a:gd name="connsiteX7" fmla="*/ 21 w 3044973"/>
              <a:gd name="connsiteY7" fmla="*/ 1844033 h 2212848"/>
              <a:gd name="connsiteX8" fmla="*/ 21 w 3044973"/>
              <a:gd name="connsiteY8" fmla="*/ 368815 h 2212848"/>
              <a:gd name="connsiteX0" fmla="*/ 21 w 3044973"/>
              <a:gd name="connsiteY0" fmla="*/ 368815 h 2212848"/>
              <a:gd name="connsiteX1" fmla="*/ 197386 w 3044973"/>
              <a:gd name="connsiteY1" fmla="*/ 0 h 2212848"/>
              <a:gd name="connsiteX2" fmla="*/ 2842413 w 3044973"/>
              <a:gd name="connsiteY2" fmla="*/ 0 h 2212848"/>
              <a:gd name="connsiteX3" fmla="*/ 3044973 w 3044973"/>
              <a:gd name="connsiteY3" fmla="*/ 368815 h 2212848"/>
              <a:gd name="connsiteX4" fmla="*/ 3044973 w 3044973"/>
              <a:gd name="connsiteY4" fmla="*/ 1844033 h 2212848"/>
              <a:gd name="connsiteX5" fmla="*/ 2676158 w 3044973"/>
              <a:gd name="connsiteY5" fmla="*/ 2212848 h 2212848"/>
              <a:gd name="connsiteX6" fmla="*/ 233754 w 3044973"/>
              <a:gd name="connsiteY6" fmla="*/ 2207652 h 2212848"/>
              <a:gd name="connsiteX7" fmla="*/ 21 w 3044973"/>
              <a:gd name="connsiteY7" fmla="*/ 1844033 h 2212848"/>
              <a:gd name="connsiteX8" fmla="*/ 21 w 3044973"/>
              <a:gd name="connsiteY8" fmla="*/ 368815 h 2212848"/>
              <a:gd name="connsiteX0" fmla="*/ 21 w 3044973"/>
              <a:gd name="connsiteY0" fmla="*/ 368815 h 2212848"/>
              <a:gd name="connsiteX1" fmla="*/ 197386 w 3044973"/>
              <a:gd name="connsiteY1" fmla="*/ 0 h 2212848"/>
              <a:gd name="connsiteX2" fmla="*/ 2842413 w 3044973"/>
              <a:gd name="connsiteY2" fmla="*/ 0 h 2212848"/>
              <a:gd name="connsiteX3" fmla="*/ 3044973 w 3044973"/>
              <a:gd name="connsiteY3" fmla="*/ 368815 h 2212848"/>
              <a:gd name="connsiteX4" fmla="*/ 3044973 w 3044973"/>
              <a:gd name="connsiteY4" fmla="*/ 1844033 h 2212848"/>
              <a:gd name="connsiteX5" fmla="*/ 2842413 w 3044973"/>
              <a:gd name="connsiteY5" fmla="*/ 2212848 h 2212848"/>
              <a:gd name="connsiteX6" fmla="*/ 233754 w 3044973"/>
              <a:gd name="connsiteY6" fmla="*/ 2207652 h 2212848"/>
              <a:gd name="connsiteX7" fmla="*/ 21 w 3044973"/>
              <a:gd name="connsiteY7" fmla="*/ 1844033 h 2212848"/>
              <a:gd name="connsiteX8" fmla="*/ 21 w 3044973"/>
              <a:gd name="connsiteY8" fmla="*/ 368815 h 2212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44973" h="2212848">
                <a:moveTo>
                  <a:pt x="21" y="368815"/>
                </a:moveTo>
                <a:cubicBezTo>
                  <a:pt x="21" y="165124"/>
                  <a:pt x="-6305" y="0"/>
                  <a:pt x="197386" y="0"/>
                </a:cubicBezTo>
                <a:lnTo>
                  <a:pt x="2842413" y="0"/>
                </a:lnTo>
                <a:cubicBezTo>
                  <a:pt x="3046104" y="0"/>
                  <a:pt x="3044973" y="165124"/>
                  <a:pt x="3044973" y="368815"/>
                </a:cubicBezTo>
                <a:lnTo>
                  <a:pt x="3044973" y="1844033"/>
                </a:lnTo>
                <a:cubicBezTo>
                  <a:pt x="3044973" y="2047724"/>
                  <a:pt x="3046104" y="2212848"/>
                  <a:pt x="2842413" y="2212848"/>
                </a:cubicBezTo>
                <a:lnTo>
                  <a:pt x="233754" y="2207652"/>
                </a:lnTo>
                <a:cubicBezTo>
                  <a:pt x="30063" y="2207652"/>
                  <a:pt x="21" y="2047724"/>
                  <a:pt x="21" y="1844033"/>
                </a:cubicBezTo>
                <a:lnTo>
                  <a:pt x="21" y="368815"/>
                </a:lnTo>
                <a:close/>
              </a:path>
            </a:pathLst>
          </a:custGeom>
          <a:ln>
            <a:solidFill>
              <a:schemeClr val="bg1">
                <a:lumMod val="50000"/>
                <a:lumOff val="50000"/>
              </a:schemeClr>
            </a:solidFill>
          </a:ln>
        </p:spPr>
        <p:txBody>
          <a:bodyPr lIns="216000" tIns="180000" rIns="216000" bIns="180000" rtlCol="0">
            <a:normAutofit/>
          </a:bodyPr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E407CD49-808A-445A-96C0-E3083C9FB390}"/>
              </a:ext>
            </a:extLst>
          </p:cNvPr>
          <p:cNvSpPr/>
          <p:nvPr userDrawn="1"/>
        </p:nvSpPr>
        <p:spPr>
          <a:xfrm>
            <a:off x="10478954" y="3925610"/>
            <a:ext cx="100800" cy="100800"/>
          </a:xfrm>
          <a:prstGeom prst="ellipse">
            <a:avLst/>
          </a:pr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8641312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Örnek Olay İncelemesi İçer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:a16="http://schemas.microsoft.com/office/drawing/2014/main" id="{09F1B35C-893A-4033-ADC0-2192AFA292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CD637DF8-B064-4F36-89F8-EBF538A2E7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3276" y="1980591"/>
            <a:ext cx="4187903" cy="1177174"/>
          </a:xfrm>
        </p:spPr>
        <p:txBody>
          <a:bodyPr lIns="0" tIns="0" rIns="0" bIns="0"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tr-TR" noProof="0" dirty="0"/>
              <a:t>ÖRNEK OLAY İNCELEMESİ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A72532A-5006-46B7-AE99-3A6891CD025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26770" y="3610893"/>
            <a:ext cx="4168311" cy="1897530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49EFC6D7-3241-401C-A16A-4A7CC2653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F345D6DC-ABA5-4D00-9CD3-92FFDD1FA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2459C86-0106-40E0-AA18-795EC5787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11" name="Resim Yer Tutucusu 10">
            <a:extLst>
              <a:ext uri="{FF2B5EF4-FFF2-40B4-BE49-F238E27FC236}">
                <a16:creationId xmlns:a16="http://schemas.microsoft.com/office/drawing/2014/main" id="{6D14F7B3-A6CF-491C-9855-75B5784CC4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5" name="Grup 14">
            <a:extLst>
              <a:ext uri="{FF2B5EF4-FFF2-40B4-BE49-F238E27FC236}">
                <a16:creationId xmlns:a16="http://schemas.microsoft.com/office/drawing/2014/main" id="{B7317392-EF87-4050-8BBE-32F74B0CF15A}"/>
              </a:ext>
            </a:extLst>
          </p:cNvPr>
          <p:cNvGrpSpPr/>
          <p:nvPr userDrawn="1"/>
        </p:nvGrpSpPr>
        <p:grpSpPr>
          <a:xfrm>
            <a:off x="0" y="3319328"/>
            <a:ext cx="4036735" cy="100800"/>
            <a:chOff x="-1228304" y="3240138"/>
            <a:chExt cx="4036735" cy="100800"/>
          </a:xfrm>
        </p:grpSpPr>
        <p:cxnSp>
          <p:nvCxnSpPr>
            <p:cNvPr id="13" name="Düz Bağlayıcı 12">
              <a:extLst>
                <a:ext uri="{FF2B5EF4-FFF2-40B4-BE49-F238E27FC236}">
                  <a16:creationId xmlns:a16="http://schemas.microsoft.com/office/drawing/2014/main" id="{785A4134-866D-4143-AC1E-8A2FFDB49855}"/>
                </a:ext>
              </a:extLst>
            </p:cNvPr>
            <p:cNvCxnSpPr>
              <a:cxnSpLocks/>
              <a:endCxn id="14" idx="2"/>
            </p:cNvCxnSpPr>
            <p:nvPr userDrawn="1"/>
          </p:nvCxnSpPr>
          <p:spPr>
            <a:xfrm>
              <a:off x="-1228304" y="3290538"/>
              <a:ext cx="3935935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1BBC5D9C-B8FB-455B-9398-36DB21F2765E}"/>
                </a:ext>
              </a:extLst>
            </p:cNvPr>
            <p:cNvSpPr/>
            <p:nvPr userDrawn="1"/>
          </p:nvSpPr>
          <p:spPr>
            <a:xfrm>
              <a:off x="2707631" y="3240138"/>
              <a:ext cx="100800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72225750-E4CE-4A81-A0C3-4023030D637E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8" name="Düz Bağlayıcı 17">
            <a:extLst>
              <a:ext uri="{FF2B5EF4-FFF2-40B4-BE49-F238E27FC236}">
                <a16:creationId xmlns:a16="http://schemas.microsoft.com/office/drawing/2014/main" id="{3819C324-07DF-49DB-A08C-0E6155CE3041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75A34025-44F2-4A09-8629-F1794E9D35AF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20" name="Düz Bağlayıcı 19">
            <a:extLst>
              <a:ext uri="{FF2B5EF4-FFF2-40B4-BE49-F238E27FC236}">
                <a16:creationId xmlns:a16="http://schemas.microsoft.com/office/drawing/2014/main" id="{815854A2-EAE9-4B2A-84CF-5A4BD753863A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Metin Yer Tutucusu 2">
            <a:extLst>
              <a:ext uri="{FF2B5EF4-FFF2-40B4-BE49-F238E27FC236}">
                <a16:creationId xmlns:a16="http://schemas.microsoft.com/office/drawing/2014/main" id="{82DA762C-1D45-43AA-9DB3-3D8DBE3EACFE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5267325" y="1126345"/>
            <a:ext cx="6086475" cy="2662466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8" name="Metin Yer Tutucusu 2">
            <a:extLst>
              <a:ext uri="{FF2B5EF4-FFF2-40B4-BE49-F238E27FC236}">
                <a16:creationId xmlns:a16="http://schemas.microsoft.com/office/drawing/2014/main" id="{4C3C1BF4-C955-4D71-87E4-BE0F7B619575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5269967" y="3909256"/>
            <a:ext cx="6086475" cy="1822399"/>
          </a:xfrm>
        </p:spPr>
        <p:txBody>
          <a:bodyPr lIns="0" tIns="0" rIns="0" bIns="0" rtlCol="0">
            <a:normAutofit/>
          </a:bodyPr>
          <a:lstStyle>
            <a:lvl1pPr marL="216000" indent="-2160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Char char="o"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</p:spTree>
    <p:extLst>
      <p:ext uri="{BB962C8B-B14F-4D97-AF65-F5344CB8AC3E}">
        <p14:creationId xmlns:p14="http://schemas.microsoft.com/office/powerpoint/2010/main" val="22059565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p Telefonu ve İçer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>
            <a:extLst>
              <a:ext uri="{FF2B5EF4-FFF2-40B4-BE49-F238E27FC236}">
                <a16:creationId xmlns:a16="http://schemas.microsoft.com/office/drawing/2014/main" id="{E8E3FDB8-6D5C-48FE-99EA-7EC60F4D81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5" name="Tarih Yer Tutucusu 4">
            <a:extLst>
              <a:ext uri="{FF2B5EF4-FFF2-40B4-BE49-F238E27FC236}">
                <a16:creationId xmlns:a16="http://schemas.microsoft.com/office/drawing/2014/main" id="{2D9775F3-A041-479A-8038-652B7D9C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9BEDD04-BE4E-4B91-B13E-0C4FB3E1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306DF5D8-12DC-494E-B0F1-2E9C86A1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:a16="http://schemas.microsoft.com/office/drawing/2014/main" id="{ABF87C9E-53A2-4DE1-89DC-3907BE2E3D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1294387"/>
            <a:ext cx="5314072" cy="569086"/>
          </a:xfrm>
        </p:spPr>
        <p:txBody>
          <a:bodyPr lIns="0" tIns="0" rIns="0" bIns="0" rtlCol="0" anchor="b">
            <a:normAutofit/>
          </a:bodyPr>
          <a:lstStyle>
            <a:lvl1pPr algn="l">
              <a:defRPr sz="3600"/>
            </a:lvl1pPr>
          </a:lstStyle>
          <a:p>
            <a:pPr rtl="0"/>
            <a:r>
              <a:rPr lang="tr-TR" noProof="0" dirty="0"/>
              <a:t>BAŞLIĞI DÜZENLEMEK İÇİN TIKLAYIN</a:t>
            </a:r>
          </a:p>
        </p:txBody>
      </p:sp>
      <p:sp>
        <p:nvSpPr>
          <p:cNvPr id="9" name="Metin Yer Tutucusu 2">
            <a:extLst>
              <a:ext uri="{FF2B5EF4-FFF2-40B4-BE49-F238E27FC236}">
                <a16:creationId xmlns:a16="http://schemas.microsoft.com/office/drawing/2014/main" id="{EB453F8F-AA02-4E0D-93BF-8CF4F14903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096000" y="2212679"/>
            <a:ext cx="5292725" cy="978407"/>
          </a:xfrm>
        </p:spPr>
        <p:txBody>
          <a:bodyPr lIns="0" tIns="0" rIns="0" bIns="0" rtlCol="0">
            <a:normAutofit/>
          </a:bodyPr>
          <a:lstStyle>
            <a:lvl1pPr marL="0" indent="0" algn="l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10" name="Resim Yer Tutucusu 10">
            <a:extLst>
              <a:ext uri="{FF2B5EF4-FFF2-40B4-BE49-F238E27FC236}">
                <a16:creationId xmlns:a16="http://schemas.microsoft.com/office/drawing/2014/main" id="{A541F291-2E4B-474E-9ED0-55C97A2A06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1" name="Grup 10">
            <a:extLst>
              <a:ext uri="{FF2B5EF4-FFF2-40B4-BE49-F238E27FC236}">
                <a16:creationId xmlns:a16="http://schemas.microsoft.com/office/drawing/2014/main" id="{59E4D57E-4989-4939-A31F-637543FAB606}"/>
              </a:ext>
            </a:extLst>
          </p:cNvPr>
          <p:cNvGrpSpPr/>
          <p:nvPr userDrawn="1"/>
        </p:nvGrpSpPr>
        <p:grpSpPr>
          <a:xfrm flipH="1">
            <a:off x="6096000" y="1970230"/>
            <a:ext cx="6096000" cy="100800"/>
            <a:chOff x="646015" y="3248308"/>
            <a:chExt cx="3107749" cy="100800"/>
          </a:xfrm>
        </p:grpSpPr>
        <p:cxnSp>
          <p:nvCxnSpPr>
            <p:cNvPr id="12" name="Düz Bağlayıcı 11">
              <a:extLst>
                <a:ext uri="{FF2B5EF4-FFF2-40B4-BE49-F238E27FC236}">
                  <a16:creationId xmlns:a16="http://schemas.microsoft.com/office/drawing/2014/main" id="{370B72A7-B625-48B8-88E6-BCE2A4DD531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46015" y="3290538"/>
              <a:ext cx="3107749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1ED729F-F8A5-4244-9776-4935C260F11F}"/>
                </a:ext>
              </a:extLst>
            </p:cNvPr>
            <p:cNvSpPr/>
            <p:nvPr userDrawn="1"/>
          </p:nvSpPr>
          <p:spPr>
            <a:xfrm>
              <a:off x="3702376" y="3248308"/>
              <a:ext cx="51388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id="{6150998C-CF95-4C6F-8962-8EB2DB30177D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F86A2ACD-8CF5-48A3-A678-E213A809B332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F00811BB-0E37-4D70-84A5-97B3FBEDCBE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D03B3046-0457-4D23-8E0C-64E3FCD620BB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23" name="Metin Yer Tutucusu 2">
            <a:extLst>
              <a:ext uri="{FF2B5EF4-FFF2-40B4-BE49-F238E27FC236}">
                <a16:creationId xmlns:a16="http://schemas.microsoft.com/office/drawing/2014/main" id="{ABD2EF23-562D-4049-92E3-48371C9E83A4}"/>
              </a:ext>
            </a:extLst>
          </p:cNvPr>
          <p:cNvSpPr>
            <a:spLocks noGrp="1"/>
          </p:cNvSpPr>
          <p:nvPr>
            <p:ph type="body" idx="30" hasCustomPrompt="1"/>
          </p:nvPr>
        </p:nvSpPr>
        <p:spPr>
          <a:xfrm>
            <a:off x="6098826" y="3335524"/>
            <a:ext cx="5311245" cy="2248846"/>
          </a:xfrm>
        </p:spPr>
        <p:txBody>
          <a:bodyPr lIns="0" tIns="0" rIns="0" bIns="0" rtlCol="0">
            <a:normAutofit/>
          </a:bodyPr>
          <a:lstStyle>
            <a:lvl1pPr marL="216000" indent="-2160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Char char="o"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" name="Dikdörtgen 2">
            <a:extLst>
              <a:ext uri="{FF2B5EF4-FFF2-40B4-BE49-F238E27FC236}">
                <a16:creationId xmlns:a16="http://schemas.microsoft.com/office/drawing/2014/main" id="{496B07E0-C579-4C5F-9AD4-6AF791562924}"/>
              </a:ext>
            </a:extLst>
          </p:cNvPr>
          <p:cNvSpPr/>
          <p:nvPr userDrawn="1"/>
        </p:nvSpPr>
        <p:spPr>
          <a:xfrm>
            <a:off x="963549" y="1819285"/>
            <a:ext cx="4306824" cy="3648456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 t="-195" b="-19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21" name="Resim Yer Tutucusu 2">
            <a:extLst>
              <a:ext uri="{FF2B5EF4-FFF2-40B4-BE49-F238E27FC236}">
                <a16:creationId xmlns:a16="http://schemas.microsoft.com/office/drawing/2014/main" id="{D5639F99-011E-49CF-8ABD-A4DB4439FB4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315505" y="1976894"/>
            <a:ext cx="1819656" cy="3108960"/>
          </a:xfrm>
          <a:ln w="2540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22" name="Resim Yer Tutucusu 2">
            <a:extLst>
              <a:ext uri="{FF2B5EF4-FFF2-40B4-BE49-F238E27FC236}">
                <a16:creationId xmlns:a16="http://schemas.microsoft.com/office/drawing/2014/main" id="{028483B2-B562-448D-AEE1-556BC9366BBA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1102188" y="3517926"/>
            <a:ext cx="2057400" cy="1819656"/>
          </a:xfrm>
          <a:ln w="2540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31957634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 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Dikdörtgen 34">
            <a:extLst>
              <a:ext uri="{FF2B5EF4-FFF2-40B4-BE49-F238E27FC236}">
                <a16:creationId xmlns:a16="http://schemas.microsoft.com/office/drawing/2014/main" id="{42737603-04DB-411C-B2D9-BDFF9AEE89D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1" name="Metin Yer Tutucusu 3">
            <a:extLst>
              <a:ext uri="{FF2B5EF4-FFF2-40B4-BE49-F238E27FC236}">
                <a16:creationId xmlns:a16="http://schemas.microsoft.com/office/drawing/2014/main" id="{605A03A4-E79C-49C5-A546-FF8E2D42E9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83319" y="3054194"/>
            <a:ext cx="1645920" cy="618756"/>
          </a:xfrm>
        </p:spPr>
        <p:txBody>
          <a:bodyPr lIns="0" tIns="0" rIns="0" bIns="0" rtlCol="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22" name="Metin Yer Tutucusu 3">
            <a:extLst>
              <a:ext uri="{FF2B5EF4-FFF2-40B4-BE49-F238E27FC236}">
                <a16:creationId xmlns:a16="http://schemas.microsoft.com/office/drawing/2014/main" id="{9EA27EF7-FC6B-496C-B737-B9219950367E}"/>
              </a:ext>
            </a:extLst>
          </p:cNvPr>
          <p:cNvSpPr>
            <a:spLocks noGrp="1"/>
          </p:cNvSpPr>
          <p:nvPr>
            <p:ph type="body" sz="half" idx="34" hasCustomPrompt="1"/>
          </p:nvPr>
        </p:nvSpPr>
        <p:spPr>
          <a:xfrm>
            <a:off x="1384584" y="2023761"/>
            <a:ext cx="2469965" cy="982274"/>
          </a:xfrm>
        </p:spPr>
        <p:txBody>
          <a:bodyPr lIns="0" rIns="0" bIns="0" rtlCol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2000" b="1" kern="1200" dirty="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tr-TR" noProof="0" dirty="0"/>
              <a:t>Ana metin</a:t>
            </a:r>
            <a:br>
              <a:rPr lang="tr-TR" noProof="0" dirty="0"/>
            </a:br>
            <a:r>
              <a:rPr lang="tr-TR" noProof="0" dirty="0"/>
              <a:t>stilleri</a:t>
            </a:r>
          </a:p>
        </p:txBody>
      </p:sp>
      <p:sp>
        <p:nvSpPr>
          <p:cNvPr id="23" name="Metin Yer Tutucusu 3">
            <a:extLst>
              <a:ext uri="{FF2B5EF4-FFF2-40B4-BE49-F238E27FC236}">
                <a16:creationId xmlns:a16="http://schemas.microsoft.com/office/drawing/2014/main" id="{6C0E2C30-6E91-49DE-B7A1-6E32A19EC81D}"/>
              </a:ext>
            </a:extLst>
          </p:cNvPr>
          <p:cNvSpPr>
            <a:spLocks noGrp="1"/>
          </p:cNvSpPr>
          <p:nvPr>
            <p:ph type="body" sz="half" idx="36"/>
          </p:nvPr>
        </p:nvSpPr>
        <p:spPr>
          <a:xfrm>
            <a:off x="2596444" y="3054194"/>
            <a:ext cx="1389888" cy="618756"/>
          </a:xfrm>
        </p:spPr>
        <p:txBody>
          <a:bodyPr lIns="0" tIns="0" rIns="0" bIns="0" rtlCol="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tr-TR" noProof="0"/>
              <a:t>Asıl metin stillerini düzenlemek için tıklayın</a:t>
            </a:r>
          </a:p>
        </p:txBody>
      </p:sp>
      <p:sp>
        <p:nvSpPr>
          <p:cNvPr id="24" name="Resim Yer Tutucusu 12">
            <a:extLst>
              <a:ext uri="{FF2B5EF4-FFF2-40B4-BE49-F238E27FC236}">
                <a16:creationId xmlns:a16="http://schemas.microsoft.com/office/drawing/2014/main" id="{70BE5E73-C067-492F-BE30-5E3DADAD40EF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875852" y="3731781"/>
            <a:ext cx="1636776" cy="1618488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25" name="Resim Yer Tutucusu 12">
            <a:extLst>
              <a:ext uri="{FF2B5EF4-FFF2-40B4-BE49-F238E27FC236}">
                <a16:creationId xmlns:a16="http://schemas.microsoft.com/office/drawing/2014/main" id="{36A9B448-4FDC-41F7-941E-5BF5A129057A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2499831" y="3731781"/>
            <a:ext cx="1636776" cy="1618488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26" name="Metin Yer Tutucusu 3">
            <a:extLst>
              <a:ext uri="{FF2B5EF4-FFF2-40B4-BE49-F238E27FC236}">
                <a16:creationId xmlns:a16="http://schemas.microsoft.com/office/drawing/2014/main" id="{90B3A413-8776-4B3B-931F-C132DAB3A425}"/>
              </a:ext>
            </a:extLst>
          </p:cNvPr>
          <p:cNvSpPr>
            <a:spLocks noGrp="1"/>
          </p:cNvSpPr>
          <p:nvPr>
            <p:ph type="body" sz="half" idx="39"/>
          </p:nvPr>
        </p:nvSpPr>
        <p:spPr>
          <a:xfrm>
            <a:off x="4940427" y="3054194"/>
            <a:ext cx="2113508" cy="618756"/>
          </a:xfrm>
        </p:spPr>
        <p:txBody>
          <a:bodyPr lIns="0" tIns="0" rIns="0" bIns="0" rtlCol="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i="0" kern="12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tr-TR" noProof="0"/>
              <a:t>Asıl metin stillerini düzenlemek için tıklayın</a:t>
            </a:r>
          </a:p>
        </p:txBody>
      </p:sp>
      <p:sp>
        <p:nvSpPr>
          <p:cNvPr id="27" name="Metin Yer Tutucusu 3">
            <a:extLst>
              <a:ext uri="{FF2B5EF4-FFF2-40B4-BE49-F238E27FC236}">
                <a16:creationId xmlns:a16="http://schemas.microsoft.com/office/drawing/2014/main" id="{BAD0CCD5-B712-4DB2-BFE3-4D3461B29F6D}"/>
              </a:ext>
            </a:extLst>
          </p:cNvPr>
          <p:cNvSpPr>
            <a:spLocks noGrp="1"/>
          </p:cNvSpPr>
          <p:nvPr>
            <p:ph type="body" sz="half" idx="40" hasCustomPrompt="1"/>
          </p:nvPr>
        </p:nvSpPr>
        <p:spPr>
          <a:xfrm>
            <a:off x="5494328" y="2023761"/>
            <a:ext cx="1943702" cy="982274"/>
          </a:xfrm>
        </p:spPr>
        <p:txBody>
          <a:bodyPr lIns="0" rIns="0" bIns="0" rtlCol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2000" b="1" kern="1200" dirty="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tr-TR" noProof="0" dirty="0"/>
              <a:t>Ana metin</a:t>
            </a:r>
            <a:br>
              <a:rPr lang="tr-TR" noProof="0" dirty="0"/>
            </a:br>
            <a:r>
              <a:rPr lang="tr-TR" noProof="0" dirty="0"/>
              <a:t>stilleri</a:t>
            </a:r>
          </a:p>
        </p:txBody>
      </p:sp>
      <p:sp>
        <p:nvSpPr>
          <p:cNvPr id="28" name="Resim Yer Tutucusu 12">
            <a:extLst>
              <a:ext uri="{FF2B5EF4-FFF2-40B4-BE49-F238E27FC236}">
                <a16:creationId xmlns:a16="http://schemas.microsoft.com/office/drawing/2014/main" id="{64125935-B0D3-4ABD-9BBA-A60E46D2C55C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946407" y="3731781"/>
            <a:ext cx="2048256" cy="896112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29" name="Metin Yer Tutucusu 3">
            <a:extLst>
              <a:ext uri="{FF2B5EF4-FFF2-40B4-BE49-F238E27FC236}">
                <a16:creationId xmlns:a16="http://schemas.microsoft.com/office/drawing/2014/main" id="{47D3BA4D-FA26-44C8-B927-E42CC8E67B79}"/>
              </a:ext>
            </a:extLst>
          </p:cNvPr>
          <p:cNvSpPr>
            <a:spLocks noGrp="1"/>
          </p:cNvSpPr>
          <p:nvPr>
            <p:ph type="body" sz="half" idx="45"/>
          </p:nvPr>
        </p:nvSpPr>
        <p:spPr>
          <a:xfrm>
            <a:off x="7900319" y="3054194"/>
            <a:ext cx="2197045" cy="618756"/>
          </a:xfrm>
        </p:spPr>
        <p:txBody>
          <a:bodyPr lIns="0" tIns="0" rIns="0" bIns="0" rtlCol="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i="0" kern="12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tr-TR" noProof="0"/>
              <a:t>Asıl metin stillerini düzenlemek için tıklayın</a:t>
            </a:r>
          </a:p>
        </p:txBody>
      </p:sp>
      <p:sp>
        <p:nvSpPr>
          <p:cNvPr id="30" name="Metin Yer Tutucusu 3">
            <a:extLst>
              <a:ext uri="{FF2B5EF4-FFF2-40B4-BE49-F238E27FC236}">
                <a16:creationId xmlns:a16="http://schemas.microsoft.com/office/drawing/2014/main" id="{2D2A84D7-2523-470B-A3C0-0140355D4F68}"/>
              </a:ext>
            </a:extLst>
          </p:cNvPr>
          <p:cNvSpPr>
            <a:spLocks noGrp="1"/>
          </p:cNvSpPr>
          <p:nvPr>
            <p:ph type="body" sz="half" idx="46" hasCustomPrompt="1"/>
          </p:nvPr>
        </p:nvSpPr>
        <p:spPr>
          <a:xfrm>
            <a:off x="8454220" y="2023761"/>
            <a:ext cx="1943702" cy="982274"/>
          </a:xfrm>
        </p:spPr>
        <p:txBody>
          <a:bodyPr lIns="0" rIns="0" bIns="0" rtlCol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2000" b="1" kern="1200" dirty="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tr-TR" noProof="0" dirty="0"/>
              <a:t>Ana metin</a:t>
            </a:r>
            <a:br>
              <a:rPr lang="tr-TR" noProof="0" dirty="0"/>
            </a:br>
            <a:r>
              <a:rPr lang="tr-TR" noProof="0" dirty="0"/>
              <a:t>stilleri</a:t>
            </a:r>
          </a:p>
        </p:txBody>
      </p:sp>
      <p:sp>
        <p:nvSpPr>
          <p:cNvPr id="32" name="Metin Yer Tutucusu 3">
            <a:extLst>
              <a:ext uri="{FF2B5EF4-FFF2-40B4-BE49-F238E27FC236}">
                <a16:creationId xmlns:a16="http://schemas.microsoft.com/office/drawing/2014/main" id="{55D1A91B-BB99-4DC7-B8F5-55514B49A9D1}"/>
              </a:ext>
            </a:extLst>
          </p:cNvPr>
          <p:cNvSpPr>
            <a:spLocks noGrp="1"/>
          </p:cNvSpPr>
          <p:nvPr>
            <p:ph type="body" sz="half" idx="49"/>
          </p:nvPr>
        </p:nvSpPr>
        <p:spPr>
          <a:xfrm>
            <a:off x="7900319" y="4671712"/>
            <a:ext cx="2223939" cy="519503"/>
          </a:xfrm>
        </p:spPr>
        <p:txBody>
          <a:bodyPr lIns="0" tIns="0" rIns="0" bIns="0" rtlCol="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i="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tr-TR" noProof="0"/>
              <a:t>Asıl metin stillerini düzenlemek için tıklayın</a:t>
            </a:r>
          </a:p>
        </p:txBody>
      </p:sp>
      <p:sp>
        <p:nvSpPr>
          <p:cNvPr id="33" name="Metin Yer Tutucusu 3">
            <a:extLst>
              <a:ext uri="{FF2B5EF4-FFF2-40B4-BE49-F238E27FC236}">
                <a16:creationId xmlns:a16="http://schemas.microsoft.com/office/drawing/2014/main" id="{FFAB2C75-BBBF-4A4D-A633-7CEFFABAFE32}"/>
              </a:ext>
            </a:extLst>
          </p:cNvPr>
          <p:cNvSpPr>
            <a:spLocks noGrp="1"/>
          </p:cNvSpPr>
          <p:nvPr>
            <p:ph type="body" sz="half" idx="51"/>
          </p:nvPr>
        </p:nvSpPr>
        <p:spPr>
          <a:xfrm>
            <a:off x="4940427" y="4830765"/>
            <a:ext cx="2048256" cy="519503"/>
          </a:xfrm>
        </p:spPr>
        <p:txBody>
          <a:bodyPr lIns="0" tIns="0" rIns="0" bIns="0" rtlCol="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i="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tr-TR" noProof="0"/>
              <a:t>Asıl metin stillerini düzenlemek için tıklayın</a:t>
            </a:r>
          </a:p>
        </p:txBody>
      </p:sp>
      <p:sp>
        <p:nvSpPr>
          <p:cNvPr id="34" name="Metin Yer Tutucusu 7">
            <a:extLst>
              <a:ext uri="{FF2B5EF4-FFF2-40B4-BE49-F238E27FC236}">
                <a16:creationId xmlns:a16="http://schemas.microsoft.com/office/drawing/2014/main" id="{83CD3289-0FBC-4854-8EB2-ADD41F89CA4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23358" y="2023413"/>
            <a:ext cx="558402" cy="896112"/>
          </a:xfrm>
        </p:spPr>
        <p:txBody>
          <a:bodyPr lIns="0" tIns="0" rIns="0" bIns="0" rtlCol="0">
            <a:noAutofit/>
          </a:bodyPr>
          <a:lstStyle>
            <a:lvl1pPr marL="0" indent="0" algn="l">
              <a:buNone/>
              <a:defRPr sz="7000" b="1">
                <a:ln>
                  <a:solidFill>
                    <a:schemeClr val="tx1"/>
                  </a:solidFill>
                </a:ln>
                <a:noFill/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 rtl="0"/>
            <a:r>
              <a:rPr lang="tr-TR" noProof="0" dirty="0"/>
              <a:t>1</a:t>
            </a:r>
          </a:p>
        </p:txBody>
      </p:sp>
      <p:sp>
        <p:nvSpPr>
          <p:cNvPr id="36" name="Metin Yer Tutucusu 7">
            <a:extLst>
              <a:ext uri="{FF2B5EF4-FFF2-40B4-BE49-F238E27FC236}">
                <a16:creationId xmlns:a16="http://schemas.microsoft.com/office/drawing/2014/main" id="{2F18CD59-6602-4DEC-9B12-412E6BAF9283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4912823" y="1999493"/>
            <a:ext cx="558402" cy="896112"/>
          </a:xfrm>
        </p:spPr>
        <p:txBody>
          <a:bodyPr lIns="0" tIns="0" rIns="0" bIns="0" rtlCol="0">
            <a:noAutofit/>
          </a:bodyPr>
          <a:lstStyle>
            <a:lvl1pPr marL="0" indent="0" algn="l">
              <a:buNone/>
              <a:defRPr lang="ru-RU" sz="7000" b="1" kern="1200" dirty="0">
                <a:ln>
                  <a:solidFill>
                    <a:schemeClr val="tx1"/>
                  </a:solidFill>
                </a:ln>
                <a:noFill/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noProof="0" dirty="0"/>
              <a:t>1</a:t>
            </a:r>
          </a:p>
        </p:txBody>
      </p:sp>
      <p:sp>
        <p:nvSpPr>
          <p:cNvPr id="37" name="Metin Yer Tutucusu 7">
            <a:extLst>
              <a:ext uri="{FF2B5EF4-FFF2-40B4-BE49-F238E27FC236}">
                <a16:creationId xmlns:a16="http://schemas.microsoft.com/office/drawing/2014/main" id="{88B09568-0B94-4B51-BE65-A72C65C3D7DA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873424" y="2002966"/>
            <a:ext cx="558402" cy="896112"/>
          </a:xfrm>
        </p:spPr>
        <p:txBody>
          <a:bodyPr lIns="0" tIns="0" rIns="0" bIns="0" rtlCol="0">
            <a:noAutofit/>
          </a:bodyPr>
          <a:lstStyle>
            <a:lvl1pPr marL="0" indent="0" algn="l">
              <a:buNone/>
              <a:defRPr lang="ru-RU" sz="7000" b="1" kern="1200" dirty="0">
                <a:ln>
                  <a:solidFill>
                    <a:schemeClr val="tx1"/>
                  </a:solidFill>
                </a:ln>
                <a:noFill/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noProof="0" dirty="0"/>
              <a:t>1</a:t>
            </a:r>
          </a:p>
        </p:txBody>
      </p:sp>
      <p:sp>
        <p:nvSpPr>
          <p:cNvPr id="40" name="Metin Yer Tutucusu 3">
            <a:extLst>
              <a:ext uri="{FF2B5EF4-FFF2-40B4-BE49-F238E27FC236}">
                <a16:creationId xmlns:a16="http://schemas.microsoft.com/office/drawing/2014/main" id="{315834F5-9ACD-4898-B96E-8C732881FF01}"/>
              </a:ext>
            </a:extLst>
          </p:cNvPr>
          <p:cNvSpPr>
            <a:spLocks noGrp="1"/>
          </p:cNvSpPr>
          <p:nvPr>
            <p:ph type="body" sz="half" idx="50"/>
          </p:nvPr>
        </p:nvSpPr>
        <p:spPr>
          <a:xfrm>
            <a:off x="2359124" y="5706529"/>
            <a:ext cx="8993089" cy="365122"/>
          </a:xfrm>
        </p:spPr>
        <p:txBody>
          <a:bodyPr lIns="0" tIns="0" rIns="0" bIns="0" rtlCol="0" anchor="t" anchorCtr="0">
            <a:norm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en-US" sz="1400" i="0" kern="120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38" name="Başlık 1">
            <a:extLst>
              <a:ext uri="{FF2B5EF4-FFF2-40B4-BE49-F238E27FC236}">
                <a16:creationId xmlns:a16="http://schemas.microsoft.com/office/drawing/2014/main" id="{7E5CF6DE-4761-4BA5-A429-30AC8BBAD4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9" y="780001"/>
            <a:ext cx="10512424" cy="606677"/>
          </a:xfrm>
        </p:spPr>
        <p:txBody>
          <a:bodyPr lIns="0" tIns="0" rIns="0" bIns="0" rtlCol="0" anchor="t" anchorCtr="0">
            <a:normAutofit/>
          </a:bodyPr>
          <a:lstStyle>
            <a:lvl1pPr marL="0"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3600" b="1" kern="1200" dirty="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tr-TR" noProof="0" dirty="0"/>
              <a:t>BU ŞABLONU KULLANMA</a:t>
            </a:r>
          </a:p>
        </p:txBody>
      </p:sp>
      <p:sp>
        <p:nvSpPr>
          <p:cNvPr id="41" name="Resim Yer Tutucusu 9">
            <a:extLst>
              <a:ext uri="{FF2B5EF4-FFF2-40B4-BE49-F238E27FC236}">
                <a16:creationId xmlns:a16="http://schemas.microsoft.com/office/drawing/2014/main" id="{8A4896B5-1C5E-47F0-8F0C-4EF97E356C8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00319" y="3779907"/>
            <a:ext cx="1481328" cy="758952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31" name="Grup 30">
            <a:extLst>
              <a:ext uri="{FF2B5EF4-FFF2-40B4-BE49-F238E27FC236}">
                <a16:creationId xmlns:a16="http://schemas.microsoft.com/office/drawing/2014/main" id="{D87F4783-C8BA-411C-A188-4A4DAED10C02}"/>
              </a:ext>
            </a:extLst>
          </p:cNvPr>
          <p:cNvGrpSpPr/>
          <p:nvPr userDrawn="1"/>
        </p:nvGrpSpPr>
        <p:grpSpPr>
          <a:xfrm flipH="1">
            <a:off x="4416000" y="1375202"/>
            <a:ext cx="7776000" cy="100800"/>
            <a:chOff x="-322289" y="3240138"/>
            <a:chExt cx="5070122" cy="100800"/>
          </a:xfrm>
        </p:grpSpPr>
        <p:cxnSp>
          <p:nvCxnSpPr>
            <p:cNvPr id="39" name="Düz Bağlayıcı 38">
              <a:extLst>
                <a:ext uri="{FF2B5EF4-FFF2-40B4-BE49-F238E27FC236}">
                  <a16:creationId xmlns:a16="http://schemas.microsoft.com/office/drawing/2014/main" id="{959A2713-966D-4694-A067-D6BE1B2986D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22289" y="3290538"/>
              <a:ext cx="5070122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FCA15F19-C2FE-4F13-9359-69E884CA83B9}"/>
                </a:ext>
              </a:extLst>
            </p:cNvPr>
            <p:cNvSpPr/>
            <p:nvPr userDrawn="1"/>
          </p:nvSpPr>
          <p:spPr>
            <a:xfrm>
              <a:off x="4682109" y="3240138"/>
              <a:ext cx="65724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2535776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>
            <a:extLst>
              <a:ext uri="{FF2B5EF4-FFF2-40B4-BE49-F238E27FC236}">
                <a16:creationId xmlns:a16="http://schemas.microsoft.com/office/drawing/2014/main" id="{278196A9-689D-4410-BFC0-7ACB19755A0C}"/>
              </a:ext>
            </a:extLst>
          </p:cNvPr>
          <p:cNvSpPr/>
          <p:nvPr userDrawn="1"/>
        </p:nvSpPr>
        <p:spPr>
          <a:xfrm>
            <a:off x="0" y="0"/>
            <a:ext cx="12192000" cy="4416552"/>
          </a:xfrm>
          <a:prstGeom prst="rect">
            <a:avLst/>
          </a:prstGeom>
          <a:blipFill>
            <a:blip r:embed="rId2"/>
            <a:srcRect/>
            <a:stretch>
              <a:fillRect l="-842" r="-84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129BFEAD-57CF-438A-8084-C5AC7F47E54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462986"/>
            <a:ext cx="9144000" cy="1786094"/>
          </a:xfrm>
        </p:spPr>
        <p:txBody>
          <a:bodyPr rtlCol="0" anchor="b"/>
          <a:lstStyle>
            <a:lvl1pPr algn="ctr">
              <a:defRPr sz="6000"/>
            </a:lvl1pPr>
          </a:lstStyle>
          <a:p>
            <a:pPr rtl="0"/>
            <a:r>
              <a:rPr lang="tr-TR" noProof="0" dirty="0"/>
              <a:t>ANA BAŞLIK STİLİNİ DÜZENLEMEK İÇİN TIKLAYIN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7E17A3CB-B083-4E49-9123-A5E47559D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A8C4102C-4609-416C-A808-0FFE0051D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2D7BCC5D-6F2C-472F-BD4C-4096793DF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7BE854BB-FA44-4CAB-85DF-F5C412560348}"/>
              </a:ext>
            </a:extLst>
          </p:cNvPr>
          <p:cNvSpPr/>
          <p:nvPr userDrawn="1"/>
        </p:nvSpPr>
        <p:spPr>
          <a:xfrm>
            <a:off x="0" y="4416552"/>
            <a:ext cx="12192000" cy="2441448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389BFFF1-5465-4317-B9DB-C23A5B1D76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734696"/>
            <a:ext cx="9144000" cy="459798"/>
          </a:xfrm>
        </p:spPr>
        <p:txBody>
          <a:bodyPr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1">
                <a:latin typeface="+mn-lt"/>
                <a:cs typeface="Segoe UI Semibold" panose="020B07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tr-TR" noProof="0"/>
              <a:t>Asıl alt başlık stilini düzenlemek için tıklayın</a:t>
            </a:r>
            <a:endParaRPr lang="tr-TR" noProof="0" dirty="0"/>
          </a:p>
        </p:txBody>
      </p:sp>
      <p:grpSp>
        <p:nvGrpSpPr>
          <p:cNvPr id="15" name="Grup 14">
            <a:extLst>
              <a:ext uri="{FF2B5EF4-FFF2-40B4-BE49-F238E27FC236}">
                <a16:creationId xmlns:a16="http://schemas.microsoft.com/office/drawing/2014/main" id="{676B4374-8F24-43DE-860D-E5C6EA850AB4}"/>
              </a:ext>
            </a:extLst>
          </p:cNvPr>
          <p:cNvGrpSpPr/>
          <p:nvPr userDrawn="1"/>
        </p:nvGrpSpPr>
        <p:grpSpPr>
          <a:xfrm>
            <a:off x="3619265" y="2253996"/>
            <a:ext cx="4953471" cy="100584"/>
            <a:chOff x="3631692" y="2253996"/>
            <a:chExt cx="4953471" cy="100584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585C7755-9394-4129-AB48-1AC32DA80C75}"/>
                </a:ext>
              </a:extLst>
            </p:cNvPr>
            <p:cNvSpPr/>
            <p:nvPr userDrawn="1"/>
          </p:nvSpPr>
          <p:spPr>
            <a:xfrm>
              <a:off x="3631692" y="2253996"/>
              <a:ext cx="100584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  <p:cxnSp>
          <p:nvCxnSpPr>
            <p:cNvPr id="13" name="Düz Bağlayıcı 12">
              <a:extLst>
                <a:ext uri="{FF2B5EF4-FFF2-40B4-BE49-F238E27FC236}">
                  <a16:creationId xmlns:a16="http://schemas.microsoft.com/office/drawing/2014/main" id="{64C71ABE-575A-48CF-82B1-EDE8535F3993}"/>
                </a:ext>
              </a:extLst>
            </p:cNvPr>
            <p:cNvCxnSpPr/>
            <p:nvPr userDrawn="1"/>
          </p:nvCxnSpPr>
          <p:spPr>
            <a:xfrm>
              <a:off x="3681984" y="2307679"/>
              <a:ext cx="4828032" cy="0"/>
            </a:xfrm>
            <a:prstGeom prst="line">
              <a:avLst/>
            </a:prstGeom>
            <a:ln w="12700"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E3C1EA63-78B2-4715-B4DC-63D98AC7F354}"/>
                </a:ext>
              </a:extLst>
            </p:cNvPr>
            <p:cNvSpPr/>
            <p:nvPr userDrawn="1"/>
          </p:nvSpPr>
          <p:spPr>
            <a:xfrm>
              <a:off x="8484579" y="2253996"/>
              <a:ext cx="100584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</p:grpSp>
      <p:grpSp>
        <p:nvGrpSpPr>
          <p:cNvPr id="16" name="Grup 15">
            <a:extLst>
              <a:ext uri="{FF2B5EF4-FFF2-40B4-BE49-F238E27FC236}">
                <a16:creationId xmlns:a16="http://schemas.microsoft.com/office/drawing/2014/main" id="{E9BB74A1-0BEA-4AD8-8138-0641A45D8B40}"/>
              </a:ext>
            </a:extLst>
          </p:cNvPr>
          <p:cNvGrpSpPr/>
          <p:nvPr userDrawn="1"/>
        </p:nvGrpSpPr>
        <p:grpSpPr>
          <a:xfrm>
            <a:off x="4652581" y="5305363"/>
            <a:ext cx="2886839" cy="100584"/>
            <a:chOff x="3631690" y="2253996"/>
            <a:chExt cx="5028467" cy="100584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73D0026E-5270-4C52-A1AF-5631E8192DCD}"/>
                </a:ext>
              </a:extLst>
            </p:cNvPr>
            <p:cNvSpPr/>
            <p:nvPr userDrawn="1"/>
          </p:nvSpPr>
          <p:spPr>
            <a:xfrm>
              <a:off x="3631690" y="2253996"/>
              <a:ext cx="175203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  <p:cxnSp>
          <p:nvCxnSpPr>
            <p:cNvPr id="18" name="Düz Bağlayıcı 17">
              <a:extLst>
                <a:ext uri="{FF2B5EF4-FFF2-40B4-BE49-F238E27FC236}">
                  <a16:creationId xmlns:a16="http://schemas.microsoft.com/office/drawing/2014/main" id="{A6085D92-5F70-4097-A2FF-C15B13788D08}"/>
                </a:ext>
              </a:extLst>
            </p:cNvPr>
            <p:cNvCxnSpPr/>
            <p:nvPr userDrawn="1"/>
          </p:nvCxnSpPr>
          <p:spPr>
            <a:xfrm>
              <a:off x="3681984" y="2307679"/>
              <a:ext cx="4828032" cy="0"/>
            </a:xfrm>
            <a:prstGeom prst="line">
              <a:avLst/>
            </a:prstGeom>
            <a:ln w="12700"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BE68EB6C-48D0-4EBF-8541-926D16790F52}"/>
                </a:ext>
              </a:extLst>
            </p:cNvPr>
            <p:cNvSpPr/>
            <p:nvPr userDrawn="1"/>
          </p:nvSpPr>
          <p:spPr>
            <a:xfrm>
              <a:off x="8484578" y="2253996"/>
              <a:ext cx="175579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136418969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:a16="http://schemas.microsoft.com/office/drawing/2014/main" id="{45015858-8549-49EA-BB83-070E0D9D4890}"/>
              </a:ext>
            </a:extLst>
          </p:cNvPr>
          <p:cNvSpPr/>
          <p:nvPr userDrawn="1"/>
        </p:nvSpPr>
        <p:spPr>
          <a:xfrm>
            <a:off x="6083808" y="0"/>
            <a:ext cx="6108192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6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2206FBAC-B8FD-4768-B682-E0B93BA331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69768" y="2133599"/>
            <a:ext cx="4618957" cy="2492461"/>
          </a:xfrm>
        </p:spPr>
        <p:txBody>
          <a:bodyPr lIns="0" tIns="0" rIns="0" bIns="0" rtlCol="0" anchor="b" anchorCtr="0">
            <a:noAutofit/>
          </a:bodyPr>
          <a:lstStyle>
            <a:lvl1pPr>
              <a:defRPr sz="6000"/>
            </a:lvl1pPr>
          </a:lstStyle>
          <a:p>
            <a:pPr rtl="0"/>
            <a:r>
              <a:rPr lang="tr-TR" noProof="0" dirty="0"/>
              <a:t>SUNUM</a:t>
            </a:r>
            <a:br>
              <a:rPr lang="tr-TR" noProof="0" dirty="0"/>
            </a:br>
            <a:r>
              <a:rPr lang="tr-TR" noProof="0" dirty="0"/>
              <a:t>DESTESİ</a:t>
            </a:r>
            <a:br>
              <a:rPr lang="tr-TR" noProof="0" dirty="0"/>
            </a:br>
            <a:r>
              <a:rPr lang="tr-TR" noProof="0" dirty="0"/>
              <a:t>BAŞLIĞI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2472534F-03A6-408A-9BF1-303D0A440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A24E181-0C50-4F43-A5A7-6FDD1500C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13A749CC-EB55-4FEF-AA4C-9A9C6E2AA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grpSp>
        <p:nvGrpSpPr>
          <p:cNvPr id="9" name="Grup 8">
            <a:extLst>
              <a:ext uri="{FF2B5EF4-FFF2-40B4-BE49-F238E27FC236}">
                <a16:creationId xmlns:a16="http://schemas.microsoft.com/office/drawing/2014/main" id="{6F3E26A6-6962-4A35-AA86-805537D45296}"/>
              </a:ext>
            </a:extLst>
          </p:cNvPr>
          <p:cNvGrpSpPr/>
          <p:nvPr userDrawn="1"/>
        </p:nvGrpSpPr>
        <p:grpSpPr>
          <a:xfrm>
            <a:off x="6769768" y="1947412"/>
            <a:ext cx="2520148" cy="102440"/>
            <a:chOff x="3631690" y="2252140"/>
            <a:chExt cx="4389743" cy="10244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681504C4-12AC-4251-8E47-0089784BDB9B}"/>
                </a:ext>
              </a:extLst>
            </p:cNvPr>
            <p:cNvSpPr/>
            <p:nvPr userDrawn="1"/>
          </p:nvSpPr>
          <p:spPr>
            <a:xfrm>
              <a:off x="3631690" y="2253996"/>
              <a:ext cx="175203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  <p:cxnSp>
          <p:nvCxnSpPr>
            <p:cNvPr id="11" name="Düz Bağlayıcı 10">
              <a:extLst>
                <a:ext uri="{FF2B5EF4-FFF2-40B4-BE49-F238E27FC236}">
                  <a16:creationId xmlns:a16="http://schemas.microsoft.com/office/drawing/2014/main" id="{192040D0-01C2-4643-8F84-3B8F334E545C}"/>
                </a:ext>
              </a:extLst>
            </p:cNvPr>
            <p:cNvCxnSpPr/>
            <p:nvPr userDrawn="1"/>
          </p:nvCxnSpPr>
          <p:spPr>
            <a:xfrm>
              <a:off x="3681984" y="2307679"/>
              <a:ext cx="4201365" cy="0"/>
            </a:xfrm>
            <a:prstGeom prst="line">
              <a:avLst/>
            </a:prstGeom>
            <a:ln w="12700"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7ED601E9-2BFC-460B-A2A8-69A787A4988E}"/>
                </a:ext>
              </a:extLst>
            </p:cNvPr>
            <p:cNvSpPr/>
            <p:nvPr userDrawn="1"/>
          </p:nvSpPr>
          <p:spPr>
            <a:xfrm>
              <a:off x="7845854" y="2252140"/>
              <a:ext cx="175579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</p:grpSp>
      <p:grpSp>
        <p:nvGrpSpPr>
          <p:cNvPr id="13" name="Grup 12">
            <a:extLst>
              <a:ext uri="{FF2B5EF4-FFF2-40B4-BE49-F238E27FC236}">
                <a16:creationId xmlns:a16="http://schemas.microsoft.com/office/drawing/2014/main" id="{BB49A8A6-FEDB-4D20-B581-A84DB8EFE977}"/>
              </a:ext>
            </a:extLst>
          </p:cNvPr>
          <p:cNvGrpSpPr/>
          <p:nvPr userDrawn="1"/>
        </p:nvGrpSpPr>
        <p:grpSpPr>
          <a:xfrm>
            <a:off x="6769768" y="4654084"/>
            <a:ext cx="2520148" cy="100584"/>
            <a:chOff x="3631690" y="2253996"/>
            <a:chExt cx="4389742" cy="100584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C2F65998-5EC3-446A-8307-1CF81A348CE3}"/>
                </a:ext>
              </a:extLst>
            </p:cNvPr>
            <p:cNvSpPr/>
            <p:nvPr userDrawn="1"/>
          </p:nvSpPr>
          <p:spPr>
            <a:xfrm>
              <a:off x="3631690" y="2253996"/>
              <a:ext cx="175203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  <p:cxnSp>
          <p:nvCxnSpPr>
            <p:cNvPr id="15" name="Düz Bağlayıcı 14">
              <a:extLst>
                <a:ext uri="{FF2B5EF4-FFF2-40B4-BE49-F238E27FC236}">
                  <a16:creationId xmlns:a16="http://schemas.microsoft.com/office/drawing/2014/main" id="{7CC5D776-F60A-4A0C-AA7C-EFACDA2CEA88}"/>
                </a:ext>
              </a:extLst>
            </p:cNvPr>
            <p:cNvCxnSpPr/>
            <p:nvPr userDrawn="1"/>
          </p:nvCxnSpPr>
          <p:spPr>
            <a:xfrm>
              <a:off x="3681984" y="2307679"/>
              <a:ext cx="4201364" cy="0"/>
            </a:xfrm>
            <a:prstGeom prst="line">
              <a:avLst/>
            </a:prstGeom>
            <a:ln w="12700"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AEAFE309-55C5-409C-92ED-748307C74318}"/>
                </a:ext>
              </a:extLst>
            </p:cNvPr>
            <p:cNvSpPr/>
            <p:nvPr userDrawn="1"/>
          </p:nvSpPr>
          <p:spPr>
            <a:xfrm>
              <a:off x="7845853" y="2253996"/>
              <a:ext cx="175579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7" name="Alt Başlık 2">
            <a:extLst>
              <a:ext uri="{FF2B5EF4-FFF2-40B4-BE49-F238E27FC236}">
                <a16:creationId xmlns:a16="http://schemas.microsoft.com/office/drawing/2014/main" id="{5B77B20B-76F5-4912-803D-5709F730D4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69767" y="4889444"/>
            <a:ext cx="4618957" cy="590626"/>
          </a:xfrm>
        </p:spPr>
        <p:txBody>
          <a:bodyPr lIns="0" tIns="0" rIns="0" bIns="0" rtlCol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800" b="1">
                <a:latin typeface="+mn-lt"/>
                <a:cs typeface="Segoe UI Semibold" panose="020B07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tr-TR" noProof="0"/>
              <a:t>Asıl alt başlık stilini düzenlemek için tıklayın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3791958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ve Resiml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:a16="http://schemas.microsoft.com/office/drawing/2014/main" id="{09F1B35C-893A-4033-ADC0-2192AFA292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CD637DF8-B064-4F36-89F8-EBF538A2E7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3276" y="2091023"/>
            <a:ext cx="5021940" cy="804338"/>
          </a:xfrm>
        </p:spPr>
        <p:txBody>
          <a:bodyPr lIns="0" tIns="0" rIns="0" bIns="0"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tr-TR" noProof="0" dirty="0"/>
              <a:t>DÜZENLEMEK İÇİN TIKLAYIN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A72532A-5006-46B7-AE99-3A6891CD025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26770" y="3244567"/>
            <a:ext cx="4205904" cy="569085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49EFC6D7-3241-401C-A16A-4A7CC2653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F345D6DC-ABA5-4D00-9CD3-92FFDD1FA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2459C86-0106-40E0-AA18-795EC5787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11" name="Resim Yer Tutucusu 10">
            <a:extLst>
              <a:ext uri="{FF2B5EF4-FFF2-40B4-BE49-F238E27FC236}">
                <a16:creationId xmlns:a16="http://schemas.microsoft.com/office/drawing/2014/main" id="{6D14F7B3-A6CF-491C-9855-75B5784CC4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5" name="Grup 14">
            <a:extLst>
              <a:ext uri="{FF2B5EF4-FFF2-40B4-BE49-F238E27FC236}">
                <a16:creationId xmlns:a16="http://schemas.microsoft.com/office/drawing/2014/main" id="{B7317392-EF87-4050-8BBE-32F74B0CF15A}"/>
              </a:ext>
            </a:extLst>
          </p:cNvPr>
          <p:cNvGrpSpPr/>
          <p:nvPr userDrawn="1"/>
        </p:nvGrpSpPr>
        <p:grpSpPr>
          <a:xfrm>
            <a:off x="0" y="2993948"/>
            <a:ext cx="4024950" cy="100800"/>
            <a:chOff x="0" y="3240138"/>
            <a:chExt cx="4024950" cy="100800"/>
          </a:xfrm>
        </p:grpSpPr>
        <p:cxnSp>
          <p:nvCxnSpPr>
            <p:cNvPr id="13" name="Düz Bağlayıcı 12">
              <a:extLst>
                <a:ext uri="{FF2B5EF4-FFF2-40B4-BE49-F238E27FC236}">
                  <a16:creationId xmlns:a16="http://schemas.microsoft.com/office/drawing/2014/main" id="{785A4134-866D-4143-AC1E-8A2FFDB49855}"/>
                </a:ext>
              </a:extLst>
            </p:cNvPr>
            <p:cNvCxnSpPr>
              <a:endCxn id="14" idx="2"/>
            </p:cNvCxnSpPr>
            <p:nvPr userDrawn="1"/>
          </p:nvCxnSpPr>
          <p:spPr>
            <a:xfrm>
              <a:off x="0" y="3290538"/>
              <a:ext cx="3924150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1BBC5D9C-B8FB-455B-9398-36DB21F2765E}"/>
                </a:ext>
              </a:extLst>
            </p:cNvPr>
            <p:cNvSpPr/>
            <p:nvPr userDrawn="1"/>
          </p:nvSpPr>
          <p:spPr>
            <a:xfrm>
              <a:off x="3924150" y="3240138"/>
              <a:ext cx="100800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6" name="Metin Yer Tutucusu 2">
            <a:extLst>
              <a:ext uri="{FF2B5EF4-FFF2-40B4-BE49-F238E27FC236}">
                <a16:creationId xmlns:a16="http://schemas.microsoft.com/office/drawing/2014/main" id="{BB522941-5C7D-4701-9AD7-BB4C11C6EBCE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815720" y="3869349"/>
            <a:ext cx="4215201" cy="1328330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72225750-E4CE-4A81-A0C3-4023030D637E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8" name="Düz Bağlayıcı 17">
            <a:extLst>
              <a:ext uri="{FF2B5EF4-FFF2-40B4-BE49-F238E27FC236}">
                <a16:creationId xmlns:a16="http://schemas.microsoft.com/office/drawing/2014/main" id="{3819C324-07DF-49DB-A08C-0E6155CE3041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75A34025-44F2-4A09-8629-F1794E9D35AF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20" name="Düz Bağlayıcı 19">
            <a:extLst>
              <a:ext uri="{FF2B5EF4-FFF2-40B4-BE49-F238E27FC236}">
                <a16:creationId xmlns:a16="http://schemas.microsoft.com/office/drawing/2014/main" id="{815854A2-EAE9-4B2A-84CF-5A4BD753863A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sim Yer Tutucusu 7">
            <a:extLst>
              <a:ext uri="{FF2B5EF4-FFF2-40B4-BE49-F238E27FC236}">
                <a16:creationId xmlns:a16="http://schemas.microsoft.com/office/drawing/2014/main" id="{DE71F7A0-F439-470D-A1B8-556C960D112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03003" y="2490534"/>
            <a:ext cx="6083300" cy="2587752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8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53996927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:a16="http://schemas.microsoft.com/office/drawing/2014/main" id="{A16E3F0B-343E-4C97-A8D6-C47FCC915F7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7215E379-3C1C-4942-917E-02E25E8CB9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2969"/>
          </a:xfrm>
        </p:spPr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Tarih Yer Tutucusu 2">
            <a:extLst>
              <a:ext uri="{FF2B5EF4-FFF2-40B4-BE49-F238E27FC236}">
                <a16:creationId xmlns:a16="http://schemas.microsoft.com/office/drawing/2014/main" id="{046047C4-77C4-4E19-8DD7-2ED3165B7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D250B5CF-1C4F-4BA2-8E78-5F48C92A9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714C6A0A-8A9D-47A1-97DA-BB4949151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id="{DEA943F6-C418-4339-8C7E-A12127BDE2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7777"/>
            <a:ext cx="10515600" cy="4534293"/>
          </a:xfrm>
        </p:spPr>
        <p:txBody>
          <a:bodyPr rtlCol="0"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7844681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dörtgen 8">
            <a:extLst>
              <a:ext uri="{FF2B5EF4-FFF2-40B4-BE49-F238E27FC236}">
                <a16:creationId xmlns:a16="http://schemas.microsoft.com/office/drawing/2014/main" id="{8B6FE9A2-5CE4-4652-97CE-3FF947D5485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7215E379-3C1C-4942-917E-02E25E8CB9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2969"/>
          </a:xfrm>
        </p:spPr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Tarih Yer Tutucusu 2">
            <a:extLst>
              <a:ext uri="{FF2B5EF4-FFF2-40B4-BE49-F238E27FC236}">
                <a16:creationId xmlns:a16="http://schemas.microsoft.com/office/drawing/2014/main" id="{046047C4-77C4-4E19-8DD7-2ED3165B7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D250B5CF-1C4F-4BA2-8E78-5F48C92A9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714C6A0A-8A9D-47A1-97DA-BB4949151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id="{3FD6D4E1-CC57-4556-9CB7-31B3754772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159497"/>
            <a:ext cx="5181600" cy="4543719"/>
          </a:xfrm>
        </p:spPr>
        <p:txBody>
          <a:bodyPr rtlCol="0">
            <a:normAutofit/>
          </a:bodyPr>
          <a:lstStyle>
            <a:lvl1pPr>
              <a:defRPr sz="2000">
                <a:solidFill>
                  <a:schemeClr val="bg2"/>
                </a:solidFill>
              </a:defRPr>
            </a:lvl1pPr>
            <a:lvl2pPr>
              <a:defRPr sz="1800">
                <a:solidFill>
                  <a:schemeClr val="bg2"/>
                </a:solidFill>
              </a:defRPr>
            </a:lvl2pPr>
            <a:lvl3pPr>
              <a:defRPr sz="1600">
                <a:solidFill>
                  <a:schemeClr val="bg2"/>
                </a:solidFill>
              </a:defRPr>
            </a:lvl3pPr>
            <a:lvl4pPr>
              <a:defRPr sz="1400">
                <a:solidFill>
                  <a:schemeClr val="bg2"/>
                </a:solidFill>
              </a:defRPr>
            </a:lvl4pPr>
            <a:lvl5pPr>
              <a:defRPr sz="1400">
                <a:solidFill>
                  <a:schemeClr val="bg2"/>
                </a:solidFill>
              </a:defRPr>
            </a:lvl5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8" name="İçerik Yer Tutucusu 3">
            <a:extLst>
              <a:ext uri="{FF2B5EF4-FFF2-40B4-BE49-F238E27FC236}">
                <a16:creationId xmlns:a16="http://schemas.microsoft.com/office/drawing/2014/main" id="{2AE7A31C-D605-4363-B037-1938B9304C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159497"/>
            <a:ext cx="5181600" cy="4543719"/>
          </a:xfrm>
        </p:spPr>
        <p:txBody>
          <a:bodyPr rtlCol="0">
            <a:normAutofit/>
          </a:bodyPr>
          <a:lstStyle>
            <a:lvl1pPr>
              <a:defRPr sz="2000">
                <a:solidFill>
                  <a:schemeClr val="bg2"/>
                </a:solidFill>
              </a:defRPr>
            </a:lvl1pPr>
            <a:lvl2pPr>
              <a:defRPr sz="1800">
                <a:solidFill>
                  <a:schemeClr val="bg2"/>
                </a:solidFill>
              </a:defRPr>
            </a:lvl2pPr>
            <a:lvl3pPr>
              <a:defRPr sz="1600">
                <a:solidFill>
                  <a:schemeClr val="bg2"/>
                </a:solidFill>
              </a:defRPr>
            </a:lvl3pPr>
            <a:lvl4pPr>
              <a:defRPr sz="1400">
                <a:solidFill>
                  <a:schemeClr val="bg2"/>
                </a:solidFill>
              </a:defRPr>
            </a:lvl4pPr>
            <a:lvl5pPr>
              <a:defRPr sz="1400">
                <a:solidFill>
                  <a:schemeClr val="bg2"/>
                </a:solidFill>
              </a:defRPr>
            </a:lvl5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88491594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ikdörtgen 10">
            <a:extLst>
              <a:ext uri="{FF2B5EF4-FFF2-40B4-BE49-F238E27FC236}">
                <a16:creationId xmlns:a16="http://schemas.microsoft.com/office/drawing/2014/main" id="{A4B5E40D-C1A5-4C5A-BBA0-C3E41F028D0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7215E379-3C1C-4942-917E-02E25E8CB9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2969"/>
          </a:xfrm>
        </p:spPr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Tarih Yer Tutucusu 2">
            <a:extLst>
              <a:ext uri="{FF2B5EF4-FFF2-40B4-BE49-F238E27FC236}">
                <a16:creationId xmlns:a16="http://schemas.microsoft.com/office/drawing/2014/main" id="{046047C4-77C4-4E19-8DD7-2ED3165B7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D250B5CF-1C4F-4BA2-8E78-5F48C92A9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714C6A0A-8A9D-47A1-97DA-BB4949151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7" name="Metin Yer Tutucusu 2">
            <a:extLst>
              <a:ext uri="{FF2B5EF4-FFF2-40B4-BE49-F238E27FC236}">
                <a16:creationId xmlns:a16="http://schemas.microsoft.com/office/drawing/2014/main" id="{85C650EE-495E-44EB-870B-AC85B18EBD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256955"/>
            <a:ext cx="5157787" cy="823912"/>
          </a:xfrm>
        </p:spPr>
        <p:txBody>
          <a:bodyPr rtlCol="0" anchor="b"/>
          <a:lstStyle>
            <a:lvl1pPr marL="0" indent="0">
              <a:buNone/>
              <a:defRPr sz="24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8" name="İçerik Yer Tutucusu 3">
            <a:extLst>
              <a:ext uri="{FF2B5EF4-FFF2-40B4-BE49-F238E27FC236}">
                <a16:creationId xmlns:a16="http://schemas.microsoft.com/office/drawing/2014/main" id="{77DCC2A5-8A6A-431F-BD6C-93E32539A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03414"/>
            <a:ext cx="5157787" cy="3397631"/>
          </a:xfrm>
        </p:spPr>
        <p:txBody>
          <a:bodyPr rtlCol="0">
            <a:normAutofit/>
          </a:bodyPr>
          <a:lstStyle>
            <a:lvl1pPr>
              <a:defRPr sz="2000">
                <a:solidFill>
                  <a:schemeClr val="bg2"/>
                </a:solidFill>
              </a:defRPr>
            </a:lvl1pPr>
            <a:lvl2pPr>
              <a:defRPr sz="1800">
                <a:solidFill>
                  <a:schemeClr val="bg2"/>
                </a:solidFill>
              </a:defRPr>
            </a:lvl2pPr>
            <a:lvl3pPr>
              <a:defRPr sz="1600">
                <a:solidFill>
                  <a:schemeClr val="bg2"/>
                </a:solidFill>
              </a:defRPr>
            </a:lvl3pPr>
            <a:lvl4pPr>
              <a:defRPr sz="1400">
                <a:solidFill>
                  <a:schemeClr val="bg2"/>
                </a:solidFill>
              </a:defRPr>
            </a:lvl4pPr>
            <a:lvl5pPr>
              <a:defRPr sz="1400">
                <a:solidFill>
                  <a:schemeClr val="bg2"/>
                </a:solidFill>
              </a:defRPr>
            </a:lvl5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9" name="Metin Yer Tutucusu 4">
            <a:extLst>
              <a:ext uri="{FF2B5EF4-FFF2-40B4-BE49-F238E27FC236}">
                <a16:creationId xmlns:a16="http://schemas.microsoft.com/office/drawing/2014/main" id="{7FE620E9-8AD3-4771-8897-E65B461E28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256955"/>
            <a:ext cx="5183188" cy="823912"/>
          </a:xfrm>
        </p:spPr>
        <p:txBody>
          <a:bodyPr rtlCol="0" anchor="b"/>
          <a:lstStyle>
            <a:lvl1pPr marL="0" indent="0">
              <a:buNone/>
              <a:defRPr sz="24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10" name="İçerik Yer Tutucusu 5">
            <a:extLst>
              <a:ext uri="{FF2B5EF4-FFF2-40B4-BE49-F238E27FC236}">
                <a16:creationId xmlns:a16="http://schemas.microsoft.com/office/drawing/2014/main" id="{B75F265B-9F81-4A64-A8D4-7D0A31CEA4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03414"/>
            <a:ext cx="5183188" cy="3397631"/>
          </a:xfrm>
        </p:spPr>
        <p:txBody>
          <a:bodyPr rtlCol="0">
            <a:normAutofit/>
          </a:bodyPr>
          <a:lstStyle>
            <a:lvl1pPr>
              <a:defRPr sz="2000">
                <a:solidFill>
                  <a:schemeClr val="bg2"/>
                </a:solidFill>
              </a:defRPr>
            </a:lvl1pPr>
            <a:lvl2pPr>
              <a:defRPr sz="1800">
                <a:solidFill>
                  <a:schemeClr val="bg2"/>
                </a:solidFill>
              </a:defRPr>
            </a:lvl2pPr>
            <a:lvl3pPr>
              <a:defRPr sz="1600">
                <a:solidFill>
                  <a:schemeClr val="bg2"/>
                </a:solidFill>
              </a:defRPr>
            </a:lvl3pPr>
            <a:lvl4pPr>
              <a:defRPr sz="1400">
                <a:solidFill>
                  <a:schemeClr val="bg2"/>
                </a:solidFill>
              </a:defRPr>
            </a:lvl4pPr>
            <a:lvl5pPr>
              <a:defRPr sz="1400">
                <a:solidFill>
                  <a:schemeClr val="bg2"/>
                </a:solidFill>
              </a:defRPr>
            </a:lvl5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1408030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im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:a16="http://schemas.microsoft.com/office/drawing/2014/main" id="{A16E3F0B-343E-4C97-A8D6-C47FCC915F7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3" name="Tarih Yer Tutucusu 2">
            <a:extLst>
              <a:ext uri="{FF2B5EF4-FFF2-40B4-BE49-F238E27FC236}">
                <a16:creationId xmlns:a16="http://schemas.microsoft.com/office/drawing/2014/main" id="{046047C4-77C4-4E19-8DD7-2ED3165B7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D250B5CF-1C4F-4BA2-8E78-5F48C92A9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714C6A0A-8A9D-47A1-97DA-BB4949151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:a16="http://schemas.microsoft.com/office/drawing/2014/main" id="{8A02905C-2C7D-4445-B47F-3EBBA4465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9" name="Metin Yer Tutucusu 3">
            <a:extLst>
              <a:ext uri="{FF2B5EF4-FFF2-40B4-BE49-F238E27FC236}">
                <a16:creationId xmlns:a16="http://schemas.microsoft.com/office/drawing/2014/main" id="{17BC8A51-D50F-4F98-9402-8FF90BD2D1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10" name="İçerik Yer Tutucusu 2">
            <a:extLst>
              <a:ext uri="{FF2B5EF4-FFF2-40B4-BE49-F238E27FC236}">
                <a16:creationId xmlns:a16="http://schemas.microsoft.com/office/drawing/2014/main" id="{3AE79E65-3D1E-4444-9BD4-8578BF0C6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57201"/>
            <a:ext cx="6172200" cy="5403850"/>
          </a:xfrm>
        </p:spPr>
        <p:txBody>
          <a:bodyPr rtlCol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  <a:lvl2pPr>
              <a:defRPr sz="2000">
                <a:solidFill>
                  <a:schemeClr val="bg2"/>
                </a:solidFill>
              </a:defRPr>
            </a:lvl2pPr>
            <a:lvl3pPr>
              <a:defRPr sz="1800">
                <a:solidFill>
                  <a:schemeClr val="bg2"/>
                </a:solidFill>
              </a:defRPr>
            </a:lvl3pPr>
            <a:lvl4pPr>
              <a:defRPr sz="1600">
                <a:solidFill>
                  <a:schemeClr val="bg2"/>
                </a:solidFill>
              </a:defRPr>
            </a:lvl4pPr>
            <a:lvl5pPr>
              <a:defRPr sz="1600">
                <a:solidFill>
                  <a:schemeClr val="bg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12799951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im Yazı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:a16="http://schemas.microsoft.com/office/drawing/2014/main" id="{A16E3F0B-343E-4C97-A8D6-C47FCC915F7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3" name="Tarih Yer Tutucusu 2">
            <a:extLst>
              <a:ext uri="{FF2B5EF4-FFF2-40B4-BE49-F238E27FC236}">
                <a16:creationId xmlns:a16="http://schemas.microsoft.com/office/drawing/2014/main" id="{046047C4-77C4-4E19-8DD7-2ED3165B7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D250B5CF-1C4F-4BA2-8E78-5F48C92A9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714C6A0A-8A9D-47A1-97DA-BB4949151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:a16="http://schemas.microsoft.com/office/drawing/2014/main" id="{8A02905C-2C7D-4445-B47F-3EBBA4465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9" name="Metin Yer Tutucusu 3">
            <a:extLst>
              <a:ext uri="{FF2B5EF4-FFF2-40B4-BE49-F238E27FC236}">
                <a16:creationId xmlns:a16="http://schemas.microsoft.com/office/drawing/2014/main" id="{17BC8A51-D50F-4F98-9402-8FF90BD2D1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11" name="Resim Yer Tutucusu 2">
            <a:extLst>
              <a:ext uri="{FF2B5EF4-FFF2-40B4-BE49-F238E27FC236}">
                <a16:creationId xmlns:a16="http://schemas.microsoft.com/office/drawing/2014/main" id="{1D23A006-AC57-4A0B-BC20-6D226A80CC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rtlCol="0">
            <a:normAutofit/>
          </a:bodyPr>
          <a:lstStyle>
            <a:lvl1pPr marL="0" indent="0">
              <a:buNone/>
              <a:defRPr sz="2400">
                <a:solidFill>
                  <a:schemeClr val="bg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58530514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:a16="http://schemas.microsoft.com/office/drawing/2014/main" id="{9F05564D-C546-470F-B93C-274AA86CE01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7215E379-3C1C-4942-917E-02E25E8CB9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2969"/>
          </a:xfrm>
        </p:spPr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Tarih Yer Tutucusu 2">
            <a:extLst>
              <a:ext uri="{FF2B5EF4-FFF2-40B4-BE49-F238E27FC236}">
                <a16:creationId xmlns:a16="http://schemas.microsoft.com/office/drawing/2014/main" id="{046047C4-77C4-4E19-8DD7-2ED3165B7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D250B5CF-1C4F-4BA2-8E78-5F48C92A9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714C6A0A-8A9D-47A1-97DA-BB4949151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88399162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>
            <a:extLst>
              <a:ext uri="{FF2B5EF4-FFF2-40B4-BE49-F238E27FC236}">
                <a16:creationId xmlns:a16="http://schemas.microsoft.com/office/drawing/2014/main" id="{D9E60A5F-CE74-4F00-A5C2-F9742DDFFF1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3" name="Tarih Yer Tutucusu 2">
            <a:extLst>
              <a:ext uri="{FF2B5EF4-FFF2-40B4-BE49-F238E27FC236}">
                <a16:creationId xmlns:a16="http://schemas.microsoft.com/office/drawing/2014/main" id="{046047C4-77C4-4E19-8DD7-2ED3165B7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D250B5CF-1C4F-4BA2-8E78-5F48C92A9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714C6A0A-8A9D-47A1-97DA-BB4949151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23171584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137103A1-DF4D-40E5-A136-6F81F519BA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284"/>
            <a:ext cx="12219634" cy="6850716"/>
          </a:xfrm>
          <a:prstGeom prst="rect">
            <a:avLst/>
          </a:prstGeom>
        </p:spPr>
      </p:pic>
      <p:sp>
        <p:nvSpPr>
          <p:cNvPr id="7" name="Dikdörtgen 6">
            <a:extLst>
              <a:ext uri="{FF2B5EF4-FFF2-40B4-BE49-F238E27FC236}">
                <a16:creationId xmlns:a16="http://schemas.microsoft.com/office/drawing/2014/main" id="{18D119E2-27F0-4487-97B0-3946CF0887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7284"/>
            <a:ext cx="12219634" cy="6858000"/>
          </a:xfrm>
          <a:prstGeom prst="rect">
            <a:avLst/>
          </a:prstGeom>
          <a:solidFill>
            <a:schemeClr val="tx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/>
          </a:p>
        </p:txBody>
      </p:sp>
      <p:grpSp>
        <p:nvGrpSpPr>
          <p:cNvPr id="9" name="Grup 8">
            <a:extLst>
              <a:ext uri="{FF2B5EF4-FFF2-40B4-BE49-F238E27FC236}">
                <a16:creationId xmlns:a16="http://schemas.microsoft.com/office/drawing/2014/main" id="{64590D09-FA3B-44CC-96EF-33D91DC4DD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982913" y="-574675"/>
            <a:ext cx="6216650" cy="1935163"/>
            <a:chOff x="2982913" y="-574675"/>
            <a:chExt cx="6216650" cy="1935163"/>
          </a:xfrm>
        </p:grpSpPr>
        <p:sp>
          <p:nvSpPr>
            <p:cNvPr id="10" name="Devamlı çizgi: şekil 12">
              <a:extLst>
                <a:ext uri="{FF2B5EF4-FFF2-40B4-BE49-F238E27FC236}">
                  <a16:creationId xmlns:a16="http://schemas.microsoft.com/office/drawing/2014/main" id="{94A02721-97E9-46DF-B841-E96AA5D8407F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1" name="Devamlı çizgi: şekil 17">
              <a:extLst>
                <a:ext uri="{FF2B5EF4-FFF2-40B4-BE49-F238E27FC236}">
                  <a16:creationId xmlns:a16="http://schemas.microsoft.com/office/drawing/2014/main" id="{9CBD4741-3905-4C18-AF83-7B2862B6B4D6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2" name="Devamlı çizgi: şekil 15">
              <a:extLst>
                <a:ext uri="{FF2B5EF4-FFF2-40B4-BE49-F238E27FC236}">
                  <a16:creationId xmlns:a16="http://schemas.microsoft.com/office/drawing/2014/main" id="{9FFBF496-E52B-4CCD-A98B-DAD2A160B55C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3" name="Devamlı çizgi: şekil 10">
              <a:extLst>
                <a:ext uri="{FF2B5EF4-FFF2-40B4-BE49-F238E27FC236}">
                  <a16:creationId xmlns:a16="http://schemas.microsoft.com/office/drawing/2014/main" id="{032D964C-FD06-4C06-B517-6D08BB5431EC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4" name="Devamlı çizgi: şekil 13">
              <a:extLst>
                <a:ext uri="{FF2B5EF4-FFF2-40B4-BE49-F238E27FC236}">
                  <a16:creationId xmlns:a16="http://schemas.microsoft.com/office/drawing/2014/main" id="{4D920134-19B1-4459-9D8B-1166D2DBD703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grpSp>
        <p:nvGrpSpPr>
          <p:cNvPr id="16" name="Grup 15">
            <a:extLst>
              <a:ext uri="{FF2B5EF4-FFF2-40B4-BE49-F238E27FC236}">
                <a16:creationId xmlns:a16="http://schemas.microsoft.com/office/drawing/2014/main" id="{128083C5-58EB-4807-9B60-116294635A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33563" y="1733444"/>
            <a:ext cx="211015" cy="5117787"/>
            <a:chOff x="533563" y="1733444"/>
            <a:chExt cx="211015" cy="5117787"/>
          </a:xfrm>
        </p:grpSpPr>
        <p:cxnSp>
          <p:nvCxnSpPr>
            <p:cNvPr id="17" name="Düz Bağlayıcı 24">
              <a:extLst>
                <a:ext uri="{FF2B5EF4-FFF2-40B4-BE49-F238E27FC236}">
                  <a16:creationId xmlns:a16="http://schemas.microsoft.com/office/drawing/2014/main" id="{DF34E1D4-A43E-4BE1-A890-D3ADB1CB4CAF}"/>
                </a:ext>
              </a:extLst>
            </p:cNvPr>
            <p:cNvCxnSpPr>
              <a:cxnSpLocks/>
            </p:cNvCxnSpPr>
            <p:nvPr/>
          </p:nvCxnSpPr>
          <p:spPr>
            <a:xfrm>
              <a:off x="628962" y="1883231"/>
              <a:ext cx="0" cy="4968000"/>
            </a:xfrm>
            <a:prstGeom prst="line">
              <a:avLst/>
            </a:prstGeom>
            <a:ln w="28575">
              <a:solidFill>
                <a:srgbClr val="9F36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Oval 25">
              <a:extLst>
                <a:ext uri="{FF2B5EF4-FFF2-40B4-BE49-F238E27FC236}">
                  <a16:creationId xmlns:a16="http://schemas.microsoft.com/office/drawing/2014/main" id="{C2281663-16EA-4AFF-9606-50708C41AEC6}"/>
                </a:ext>
              </a:extLst>
            </p:cNvPr>
            <p:cNvSpPr/>
            <p:nvPr/>
          </p:nvSpPr>
          <p:spPr>
            <a:xfrm>
              <a:off x="533563" y="1733444"/>
              <a:ext cx="211015" cy="211015"/>
            </a:xfrm>
            <a:prstGeom prst="ellipse">
              <a:avLst/>
            </a:prstGeom>
            <a:solidFill>
              <a:srgbClr val="9F361D"/>
            </a:solidFill>
            <a:ln>
              <a:noFill/>
            </a:ln>
            <a:effectLst>
              <a:glow rad="101600">
                <a:srgbClr val="9F361D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sp>
        <p:nvSpPr>
          <p:cNvPr id="19" name="Başlık 18">
            <a:extLst>
              <a:ext uri="{FF2B5EF4-FFF2-40B4-BE49-F238E27FC236}">
                <a16:creationId xmlns:a16="http://schemas.microsoft.com/office/drawing/2014/main" id="{905A2929-5718-4963-B98D-6EA11DCB8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20607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, Resim ve İçer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>
            <a:extLst>
              <a:ext uri="{FF2B5EF4-FFF2-40B4-BE49-F238E27FC236}">
                <a16:creationId xmlns:a16="http://schemas.microsoft.com/office/drawing/2014/main" id="{E8E3FDB8-6D5C-48FE-99EA-7EC60F4D81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5" name="Tarih Yer Tutucusu 4">
            <a:extLst>
              <a:ext uri="{FF2B5EF4-FFF2-40B4-BE49-F238E27FC236}">
                <a16:creationId xmlns:a16="http://schemas.microsoft.com/office/drawing/2014/main" id="{2D9775F3-A041-479A-8038-652B7D9C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9BEDD04-BE4E-4B91-B13E-0C4FB3E1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306DF5D8-12DC-494E-B0F1-2E9C86A1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:a16="http://schemas.microsoft.com/office/drawing/2014/main" id="{ABF87C9E-53A2-4DE1-89DC-3907BE2E3D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94591" y="1090118"/>
            <a:ext cx="4494133" cy="804338"/>
          </a:xfrm>
        </p:spPr>
        <p:txBody>
          <a:bodyPr lIns="0" tIns="0" rIns="0" bIns="0"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tr-TR" noProof="0" dirty="0"/>
              <a:t>DÜZENLEMEK İÇİN TIKLAYIN</a:t>
            </a:r>
          </a:p>
        </p:txBody>
      </p:sp>
      <p:sp>
        <p:nvSpPr>
          <p:cNvPr id="9" name="Metin Yer Tutucusu 2">
            <a:extLst>
              <a:ext uri="{FF2B5EF4-FFF2-40B4-BE49-F238E27FC236}">
                <a16:creationId xmlns:a16="http://schemas.microsoft.com/office/drawing/2014/main" id="{EB453F8F-AA02-4E0D-93BF-8CF4F14903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894591" y="2243662"/>
            <a:ext cx="4473108" cy="569085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10" name="Resim Yer Tutucusu 10">
            <a:extLst>
              <a:ext uri="{FF2B5EF4-FFF2-40B4-BE49-F238E27FC236}">
                <a16:creationId xmlns:a16="http://schemas.microsoft.com/office/drawing/2014/main" id="{A541F291-2E4B-474E-9ED0-55C97A2A06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1" name="Grup 10">
            <a:extLst>
              <a:ext uri="{FF2B5EF4-FFF2-40B4-BE49-F238E27FC236}">
                <a16:creationId xmlns:a16="http://schemas.microsoft.com/office/drawing/2014/main" id="{59E4D57E-4989-4939-A31F-637543FAB606}"/>
              </a:ext>
            </a:extLst>
          </p:cNvPr>
          <p:cNvGrpSpPr/>
          <p:nvPr userDrawn="1"/>
        </p:nvGrpSpPr>
        <p:grpSpPr>
          <a:xfrm flipH="1">
            <a:off x="6924675" y="1993043"/>
            <a:ext cx="5267325" cy="100800"/>
            <a:chOff x="0" y="3240138"/>
            <a:chExt cx="3434400" cy="100800"/>
          </a:xfrm>
        </p:grpSpPr>
        <p:cxnSp>
          <p:nvCxnSpPr>
            <p:cNvPr id="12" name="Düz Bağlayıcı 11">
              <a:extLst>
                <a:ext uri="{FF2B5EF4-FFF2-40B4-BE49-F238E27FC236}">
                  <a16:creationId xmlns:a16="http://schemas.microsoft.com/office/drawing/2014/main" id="{370B72A7-B625-48B8-88E6-BCE2A4DD531E}"/>
                </a:ext>
              </a:extLst>
            </p:cNvPr>
            <p:cNvCxnSpPr/>
            <p:nvPr userDrawn="1"/>
          </p:nvCxnSpPr>
          <p:spPr>
            <a:xfrm>
              <a:off x="0" y="3290538"/>
              <a:ext cx="3384000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1ED729F-F8A5-4244-9776-4935C260F11F}"/>
                </a:ext>
              </a:extLst>
            </p:cNvPr>
            <p:cNvSpPr/>
            <p:nvPr userDrawn="1"/>
          </p:nvSpPr>
          <p:spPr>
            <a:xfrm>
              <a:off x="3368676" y="3240138"/>
              <a:ext cx="65724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4" name="Metin Yer Tutucusu 2">
            <a:extLst>
              <a:ext uri="{FF2B5EF4-FFF2-40B4-BE49-F238E27FC236}">
                <a16:creationId xmlns:a16="http://schemas.microsoft.com/office/drawing/2014/main" id="{BE12A846-0DFC-435B-BAE9-D90C353E0344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6894591" y="2868443"/>
            <a:ext cx="4482996" cy="2432603"/>
          </a:xfrm>
        </p:spPr>
        <p:txBody>
          <a:bodyPr lIns="0" tIns="0" rIns="0" bIns="0" rtlCol="0">
            <a:normAutofit/>
          </a:bodyPr>
          <a:lstStyle>
            <a:lvl1pPr marL="216000" indent="-2160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Char char="o"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id="{6150998C-CF95-4C6F-8962-8EB2DB30177D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F86A2ACD-8CF5-48A3-A678-E213A809B332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F00811BB-0E37-4D70-84A5-97B3FBEDCBE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D03B3046-0457-4D23-8E0C-64E3FCD620BB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22" name="Resim Yer Tutucusu 7">
            <a:extLst>
              <a:ext uri="{FF2B5EF4-FFF2-40B4-BE49-F238E27FC236}">
                <a16:creationId xmlns:a16="http://schemas.microsoft.com/office/drawing/2014/main" id="{F0861AA2-8248-462C-B6D8-FFD829F41E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854411" y="1472184"/>
            <a:ext cx="3246204" cy="5385816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8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1247638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ve İçerik Düzeni sürü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:a16="http://schemas.microsoft.com/office/drawing/2014/main" id="{09F1B35C-893A-4033-ADC0-2192AFA292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CD637DF8-B064-4F36-89F8-EBF538A2E7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3276" y="2219359"/>
            <a:ext cx="5021940" cy="804338"/>
          </a:xfrm>
        </p:spPr>
        <p:txBody>
          <a:bodyPr lIns="0" tIns="0" rIns="0" bIns="0"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tr-TR" noProof="0" dirty="0"/>
              <a:t>DÜZENLEMEK İÇİN TIKLAYIN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49EFC6D7-3241-401C-A16A-4A7CC2653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F345D6DC-ABA5-4D00-9CD3-92FFDD1FA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2459C86-0106-40E0-AA18-795EC5787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11" name="Resim Yer Tutucusu 10">
            <a:extLst>
              <a:ext uri="{FF2B5EF4-FFF2-40B4-BE49-F238E27FC236}">
                <a16:creationId xmlns:a16="http://schemas.microsoft.com/office/drawing/2014/main" id="{6D14F7B3-A6CF-491C-9855-75B5784CC4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5" name="Grup 14">
            <a:extLst>
              <a:ext uri="{FF2B5EF4-FFF2-40B4-BE49-F238E27FC236}">
                <a16:creationId xmlns:a16="http://schemas.microsoft.com/office/drawing/2014/main" id="{B7317392-EF87-4050-8BBE-32F74B0CF15A}"/>
              </a:ext>
            </a:extLst>
          </p:cNvPr>
          <p:cNvGrpSpPr/>
          <p:nvPr userDrawn="1"/>
        </p:nvGrpSpPr>
        <p:grpSpPr>
          <a:xfrm>
            <a:off x="0" y="3122284"/>
            <a:ext cx="2708255" cy="100800"/>
            <a:chOff x="0" y="3240138"/>
            <a:chExt cx="2708255" cy="100800"/>
          </a:xfrm>
        </p:grpSpPr>
        <p:cxnSp>
          <p:nvCxnSpPr>
            <p:cNvPr id="13" name="Düz Bağlayıcı 12">
              <a:extLst>
                <a:ext uri="{FF2B5EF4-FFF2-40B4-BE49-F238E27FC236}">
                  <a16:creationId xmlns:a16="http://schemas.microsoft.com/office/drawing/2014/main" id="{785A4134-866D-4143-AC1E-8A2FFDB49855}"/>
                </a:ext>
              </a:extLst>
            </p:cNvPr>
            <p:cNvCxnSpPr/>
            <p:nvPr userDrawn="1"/>
          </p:nvCxnSpPr>
          <p:spPr>
            <a:xfrm>
              <a:off x="0" y="3290538"/>
              <a:ext cx="2608729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1BBC5D9C-B8FB-455B-9398-36DB21F2765E}"/>
                </a:ext>
              </a:extLst>
            </p:cNvPr>
            <p:cNvSpPr/>
            <p:nvPr userDrawn="1"/>
          </p:nvSpPr>
          <p:spPr>
            <a:xfrm>
              <a:off x="2607455" y="3240138"/>
              <a:ext cx="100800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72225750-E4CE-4A81-A0C3-4023030D637E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8" name="Düz Bağlayıcı 17">
            <a:extLst>
              <a:ext uri="{FF2B5EF4-FFF2-40B4-BE49-F238E27FC236}">
                <a16:creationId xmlns:a16="http://schemas.microsoft.com/office/drawing/2014/main" id="{3819C324-07DF-49DB-A08C-0E6155CE3041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75A34025-44F2-4A09-8629-F1794E9D35AF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20" name="Düz Bağlayıcı 19">
            <a:extLst>
              <a:ext uri="{FF2B5EF4-FFF2-40B4-BE49-F238E27FC236}">
                <a16:creationId xmlns:a16="http://schemas.microsoft.com/office/drawing/2014/main" id="{815854A2-EAE9-4B2A-84CF-5A4BD753863A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Metin Yer Tutucusu 2">
            <a:extLst>
              <a:ext uri="{FF2B5EF4-FFF2-40B4-BE49-F238E27FC236}">
                <a16:creationId xmlns:a16="http://schemas.microsoft.com/office/drawing/2014/main" id="{4C9D5785-B116-4BE7-AC26-5CD6481FFA6A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815720" y="3392200"/>
            <a:ext cx="5009495" cy="2210173"/>
          </a:xfrm>
        </p:spPr>
        <p:txBody>
          <a:bodyPr lIns="0" tIns="0" rIns="0" bIns="0" rtlCol="0">
            <a:normAutofit/>
          </a:bodyPr>
          <a:lstStyle>
            <a:lvl1pPr marL="216000" indent="-2160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Char char="o"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23" name="Resim Yer Tutucusu 7">
            <a:extLst>
              <a:ext uri="{FF2B5EF4-FFF2-40B4-BE49-F238E27FC236}">
                <a16:creationId xmlns:a16="http://schemas.microsoft.com/office/drawing/2014/main" id="{278C2B8F-0B29-449C-AFFD-42BB56FA159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08356" y="-20834"/>
            <a:ext cx="5245444" cy="5385816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8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3103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geler İçer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>
            <a:extLst>
              <a:ext uri="{FF2B5EF4-FFF2-40B4-BE49-F238E27FC236}">
                <a16:creationId xmlns:a16="http://schemas.microsoft.com/office/drawing/2014/main" id="{E8E3FDB8-6D5C-48FE-99EA-7EC60F4D81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5" name="Tarih Yer Tutucusu 4">
            <a:extLst>
              <a:ext uri="{FF2B5EF4-FFF2-40B4-BE49-F238E27FC236}">
                <a16:creationId xmlns:a16="http://schemas.microsoft.com/office/drawing/2014/main" id="{2D9775F3-A041-479A-8038-652B7D9C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9BEDD04-BE4E-4B91-B13E-0C4FB3E1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306DF5D8-12DC-494E-B0F1-2E9C86A1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:a16="http://schemas.microsoft.com/office/drawing/2014/main" id="{ABF87C9E-53A2-4DE1-89DC-3907BE2E3D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00317" y="707529"/>
            <a:ext cx="4494133" cy="569086"/>
          </a:xfrm>
        </p:spPr>
        <p:txBody>
          <a:bodyPr lIns="0" tIns="0" rIns="0" bIns="0"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tr-TR" noProof="0" dirty="0"/>
              <a:t>DÜZENLEMEK İÇİN TIKLAYIN</a:t>
            </a:r>
          </a:p>
        </p:txBody>
      </p:sp>
      <p:sp>
        <p:nvSpPr>
          <p:cNvPr id="9" name="Metin Yer Tutucusu 2">
            <a:extLst>
              <a:ext uri="{FF2B5EF4-FFF2-40B4-BE49-F238E27FC236}">
                <a16:creationId xmlns:a16="http://schemas.microsoft.com/office/drawing/2014/main" id="{EB453F8F-AA02-4E0D-93BF-8CF4F14903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400317" y="1625821"/>
            <a:ext cx="4473108" cy="569085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10" name="Resim Yer Tutucusu 10">
            <a:extLst>
              <a:ext uri="{FF2B5EF4-FFF2-40B4-BE49-F238E27FC236}">
                <a16:creationId xmlns:a16="http://schemas.microsoft.com/office/drawing/2014/main" id="{A541F291-2E4B-474E-9ED0-55C97A2A06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1" name="Grup 10">
            <a:extLst>
              <a:ext uri="{FF2B5EF4-FFF2-40B4-BE49-F238E27FC236}">
                <a16:creationId xmlns:a16="http://schemas.microsoft.com/office/drawing/2014/main" id="{59E4D57E-4989-4939-A31F-637543FAB606}"/>
              </a:ext>
            </a:extLst>
          </p:cNvPr>
          <p:cNvGrpSpPr/>
          <p:nvPr userDrawn="1"/>
        </p:nvGrpSpPr>
        <p:grpSpPr>
          <a:xfrm flipH="1">
            <a:off x="6358690" y="1375202"/>
            <a:ext cx="5833310" cy="100800"/>
            <a:chOff x="-322276" y="3240138"/>
            <a:chExt cx="3803436" cy="100800"/>
          </a:xfrm>
        </p:grpSpPr>
        <p:cxnSp>
          <p:nvCxnSpPr>
            <p:cNvPr id="12" name="Düz Bağlayıcı 11">
              <a:extLst>
                <a:ext uri="{FF2B5EF4-FFF2-40B4-BE49-F238E27FC236}">
                  <a16:creationId xmlns:a16="http://schemas.microsoft.com/office/drawing/2014/main" id="{370B72A7-B625-48B8-88E6-BCE2A4DD531E}"/>
                </a:ext>
              </a:extLst>
            </p:cNvPr>
            <p:cNvCxnSpPr>
              <a:cxnSpLocks/>
              <a:endCxn id="13" idx="2"/>
            </p:cNvCxnSpPr>
            <p:nvPr userDrawn="1"/>
          </p:nvCxnSpPr>
          <p:spPr>
            <a:xfrm>
              <a:off x="-322276" y="3290538"/>
              <a:ext cx="3737712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1ED729F-F8A5-4244-9776-4935C260F11F}"/>
                </a:ext>
              </a:extLst>
            </p:cNvPr>
            <p:cNvSpPr/>
            <p:nvPr userDrawn="1"/>
          </p:nvSpPr>
          <p:spPr>
            <a:xfrm>
              <a:off x="3415436" y="3240138"/>
              <a:ext cx="65724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4" name="Metin Yer Tutucusu 2">
            <a:extLst>
              <a:ext uri="{FF2B5EF4-FFF2-40B4-BE49-F238E27FC236}">
                <a16:creationId xmlns:a16="http://schemas.microsoft.com/office/drawing/2014/main" id="{BE12A846-0DFC-435B-BAE9-D90C353E0344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2920469" y="3291840"/>
            <a:ext cx="2670048" cy="640080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id="{6150998C-CF95-4C6F-8962-8EB2DB30177D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F86A2ACD-8CF5-48A3-A678-E213A809B332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F00811BB-0E37-4D70-84A5-97B3FBEDCBE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D03B3046-0457-4D23-8E0C-64E3FCD620BB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1EDA47E0-9B2C-45BF-A34A-E7069690AEF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090460" y="3273552"/>
            <a:ext cx="640080" cy="658368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9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22" name="Metin Yer Tutucusu 2">
            <a:extLst>
              <a:ext uri="{FF2B5EF4-FFF2-40B4-BE49-F238E27FC236}">
                <a16:creationId xmlns:a16="http://schemas.microsoft.com/office/drawing/2014/main" id="{F2ACDD32-C1AB-4359-B055-2F910492987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831850" y="3291840"/>
            <a:ext cx="1209357" cy="640080"/>
          </a:xfrm>
        </p:spPr>
        <p:txBody>
          <a:bodyPr lIns="0" tIns="0" rIns="0" bIns="0" rtlCol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Metin stillerini düzenleme</a:t>
            </a:r>
          </a:p>
        </p:txBody>
      </p:sp>
      <p:sp>
        <p:nvSpPr>
          <p:cNvPr id="23" name="Metin Yer Tutucusu 2">
            <a:extLst>
              <a:ext uri="{FF2B5EF4-FFF2-40B4-BE49-F238E27FC236}">
                <a16:creationId xmlns:a16="http://schemas.microsoft.com/office/drawing/2014/main" id="{C7A796C4-1255-4B26-B034-EFB1284B77EB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2920469" y="4427608"/>
            <a:ext cx="2670048" cy="640080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24" name="Resim Yer Tutucusu 3">
            <a:extLst>
              <a:ext uri="{FF2B5EF4-FFF2-40B4-BE49-F238E27FC236}">
                <a16:creationId xmlns:a16="http://schemas.microsoft.com/office/drawing/2014/main" id="{7F406E84-6EA1-4D34-8016-6A41F065FF7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2090460" y="4409320"/>
            <a:ext cx="640080" cy="658368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9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25" name="Metin Yer Tutucusu 2">
            <a:extLst>
              <a:ext uri="{FF2B5EF4-FFF2-40B4-BE49-F238E27FC236}">
                <a16:creationId xmlns:a16="http://schemas.microsoft.com/office/drawing/2014/main" id="{7965133B-076D-4FAD-8D2A-C24FE2619C80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831850" y="4427608"/>
            <a:ext cx="1209357" cy="640080"/>
          </a:xfrm>
        </p:spPr>
        <p:txBody>
          <a:bodyPr lIns="0" tIns="0" rIns="0" bIns="0" rtlCol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Metin stillerini düzenleme</a:t>
            </a:r>
          </a:p>
        </p:txBody>
      </p:sp>
      <p:sp>
        <p:nvSpPr>
          <p:cNvPr id="26" name="Metin Yer Tutucusu 2">
            <a:extLst>
              <a:ext uri="{FF2B5EF4-FFF2-40B4-BE49-F238E27FC236}">
                <a16:creationId xmlns:a16="http://schemas.microsoft.com/office/drawing/2014/main" id="{CABE6307-1A20-419D-A352-17FF0286600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8549426" y="3291840"/>
            <a:ext cx="2670048" cy="640080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27" name="Resim Yer Tutucusu 3">
            <a:extLst>
              <a:ext uri="{FF2B5EF4-FFF2-40B4-BE49-F238E27FC236}">
                <a16:creationId xmlns:a16="http://schemas.microsoft.com/office/drawing/2014/main" id="{D2C5C227-18EE-4D6A-AA31-30B8F7CD20AE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719417" y="3273552"/>
            <a:ext cx="640080" cy="658368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9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28" name="Metin Yer Tutucusu 2">
            <a:extLst>
              <a:ext uri="{FF2B5EF4-FFF2-40B4-BE49-F238E27FC236}">
                <a16:creationId xmlns:a16="http://schemas.microsoft.com/office/drawing/2014/main" id="{6ABEA821-83E0-4C10-98A8-5F29E246F741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6460807" y="3291840"/>
            <a:ext cx="1209357" cy="640080"/>
          </a:xfrm>
        </p:spPr>
        <p:txBody>
          <a:bodyPr lIns="0" tIns="0" rIns="0" bIns="0" rtlCol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Metin stillerini düzenleme</a:t>
            </a:r>
          </a:p>
        </p:txBody>
      </p:sp>
      <p:sp>
        <p:nvSpPr>
          <p:cNvPr id="29" name="Metin Yer Tutucusu 2">
            <a:extLst>
              <a:ext uri="{FF2B5EF4-FFF2-40B4-BE49-F238E27FC236}">
                <a16:creationId xmlns:a16="http://schemas.microsoft.com/office/drawing/2014/main" id="{CA1DC741-B44F-4275-A1D5-B8D26A3390B3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8549426" y="4427608"/>
            <a:ext cx="2670048" cy="640080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0" name="Resim Yer Tutucusu 3">
            <a:extLst>
              <a:ext uri="{FF2B5EF4-FFF2-40B4-BE49-F238E27FC236}">
                <a16:creationId xmlns:a16="http://schemas.microsoft.com/office/drawing/2014/main" id="{C550F6C4-BE33-415F-B0BC-B47EDC1BDACB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7719417" y="4409320"/>
            <a:ext cx="640080" cy="658368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9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31" name="Metin Yer Tutucusu 2">
            <a:extLst>
              <a:ext uri="{FF2B5EF4-FFF2-40B4-BE49-F238E27FC236}">
                <a16:creationId xmlns:a16="http://schemas.microsoft.com/office/drawing/2014/main" id="{4C0830D2-D692-4161-8ECB-338703C94351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6460807" y="4427608"/>
            <a:ext cx="1209357" cy="640080"/>
          </a:xfrm>
        </p:spPr>
        <p:txBody>
          <a:bodyPr lIns="0" tIns="0" rIns="0" bIns="0" rtlCol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Metin stillerini düzenleme</a:t>
            </a:r>
          </a:p>
        </p:txBody>
      </p:sp>
    </p:spTree>
    <p:extLst>
      <p:ext uri="{BB962C8B-B14F-4D97-AF65-F5344CB8AC3E}">
        <p14:creationId xmlns:p14="http://schemas.microsoft.com/office/powerpoint/2010/main" val="331145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İzleme ve İçer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:a16="http://schemas.microsoft.com/office/drawing/2014/main" id="{09F1B35C-893A-4033-ADC0-2192AFA292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CD637DF8-B064-4F36-89F8-EBF538A2E7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3276" y="2091023"/>
            <a:ext cx="4464049" cy="804338"/>
          </a:xfrm>
        </p:spPr>
        <p:txBody>
          <a:bodyPr lIns="0" tIns="0" rIns="0" bIns="0"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tr-TR" noProof="0" dirty="0"/>
              <a:t>DÜZENLEMEK İÇİN TIKLAYIN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A72532A-5006-46B7-AE99-3A6891CD025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26770" y="3244567"/>
            <a:ext cx="4443165" cy="569085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49EFC6D7-3241-401C-A16A-4A7CC2653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F345D6DC-ABA5-4D00-9CD3-92FFDD1FA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2459C86-0106-40E0-AA18-795EC5787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4ACF4ED1-C6C8-4C5C-8C14-4FF197588C03}"/>
              </a:ext>
            </a:extLst>
          </p:cNvPr>
          <p:cNvSpPr/>
          <p:nvPr userDrawn="1"/>
        </p:nvSpPr>
        <p:spPr>
          <a:xfrm>
            <a:off x="6192163" y="1435133"/>
            <a:ext cx="5175504" cy="4187952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 t="1504" b="150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11" name="Resim Yer Tutucusu 10">
            <a:extLst>
              <a:ext uri="{FF2B5EF4-FFF2-40B4-BE49-F238E27FC236}">
                <a16:creationId xmlns:a16="http://schemas.microsoft.com/office/drawing/2014/main" id="{6D14F7B3-A6CF-491C-9855-75B5784CC4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5" name="Grup 14">
            <a:extLst>
              <a:ext uri="{FF2B5EF4-FFF2-40B4-BE49-F238E27FC236}">
                <a16:creationId xmlns:a16="http://schemas.microsoft.com/office/drawing/2014/main" id="{B7317392-EF87-4050-8BBE-32F74B0CF15A}"/>
              </a:ext>
            </a:extLst>
          </p:cNvPr>
          <p:cNvGrpSpPr/>
          <p:nvPr userDrawn="1"/>
        </p:nvGrpSpPr>
        <p:grpSpPr>
          <a:xfrm>
            <a:off x="0" y="2993948"/>
            <a:ext cx="2313809" cy="100800"/>
            <a:chOff x="0" y="3240138"/>
            <a:chExt cx="2313809" cy="100800"/>
          </a:xfrm>
        </p:grpSpPr>
        <p:cxnSp>
          <p:nvCxnSpPr>
            <p:cNvPr id="13" name="Düz Bağlayıcı 12">
              <a:extLst>
                <a:ext uri="{FF2B5EF4-FFF2-40B4-BE49-F238E27FC236}">
                  <a16:creationId xmlns:a16="http://schemas.microsoft.com/office/drawing/2014/main" id="{785A4134-866D-4143-AC1E-8A2FFDB49855}"/>
                </a:ext>
              </a:extLst>
            </p:cNvPr>
            <p:cNvCxnSpPr/>
            <p:nvPr userDrawn="1"/>
          </p:nvCxnSpPr>
          <p:spPr>
            <a:xfrm>
              <a:off x="0" y="3290538"/>
              <a:ext cx="2214282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1BBC5D9C-B8FB-455B-9398-36DB21F2765E}"/>
                </a:ext>
              </a:extLst>
            </p:cNvPr>
            <p:cNvSpPr/>
            <p:nvPr userDrawn="1"/>
          </p:nvSpPr>
          <p:spPr>
            <a:xfrm>
              <a:off x="2213009" y="3240138"/>
              <a:ext cx="100800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6" name="Metin Yer Tutucusu 2">
            <a:extLst>
              <a:ext uri="{FF2B5EF4-FFF2-40B4-BE49-F238E27FC236}">
                <a16:creationId xmlns:a16="http://schemas.microsoft.com/office/drawing/2014/main" id="{BB522941-5C7D-4701-9AD7-BB4C11C6EBCE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815720" y="3869349"/>
            <a:ext cx="4452987" cy="1328330"/>
          </a:xfrm>
        </p:spPr>
        <p:txBody>
          <a:bodyPr lIns="0" tIns="0" rIns="0" bIns="0" rtlCol="0">
            <a:normAutofit/>
          </a:bodyPr>
          <a:lstStyle>
            <a:lvl1pPr marL="216000" indent="-2160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Char char="o"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72225750-E4CE-4A81-A0C3-4023030D637E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8" name="Düz Bağlayıcı 17">
            <a:extLst>
              <a:ext uri="{FF2B5EF4-FFF2-40B4-BE49-F238E27FC236}">
                <a16:creationId xmlns:a16="http://schemas.microsoft.com/office/drawing/2014/main" id="{3819C324-07DF-49DB-A08C-0E6155CE3041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75A34025-44F2-4A09-8629-F1794E9D35AF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20" name="Düz Bağlayıcı 19">
            <a:extLst>
              <a:ext uri="{FF2B5EF4-FFF2-40B4-BE49-F238E27FC236}">
                <a16:creationId xmlns:a16="http://schemas.microsoft.com/office/drawing/2014/main" id="{815854A2-EAE9-4B2A-84CF-5A4BD753863A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sim Yer Tutucusu 9">
            <a:extLst>
              <a:ext uri="{FF2B5EF4-FFF2-40B4-BE49-F238E27FC236}">
                <a16:creationId xmlns:a16="http://schemas.microsoft.com/office/drawing/2014/main" id="{6B8B3AB3-C02D-418C-A9E2-AA65DE7835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362829" y="1673942"/>
            <a:ext cx="4853962" cy="3141406"/>
          </a:xfrm>
          <a:ln w="2540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69886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ve Alt Başlık İçer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sim Yer Tutucusu 7">
            <a:extLst>
              <a:ext uri="{FF2B5EF4-FFF2-40B4-BE49-F238E27FC236}">
                <a16:creationId xmlns:a16="http://schemas.microsoft.com/office/drawing/2014/main" id="{093DA11F-BC94-447C-B660-9C906BED01B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1682496"/>
            <a:ext cx="12191999" cy="3493008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8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09F1B35C-893A-4033-ADC0-2192AFA292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CD637DF8-B064-4F36-89F8-EBF538A2E7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63976" y="696584"/>
            <a:ext cx="4464049" cy="569086"/>
          </a:xfrm>
        </p:spPr>
        <p:txBody>
          <a:bodyPr lIns="0" tIns="0" rIns="0" bIns="0" rtlCol="0" anchor="b">
            <a:normAutofit/>
          </a:bodyPr>
          <a:lstStyle>
            <a:lvl1pPr algn="ctr">
              <a:defRPr sz="3600"/>
            </a:lvl1pPr>
          </a:lstStyle>
          <a:p>
            <a:pPr rtl="0"/>
            <a:r>
              <a:rPr lang="tr-TR" noProof="0" dirty="0"/>
              <a:t>DÜZENLEMEK İÇİN TIKLAYIN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A72532A-5006-46B7-AE99-3A6891CD025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884860" y="1983086"/>
            <a:ext cx="4443165" cy="569085"/>
          </a:xfrm>
        </p:spPr>
        <p:txBody>
          <a:bodyPr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49EFC6D7-3241-401C-A16A-4A7CC2653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F345D6DC-ABA5-4D00-9CD3-92FFDD1FA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2459C86-0106-40E0-AA18-795EC5787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11" name="Resim Yer Tutucusu 10">
            <a:extLst>
              <a:ext uri="{FF2B5EF4-FFF2-40B4-BE49-F238E27FC236}">
                <a16:creationId xmlns:a16="http://schemas.microsoft.com/office/drawing/2014/main" id="{6D14F7B3-A6CF-491C-9855-75B5784CC4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72225750-E4CE-4A81-A0C3-4023030D637E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8" name="Düz Bağlayıcı 17">
            <a:extLst>
              <a:ext uri="{FF2B5EF4-FFF2-40B4-BE49-F238E27FC236}">
                <a16:creationId xmlns:a16="http://schemas.microsoft.com/office/drawing/2014/main" id="{3819C324-07DF-49DB-A08C-0E6155CE3041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75A34025-44F2-4A09-8629-F1794E9D35AF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20" name="Düz Bağlayıcı 19">
            <a:extLst>
              <a:ext uri="{FF2B5EF4-FFF2-40B4-BE49-F238E27FC236}">
                <a16:creationId xmlns:a16="http://schemas.microsoft.com/office/drawing/2014/main" id="{815854A2-EAE9-4B2A-84CF-5A4BD753863A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up 8">
            <a:extLst>
              <a:ext uri="{FF2B5EF4-FFF2-40B4-BE49-F238E27FC236}">
                <a16:creationId xmlns:a16="http://schemas.microsoft.com/office/drawing/2014/main" id="{78842051-6173-4CC2-8C4A-8AE31FE7BA54}"/>
              </a:ext>
            </a:extLst>
          </p:cNvPr>
          <p:cNvGrpSpPr/>
          <p:nvPr userDrawn="1"/>
        </p:nvGrpSpPr>
        <p:grpSpPr>
          <a:xfrm>
            <a:off x="5169221" y="1373283"/>
            <a:ext cx="1835628" cy="100800"/>
            <a:chOff x="3257058" y="1373283"/>
            <a:chExt cx="1835628" cy="100800"/>
          </a:xfrm>
        </p:grpSpPr>
        <p:grpSp>
          <p:nvGrpSpPr>
            <p:cNvPr id="15" name="Grup 14">
              <a:extLst>
                <a:ext uri="{FF2B5EF4-FFF2-40B4-BE49-F238E27FC236}">
                  <a16:creationId xmlns:a16="http://schemas.microsoft.com/office/drawing/2014/main" id="{B7317392-EF87-4050-8BBE-32F74B0CF15A}"/>
                </a:ext>
              </a:extLst>
            </p:cNvPr>
            <p:cNvGrpSpPr/>
            <p:nvPr userDrawn="1"/>
          </p:nvGrpSpPr>
          <p:grpSpPr>
            <a:xfrm>
              <a:off x="3341153" y="1373283"/>
              <a:ext cx="1751533" cy="100800"/>
              <a:chOff x="191675" y="3237441"/>
              <a:chExt cx="1751533" cy="100800"/>
            </a:xfrm>
          </p:grpSpPr>
          <p:cxnSp>
            <p:nvCxnSpPr>
              <p:cNvPr id="13" name="Düz Bağlayıcı 12">
                <a:extLst>
                  <a:ext uri="{FF2B5EF4-FFF2-40B4-BE49-F238E27FC236}">
                    <a16:creationId xmlns:a16="http://schemas.microsoft.com/office/drawing/2014/main" id="{785A4134-866D-4143-AC1E-8A2FFDB49855}"/>
                  </a:ext>
                </a:extLst>
              </p:cNvPr>
              <p:cNvCxnSpPr/>
              <p:nvPr userDrawn="1"/>
            </p:nvCxnSpPr>
            <p:spPr>
              <a:xfrm>
                <a:off x="191675" y="3290538"/>
                <a:ext cx="1701133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1BBC5D9C-B8FB-455B-9398-36DB21F2765E}"/>
                  </a:ext>
                </a:extLst>
              </p:cNvPr>
              <p:cNvSpPr/>
              <p:nvPr userDrawn="1"/>
            </p:nvSpPr>
            <p:spPr>
              <a:xfrm>
                <a:off x="1842408" y="3237441"/>
                <a:ext cx="100800" cy="100800"/>
              </a:xfrm>
              <a:prstGeom prst="ellipse">
                <a:avLst/>
              </a:prstGeom>
              <a:solidFill>
                <a:schemeClr val="bg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0"/>
                <a:endParaRPr lang="tr-TR" noProof="0" dirty="0"/>
              </a:p>
            </p:txBody>
          </p:sp>
        </p:grp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5D1C3636-C306-4492-8D46-194288459CAF}"/>
                </a:ext>
              </a:extLst>
            </p:cNvPr>
            <p:cNvSpPr/>
            <p:nvPr userDrawn="1"/>
          </p:nvSpPr>
          <p:spPr>
            <a:xfrm>
              <a:off x="3257058" y="1373283"/>
              <a:ext cx="100800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235028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ç İçer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>
            <a:extLst>
              <a:ext uri="{FF2B5EF4-FFF2-40B4-BE49-F238E27FC236}">
                <a16:creationId xmlns:a16="http://schemas.microsoft.com/office/drawing/2014/main" id="{E8E3FDB8-6D5C-48FE-99EA-7EC60F4D81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5" name="Tarih Yer Tutucusu 4">
            <a:extLst>
              <a:ext uri="{FF2B5EF4-FFF2-40B4-BE49-F238E27FC236}">
                <a16:creationId xmlns:a16="http://schemas.microsoft.com/office/drawing/2014/main" id="{2D9775F3-A041-479A-8038-652B7D9C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9BEDD04-BE4E-4B91-B13E-0C4FB3E1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306DF5D8-12DC-494E-B0F1-2E9C86A1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:a16="http://schemas.microsoft.com/office/drawing/2014/main" id="{ABF87C9E-53A2-4DE1-89DC-3907BE2E3D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4263" y="707529"/>
            <a:ext cx="6310887" cy="569086"/>
          </a:xfrm>
        </p:spPr>
        <p:txBody>
          <a:bodyPr lIns="0" tIns="0" rIns="0" bIns="0" rtlCol="0" anchor="b">
            <a:normAutofit/>
          </a:bodyPr>
          <a:lstStyle>
            <a:lvl1pPr algn="r">
              <a:defRPr sz="360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9" name="Metin Yer Tutucusu 2">
            <a:extLst>
              <a:ext uri="{FF2B5EF4-FFF2-40B4-BE49-F238E27FC236}">
                <a16:creationId xmlns:a16="http://schemas.microsoft.com/office/drawing/2014/main" id="{EB453F8F-AA02-4E0D-93BF-8CF4F14903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104263" y="1625821"/>
            <a:ext cx="6289862" cy="569085"/>
          </a:xfrm>
        </p:spPr>
        <p:txBody>
          <a:bodyPr lIns="0" tIns="0" rIns="0" bIns="0" rtlCol="0">
            <a:normAutofit/>
          </a:bodyPr>
          <a:lstStyle>
            <a:lvl1pPr marL="0" indent="0" algn="r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10" name="Resim Yer Tutucusu 10">
            <a:extLst>
              <a:ext uri="{FF2B5EF4-FFF2-40B4-BE49-F238E27FC236}">
                <a16:creationId xmlns:a16="http://schemas.microsoft.com/office/drawing/2014/main" id="{A541F291-2E4B-474E-9ED0-55C97A2A06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1" name="Grup 10">
            <a:extLst>
              <a:ext uri="{FF2B5EF4-FFF2-40B4-BE49-F238E27FC236}">
                <a16:creationId xmlns:a16="http://schemas.microsoft.com/office/drawing/2014/main" id="{59E4D57E-4989-4939-A31F-637543FAB606}"/>
              </a:ext>
            </a:extLst>
          </p:cNvPr>
          <p:cNvGrpSpPr/>
          <p:nvPr userDrawn="1"/>
        </p:nvGrpSpPr>
        <p:grpSpPr>
          <a:xfrm flipH="1">
            <a:off x="8963219" y="1375202"/>
            <a:ext cx="3228783" cy="100800"/>
            <a:chOff x="304631" y="3240138"/>
            <a:chExt cx="2015937" cy="100800"/>
          </a:xfrm>
        </p:grpSpPr>
        <p:cxnSp>
          <p:nvCxnSpPr>
            <p:cNvPr id="12" name="Düz Bağlayıcı 11">
              <a:extLst>
                <a:ext uri="{FF2B5EF4-FFF2-40B4-BE49-F238E27FC236}">
                  <a16:creationId xmlns:a16="http://schemas.microsoft.com/office/drawing/2014/main" id="{370B72A7-B625-48B8-88E6-BCE2A4DD531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04631" y="3290538"/>
              <a:ext cx="1978198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1ED729F-F8A5-4244-9776-4935C260F11F}"/>
                </a:ext>
              </a:extLst>
            </p:cNvPr>
            <p:cNvSpPr/>
            <p:nvPr userDrawn="1"/>
          </p:nvSpPr>
          <p:spPr>
            <a:xfrm>
              <a:off x="2254844" y="3240138"/>
              <a:ext cx="65724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4" name="Metin Yer Tutucusu 2">
            <a:extLst>
              <a:ext uri="{FF2B5EF4-FFF2-40B4-BE49-F238E27FC236}">
                <a16:creationId xmlns:a16="http://schemas.microsoft.com/office/drawing/2014/main" id="{BE12A846-0DFC-435B-BAE9-D90C353E0344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226927" y="4271296"/>
            <a:ext cx="2944368" cy="1419822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id="{6150998C-CF95-4C6F-8962-8EB2DB30177D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F86A2ACD-8CF5-48A3-A678-E213A809B332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F00811BB-0E37-4D70-84A5-97B3FBEDCBE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D03B3046-0457-4D23-8E0C-64E3FCD620BB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22" name="Metin Yer Tutucusu 2">
            <a:extLst>
              <a:ext uri="{FF2B5EF4-FFF2-40B4-BE49-F238E27FC236}">
                <a16:creationId xmlns:a16="http://schemas.microsoft.com/office/drawing/2014/main" id="{F2ACDD32-C1AB-4359-B055-2F910492987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1226927" y="3858610"/>
            <a:ext cx="2944368" cy="328343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16" name="Metin Yer Tutucusu 15">
            <a:extLst>
              <a:ext uri="{FF2B5EF4-FFF2-40B4-BE49-F238E27FC236}">
                <a16:creationId xmlns:a16="http://schemas.microsoft.com/office/drawing/2014/main" id="{D0092E26-7A96-4712-98A7-FFDA7C3D772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226927" y="2760518"/>
            <a:ext cx="978408" cy="978408"/>
          </a:xfrm>
          <a:prstGeom prst="ellipse">
            <a:avLst/>
          </a:prstGeom>
          <a:ln w="6350">
            <a:solidFill>
              <a:schemeClr val="tx1"/>
            </a:solidFill>
          </a:ln>
        </p:spPr>
        <p:txBody>
          <a:bodyPr lIns="0" tIns="0" rIns="0" bIns="0" rtlCol="0" anchor="ctr" anchorCtr="0">
            <a:noAutofit/>
          </a:bodyPr>
          <a:lstStyle>
            <a:lvl1pPr marL="0" indent="0" algn="ctr">
              <a:buNone/>
              <a:defRPr sz="7000" b="1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1</a:t>
            </a:r>
          </a:p>
        </p:txBody>
      </p:sp>
      <p:sp>
        <p:nvSpPr>
          <p:cNvPr id="34" name="Metin Yer Tutucusu 2">
            <a:extLst>
              <a:ext uri="{FF2B5EF4-FFF2-40B4-BE49-F238E27FC236}">
                <a16:creationId xmlns:a16="http://schemas.microsoft.com/office/drawing/2014/main" id="{B17B484C-F876-40B2-89DE-FC7A9E54C835}"/>
              </a:ext>
            </a:extLst>
          </p:cNvPr>
          <p:cNvSpPr>
            <a:spLocks noGrp="1"/>
          </p:cNvSpPr>
          <p:nvPr>
            <p:ph type="body" idx="27" hasCustomPrompt="1"/>
          </p:nvPr>
        </p:nvSpPr>
        <p:spPr>
          <a:xfrm>
            <a:off x="4871314" y="4271296"/>
            <a:ext cx="2944368" cy="1419822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5" name="Metin Yer Tutucusu 15">
            <a:extLst>
              <a:ext uri="{FF2B5EF4-FFF2-40B4-BE49-F238E27FC236}">
                <a16:creationId xmlns:a16="http://schemas.microsoft.com/office/drawing/2014/main" id="{7A54608E-523B-47AC-B8A6-3E8FE9A1584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871314" y="2760518"/>
            <a:ext cx="978408" cy="978408"/>
          </a:xfrm>
          <a:prstGeom prst="ellipse">
            <a:avLst/>
          </a:prstGeom>
          <a:ln w="6350">
            <a:solidFill>
              <a:schemeClr val="tx1"/>
            </a:solidFill>
          </a:ln>
        </p:spPr>
        <p:txBody>
          <a:bodyPr lIns="0" tIns="0" rIns="0" bIns="0" rtlCol="0" anchor="ctr" anchorCtr="0">
            <a:noAutofit/>
          </a:bodyPr>
          <a:lstStyle>
            <a:lvl1pPr marL="0" indent="0" algn="ctr">
              <a:buNone/>
              <a:defRPr sz="7000" b="1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2</a:t>
            </a:r>
          </a:p>
        </p:txBody>
      </p:sp>
      <p:sp>
        <p:nvSpPr>
          <p:cNvPr id="36" name="Metin Yer Tutucusu 2">
            <a:extLst>
              <a:ext uri="{FF2B5EF4-FFF2-40B4-BE49-F238E27FC236}">
                <a16:creationId xmlns:a16="http://schemas.microsoft.com/office/drawing/2014/main" id="{99E02476-A734-4A74-BC42-F104B37C8C19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4871314" y="3858610"/>
            <a:ext cx="2944368" cy="328343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7" name="Metin Yer Tutucusu 2">
            <a:extLst>
              <a:ext uri="{FF2B5EF4-FFF2-40B4-BE49-F238E27FC236}">
                <a16:creationId xmlns:a16="http://schemas.microsoft.com/office/drawing/2014/main" id="{E0D32F26-CEE2-4420-A43D-B008AE2D1DDC}"/>
              </a:ext>
            </a:extLst>
          </p:cNvPr>
          <p:cNvSpPr>
            <a:spLocks noGrp="1"/>
          </p:cNvSpPr>
          <p:nvPr>
            <p:ph type="body" idx="30" hasCustomPrompt="1"/>
          </p:nvPr>
        </p:nvSpPr>
        <p:spPr>
          <a:xfrm>
            <a:off x="8515702" y="4271296"/>
            <a:ext cx="2944368" cy="1419822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8" name="Metin Yer Tutucusu 15">
            <a:extLst>
              <a:ext uri="{FF2B5EF4-FFF2-40B4-BE49-F238E27FC236}">
                <a16:creationId xmlns:a16="http://schemas.microsoft.com/office/drawing/2014/main" id="{DBC2890A-FFF7-4606-A262-6D464BA5D99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515702" y="2760518"/>
            <a:ext cx="978408" cy="978408"/>
          </a:xfrm>
          <a:prstGeom prst="ellipse">
            <a:avLst/>
          </a:prstGeom>
          <a:ln w="6350">
            <a:solidFill>
              <a:schemeClr val="tx1"/>
            </a:solidFill>
          </a:ln>
        </p:spPr>
        <p:txBody>
          <a:bodyPr lIns="0" tIns="0" rIns="0" bIns="0" rtlCol="0" anchor="ctr" anchorCtr="0">
            <a:noAutofit/>
          </a:bodyPr>
          <a:lstStyle>
            <a:lvl1pPr marL="0" indent="0" algn="ctr">
              <a:buNone/>
              <a:defRPr sz="7000" b="1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3</a:t>
            </a:r>
          </a:p>
        </p:txBody>
      </p:sp>
      <p:sp>
        <p:nvSpPr>
          <p:cNvPr id="39" name="Metin Yer Tutucusu 2">
            <a:extLst>
              <a:ext uri="{FF2B5EF4-FFF2-40B4-BE49-F238E27FC236}">
                <a16:creationId xmlns:a16="http://schemas.microsoft.com/office/drawing/2014/main" id="{268E1254-8C59-4B9B-A775-45CA3D655514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8515702" y="3858610"/>
            <a:ext cx="2944368" cy="328343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cxnSp>
        <p:nvCxnSpPr>
          <p:cNvPr id="21" name="Düz Bağlayıcı 20">
            <a:extLst>
              <a:ext uri="{FF2B5EF4-FFF2-40B4-BE49-F238E27FC236}">
                <a16:creationId xmlns:a16="http://schemas.microsoft.com/office/drawing/2014/main" id="{8E47DC43-D8A0-4F17-B897-D8B07A6F1B47}"/>
              </a:ext>
            </a:extLst>
          </p:cNvPr>
          <p:cNvCxnSpPr/>
          <p:nvPr userDrawn="1"/>
        </p:nvCxnSpPr>
        <p:spPr>
          <a:xfrm>
            <a:off x="2205335" y="3256107"/>
            <a:ext cx="266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Düz Bağlayıcı 28">
            <a:extLst>
              <a:ext uri="{FF2B5EF4-FFF2-40B4-BE49-F238E27FC236}">
                <a16:creationId xmlns:a16="http://schemas.microsoft.com/office/drawing/2014/main" id="{D201F265-08ED-497A-BE5C-62220829348F}"/>
              </a:ext>
            </a:extLst>
          </p:cNvPr>
          <p:cNvCxnSpPr/>
          <p:nvPr userDrawn="1"/>
        </p:nvCxnSpPr>
        <p:spPr>
          <a:xfrm>
            <a:off x="5849839" y="3255785"/>
            <a:ext cx="266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6344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6967058B-89E0-4460-AB21-21747CB3A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tr-TR" noProof="0" dirty="0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7201C5EB-04D6-4050-930C-5F6907528D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-TR" noProof="0" dirty="0"/>
              <a:t>Asıl metin stillerini düzenle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A732220F-109C-4A57-81E9-C6279EDA13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016836" y="5878720"/>
            <a:ext cx="1336964" cy="2988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00">
                <a:solidFill>
                  <a:schemeClr val="bg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A25404F-F26F-42E5-BA15-C0373FC1CF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9960" y="5878720"/>
            <a:ext cx="2915733" cy="298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41725174-FA04-488F-9F0C-3CD1D1483F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78643" y="5879656"/>
            <a:ext cx="354492" cy="29730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FEF1588-F385-48F3-800A-554A9423E77A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0" name="Düz Bağlayıcı 9">
            <a:extLst>
              <a:ext uri="{FF2B5EF4-FFF2-40B4-BE49-F238E27FC236}">
                <a16:creationId xmlns:a16="http://schemas.microsoft.com/office/drawing/2014/main" id="{440B0943-F568-4674-8FA4-B435B1E466AF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62DE7FD5-7941-43A1-8663-42AE40546A4F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id="{97791EE5-EF06-4BF8-84C6-EC24114E73F5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1861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  <p:sldLayoutId id="2147483669" r:id="rId14"/>
    <p:sldLayoutId id="2147483670" r:id="rId15"/>
    <p:sldLayoutId id="2147483671" r:id="rId16"/>
    <p:sldLayoutId id="2147483672" r:id="rId17"/>
    <p:sldLayoutId id="2147483673" r:id="rId18"/>
    <p:sldLayoutId id="2147483674" r:id="rId19"/>
    <p:sldLayoutId id="2147483675" r:id="rId20"/>
    <p:sldLayoutId id="2147483676" r:id="rId21"/>
    <p:sldLayoutId id="2147483677" r:id="rId22"/>
    <p:sldLayoutId id="2147483678" r:id="rId23"/>
    <p:sldLayoutId id="2147483679" r:id="rId24"/>
    <p:sldLayoutId id="2147483680" r:id="rId25"/>
    <p:sldLayoutId id="2147483681" r:id="rId26"/>
    <p:sldLayoutId id="2147483682" r:id="rId27"/>
    <p:sldLayoutId id="2147483683" r:id="rId28"/>
    <p:sldLayoutId id="2147483684" r:id="rId29"/>
    <p:sldLayoutId id="2147483685" r:id="rId30"/>
    <p:sldLayoutId id="2147483686" r:id="rId31"/>
    <p:sldLayoutId id="2147483687" r:id="rId32"/>
    <p:sldLayoutId id="2147483690" r:id="rId33"/>
    <p:sldLayoutId id="2147483691" r:id="rId34"/>
    <p:sldLayoutId id="2147483688" r:id="rId35"/>
    <p:sldLayoutId id="2147483689" r:id="rId36"/>
    <p:sldLayoutId id="2147483692" r:id="rId37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27" userDrawn="1">
          <p15:clr>
            <a:srgbClr val="F26B43"/>
          </p15:clr>
        </p15:guide>
        <p15:guide id="2" pos="7174" userDrawn="1">
          <p15:clr>
            <a:srgbClr val="F26B43"/>
          </p15:clr>
        </p15:guide>
        <p15:guide id="3" pos="506" userDrawn="1">
          <p15:clr>
            <a:srgbClr val="F26B43"/>
          </p15:clr>
        </p15:guide>
        <p15:guide id="4" orient="horz" pos="3793" userDrawn="1">
          <p15:clr>
            <a:srgbClr val="F26B43"/>
          </p15:clr>
        </p15:guide>
        <p15:guide id="5" pos="3840" userDrawn="1">
          <p15:clr>
            <a:srgbClr val="F26B43"/>
          </p15:clr>
        </p15:guide>
        <p15:guide id="6" orient="horz" pos="2160" userDrawn="1">
          <p15:clr>
            <a:srgbClr val="F26B43"/>
          </p15:clr>
        </p15:guide>
        <p15:guide id="7" pos="3318" userDrawn="1">
          <p15:clr>
            <a:srgbClr val="F26B43"/>
          </p15:clr>
        </p15:guide>
        <p15:guide id="8" pos="43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3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3.xm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slide" Target="slide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" Target="slide57.xml"/><Relationship Id="rId1" Type="http://schemas.openxmlformats.org/officeDocument/2006/relationships/slideLayout" Target="../slideLayouts/slideLayout30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3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9.png"/><Relationship Id="rId4" Type="http://schemas.openxmlformats.org/officeDocument/2006/relationships/slide" Target="slide2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54F6FF42-70E3-4A7F-B5D8-2928FCB71A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10983"/>
            <a:ext cx="9144000" cy="1320350"/>
          </a:xfrm>
        </p:spPr>
        <p:txBody>
          <a:bodyPr rtlCol="0">
            <a:normAutofit/>
          </a:bodyPr>
          <a:lstStyle/>
          <a:p>
            <a:pPr rtl="0"/>
            <a:r>
              <a:rPr lang="tr-TR" sz="6600" dirty="0"/>
              <a:t>FİİLDE ÇATI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398C24AF-3BF5-444F-BE19-27A3127EA848}"/>
              </a:ext>
            </a:extLst>
          </p:cNvPr>
          <p:cNvSpPr txBox="1"/>
          <p:nvPr/>
        </p:nvSpPr>
        <p:spPr>
          <a:xfrm>
            <a:off x="9119828" y="6027003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chemeClr val="bg2"/>
                </a:solidFill>
              </a:rPr>
              <a:t>Özgür KAYA</a:t>
            </a:r>
          </a:p>
          <a:p>
            <a:pPr algn="ctr"/>
            <a:r>
              <a:rPr lang="tr-TR" sz="2400" b="1" dirty="0">
                <a:solidFill>
                  <a:schemeClr val="bg2"/>
                </a:solidFill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val="21040483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/>
              <a:t>SÖZDE ÖZNE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10</a:t>
            </a:fld>
            <a:endParaRPr lang="tr-TR" noProof="0" dirty="0"/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F5AB5749-B7D5-4613-9824-1EC2F900B996}"/>
              </a:ext>
            </a:extLst>
          </p:cNvPr>
          <p:cNvSpPr txBox="1"/>
          <p:nvPr/>
        </p:nvSpPr>
        <p:spPr>
          <a:xfrm>
            <a:off x="1133135" y="1777108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Ağacın dalları makasla budandı.</a:t>
            </a:r>
          </a:p>
        </p:txBody>
      </p:sp>
      <p:sp>
        <p:nvSpPr>
          <p:cNvPr id="2" name="Dikdörtgen: Köşeleri Yuvarlatılmış 1">
            <a:extLst>
              <a:ext uri="{FF2B5EF4-FFF2-40B4-BE49-F238E27FC236}">
                <a16:creationId xmlns:a16="http://schemas.microsoft.com/office/drawing/2014/main" id="{BE495CEF-24DF-4FE9-9EF4-8690928D4FC2}"/>
              </a:ext>
            </a:extLst>
          </p:cNvPr>
          <p:cNvSpPr/>
          <p:nvPr/>
        </p:nvSpPr>
        <p:spPr>
          <a:xfrm>
            <a:off x="4417315" y="1801994"/>
            <a:ext cx="1277909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64F3680F-3A1F-4818-A141-E6C5E9121DF3}"/>
              </a:ext>
            </a:extLst>
          </p:cNvPr>
          <p:cNvSpPr txBox="1"/>
          <p:nvPr/>
        </p:nvSpPr>
        <p:spPr>
          <a:xfrm>
            <a:off x="4079725" y="2750211"/>
            <a:ext cx="1953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Budayan kim?</a:t>
            </a:r>
          </a:p>
        </p:txBody>
      </p:sp>
      <p:cxnSp>
        <p:nvCxnSpPr>
          <p:cNvPr id="6" name="Düz Ok Bağlayıcısı 5">
            <a:extLst>
              <a:ext uri="{FF2B5EF4-FFF2-40B4-BE49-F238E27FC236}">
                <a16:creationId xmlns:a16="http://schemas.microsoft.com/office/drawing/2014/main" id="{D76D9E67-8205-448E-893D-42CD0E557961}"/>
              </a:ext>
            </a:extLst>
          </p:cNvPr>
          <p:cNvCxnSpPr>
            <a:cxnSpLocks/>
          </p:cNvCxnSpPr>
          <p:nvPr/>
        </p:nvCxnSpPr>
        <p:spPr>
          <a:xfrm flipV="1">
            <a:off x="5056270" y="2303077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7" name="Dikdörtgen: Köşeleri Yuvarlatılmış 16">
            <a:extLst>
              <a:ext uri="{FF2B5EF4-FFF2-40B4-BE49-F238E27FC236}">
                <a16:creationId xmlns:a16="http://schemas.microsoft.com/office/drawing/2014/main" id="{6B7B29A9-961A-43CE-906D-B5C3308B129E}"/>
              </a:ext>
            </a:extLst>
          </p:cNvPr>
          <p:cNvSpPr/>
          <p:nvPr/>
        </p:nvSpPr>
        <p:spPr>
          <a:xfrm rot="19507486">
            <a:off x="571576" y="1814970"/>
            <a:ext cx="823360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7" name="Bağlayıcı: Eğri 26">
            <a:extLst>
              <a:ext uri="{FF2B5EF4-FFF2-40B4-BE49-F238E27FC236}">
                <a16:creationId xmlns:a16="http://schemas.microsoft.com/office/drawing/2014/main" id="{8290815F-96F6-438C-A1AB-0C7DF2CFFEAA}"/>
              </a:ext>
            </a:extLst>
          </p:cNvPr>
          <p:cNvCxnSpPr>
            <a:cxnSpLocks/>
            <a:stCxn id="2" idx="2"/>
            <a:endCxn id="17" idx="2"/>
          </p:cNvCxnSpPr>
          <p:nvPr/>
        </p:nvCxnSpPr>
        <p:spPr>
          <a:xfrm rot="5400000" flipH="1">
            <a:off x="3071516" y="278905"/>
            <a:ext cx="28482" cy="3941026"/>
          </a:xfrm>
          <a:prstGeom prst="curvedConnector3">
            <a:avLst>
              <a:gd name="adj1" fmla="val -1347574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EC1B1A78-D2E5-45A9-BAC9-86562F0F448B}"/>
              </a:ext>
            </a:extLst>
          </p:cNvPr>
          <p:cNvSpPr txBox="1"/>
          <p:nvPr/>
        </p:nvSpPr>
        <p:spPr>
          <a:xfrm rot="19515438">
            <a:off x="31137" y="1800793"/>
            <a:ext cx="1953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u="sng" dirty="0"/>
              <a:t>???</a:t>
            </a:r>
          </a:p>
        </p:txBody>
      </p:sp>
      <p:sp>
        <p:nvSpPr>
          <p:cNvPr id="23" name="Dikdörtgen: Köşeleri Yuvarlatılmış 22">
            <a:extLst>
              <a:ext uri="{FF2B5EF4-FFF2-40B4-BE49-F238E27FC236}">
                <a16:creationId xmlns:a16="http://schemas.microsoft.com/office/drawing/2014/main" id="{420D8258-65A9-4A4B-B346-AAEEC5254429}"/>
              </a:ext>
            </a:extLst>
          </p:cNvPr>
          <p:cNvSpPr/>
          <p:nvPr/>
        </p:nvSpPr>
        <p:spPr>
          <a:xfrm>
            <a:off x="1556213" y="1787753"/>
            <a:ext cx="1764036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cxnSp>
        <p:nvCxnSpPr>
          <p:cNvPr id="15" name="Bağlayıcı: Eğri 14">
            <a:extLst>
              <a:ext uri="{FF2B5EF4-FFF2-40B4-BE49-F238E27FC236}">
                <a16:creationId xmlns:a16="http://schemas.microsoft.com/office/drawing/2014/main" id="{3BA3B8F0-5424-4522-A8EA-AC518ACF7765}"/>
              </a:ext>
            </a:extLst>
          </p:cNvPr>
          <p:cNvCxnSpPr>
            <a:stCxn id="18" idx="0"/>
            <a:endCxn id="23" idx="0"/>
          </p:cNvCxnSpPr>
          <p:nvPr/>
        </p:nvCxnSpPr>
        <p:spPr>
          <a:xfrm rot="5400000" flipH="1" flipV="1">
            <a:off x="1618571" y="1027774"/>
            <a:ext cx="59680" cy="1579639"/>
          </a:xfrm>
          <a:prstGeom prst="curvedConnector3">
            <a:avLst>
              <a:gd name="adj1" fmla="val 908646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Düz Ok Bağlayıcısı 27">
            <a:extLst>
              <a:ext uri="{FF2B5EF4-FFF2-40B4-BE49-F238E27FC236}">
                <a16:creationId xmlns:a16="http://schemas.microsoft.com/office/drawing/2014/main" id="{71723094-76CD-4133-AC43-5D49E129062D}"/>
              </a:ext>
            </a:extLst>
          </p:cNvPr>
          <p:cNvCxnSpPr>
            <a:cxnSpLocks/>
          </p:cNvCxnSpPr>
          <p:nvPr/>
        </p:nvCxnSpPr>
        <p:spPr>
          <a:xfrm flipH="1" flipV="1">
            <a:off x="5779424" y="2045802"/>
            <a:ext cx="484270" cy="1424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0" name="Metin kutusu 29">
            <a:extLst>
              <a:ext uri="{FF2B5EF4-FFF2-40B4-BE49-F238E27FC236}">
                <a16:creationId xmlns:a16="http://schemas.microsoft.com/office/drawing/2014/main" id="{5B6D5002-1E70-4446-98D3-A54F9F43B108}"/>
              </a:ext>
            </a:extLst>
          </p:cNvPr>
          <p:cNvSpPr txBox="1"/>
          <p:nvPr/>
        </p:nvSpPr>
        <p:spPr>
          <a:xfrm>
            <a:off x="6252035" y="1787753"/>
            <a:ext cx="4824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Budanan ne? (İşten etkilenen varlık)</a:t>
            </a:r>
          </a:p>
        </p:txBody>
      </p:sp>
      <p:sp>
        <p:nvSpPr>
          <p:cNvPr id="22" name="Çarpım İşareti 21">
            <a:extLst>
              <a:ext uri="{FF2B5EF4-FFF2-40B4-BE49-F238E27FC236}">
                <a16:creationId xmlns:a16="http://schemas.microsoft.com/office/drawing/2014/main" id="{CBC20351-974F-4ADC-A50F-92E9BB0A11FC}"/>
              </a:ext>
            </a:extLst>
          </p:cNvPr>
          <p:cNvSpPr/>
          <p:nvPr/>
        </p:nvSpPr>
        <p:spPr>
          <a:xfrm>
            <a:off x="4463305" y="2524914"/>
            <a:ext cx="1185927" cy="1005680"/>
          </a:xfrm>
          <a:prstGeom prst="mathMultiply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33" name="Metin kutusu 32">
            <a:extLst>
              <a:ext uri="{FF2B5EF4-FFF2-40B4-BE49-F238E27FC236}">
                <a16:creationId xmlns:a16="http://schemas.microsoft.com/office/drawing/2014/main" id="{855DD76F-8DA9-46AB-B6BF-9DD30B593DCB}"/>
              </a:ext>
            </a:extLst>
          </p:cNvPr>
          <p:cNvSpPr txBox="1"/>
          <p:nvPr/>
        </p:nvSpPr>
        <p:spPr>
          <a:xfrm>
            <a:off x="1196322" y="4444888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Bu konu çok iyi anlaşıldı.</a:t>
            </a:r>
          </a:p>
        </p:txBody>
      </p:sp>
      <p:sp>
        <p:nvSpPr>
          <p:cNvPr id="34" name="Dikdörtgen: Köşeleri Yuvarlatılmış 33">
            <a:extLst>
              <a:ext uri="{FF2B5EF4-FFF2-40B4-BE49-F238E27FC236}">
                <a16:creationId xmlns:a16="http://schemas.microsoft.com/office/drawing/2014/main" id="{80BE37B7-1B47-496C-BF45-2A043160833E}"/>
              </a:ext>
            </a:extLst>
          </p:cNvPr>
          <p:cNvSpPr/>
          <p:nvPr/>
        </p:nvSpPr>
        <p:spPr>
          <a:xfrm>
            <a:off x="3631531" y="4461125"/>
            <a:ext cx="1092870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35" name="Metin kutusu 34">
            <a:extLst>
              <a:ext uri="{FF2B5EF4-FFF2-40B4-BE49-F238E27FC236}">
                <a16:creationId xmlns:a16="http://schemas.microsoft.com/office/drawing/2014/main" id="{03F36111-8AD4-41F0-A517-5A5B30EF3858}"/>
              </a:ext>
            </a:extLst>
          </p:cNvPr>
          <p:cNvSpPr txBox="1"/>
          <p:nvPr/>
        </p:nvSpPr>
        <p:spPr>
          <a:xfrm>
            <a:off x="3201422" y="5443394"/>
            <a:ext cx="1953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Anlayan kim?</a:t>
            </a:r>
          </a:p>
        </p:txBody>
      </p:sp>
      <p:cxnSp>
        <p:nvCxnSpPr>
          <p:cNvPr id="41" name="Düz Ok Bağlayıcısı 40">
            <a:extLst>
              <a:ext uri="{FF2B5EF4-FFF2-40B4-BE49-F238E27FC236}">
                <a16:creationId xmlns:a16="http://schemas.microsoft.com/office/drawing/2014/main" id="{23B72635-F373-4F23-9640-800DBA4DB7E5}"/>
              </a:ext>
            </a:extLst>
          </p:cNvPr>
          <p:cNvCxnSpPr>
            <a:cxnSpLocks/>
          </p:cNvCxnSpPr>
          <p:nvPr/>
        </p:nvCxnSpPr>
        <p:spPr>
          <a:xfrm flipV="1">
            <a:off x="4197103" y="4973034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2" name="Bağlayıcı: Eğri 41">
            <a:extLst>
              <a:ext uri="{FF2B5EF4-FFF2-40B4-BE49-F238E27FC236}">
                <a16:creationId xmlns:a16="http://schemas.microsoft.com/office/drawing/2014/main" id="{3CCB62D8-94E4-4B5F-A0B2-F6B04F1658D0}"/>
              </a:ext>
            </a:extLst>
          </p:cNvPr>
          <p:cNvCxnSpPr>
            <a:cxnSpLocks/>
            <a:stCxn id="34" idx="2"/>
            <a:endCxn id="46" idx="2"/>
          </p:cNvCxnSpPr>
          <p:nvPr/>
        </p:nvCxnSpPr>
        <p:spPr>
          <a:xfrm rot="5400000" flipH="1">
            <a:off x="2647557" y="3392381"/>
            <a:ext cx="61324" cy="2999495"/>
          </a:xfrm>
          <a:prstGeom prst="curvedConnector3">
            <a:avLst>
              <a:gd name="adj1" fmla="val -422481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3" name="Dikdörtgen: Köşeleri Yuvarlatılmış 42">
            <a:extLst>
              <a:ext uri="{FF2B5EF4-FFF2-40B4-BE49-F238E27FC236}">
                <a16:creationId xmlns:a16="http://schemas.microsoft.com/office/drawing/2014/main" id="{F8AE616A-1A9C-467D-805E-03155288BFA8}"/>
              </a:ext>
            </a:extLst>
          </p:cNvPr>
          <p:cNvSpPr/>
          <p:nvPr/>
        </p:nvSpPr>
        <p:spPr>
          <a:xfrm>
            <a:off x="1619400" y="4455533"/>
            <a:ext cx="1092870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cxnSp>
        <p:nvCxnSpPr>
          <p:cNvPr id="44" name="Bağlayıcı: Eğri 43">
            <a:extLst>
              <a:ext uri="{FF2B5EF4-FFF2-40B4-BE49-F238E27FC236}">
                <a16:creationId xmlns:a16="http://schemas.microsoft.com/office/drawing/2014/main" id="{E6CEC891-6FEF-45E7-AE22-ADF1F68D54BF}"/>
              </a:ext>
            </a:extLst>
          </p:cNvPr>
          <p:cNvCxnSpPr>
            <a:cxnSpLocks/>
            <a:stCxn id="49" idx="0"/>
            <a:endCxn id="43" idx="0"/>
          </p:cNvCxnSpPr>
          <p:nvPr/>
        </p:nvCxnSpPr>
        <p:spPr>
          <a:xfrm rot="5400000" flipH="1" flipV="1">
            <a:off x="1564836" y="3856122"/>
            <a:ext cx="1588" cy="1200410"/>
          </a:xfrm>
          <a:prstGeom prst="curvedConnector3">
            <a:avLst>
              <a:gd name="adj1" fmla="val 33640932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Düz Ok Bağlayıcısı 44">
            <a:extLst>
              <a:ext uri="{FF2B5EF4-FFF2-40B4-BE49-F238E27FC236}">
                <a16:creationId xmlns:a16="http://schemas.microsoft.com/office/drawing/2014/main" id="{DAA4D596-BB1D-4FC4-BCB0-678B4761CE17}"/>
              </a:ext>
            </a:extLst>
          </p:cNvPr>
          <p:cNvCxnSpPr>
            <a:cxnSpLocks/>
          </p:cNvCxnSpPr>
          <p:nvPr/>
        </p:nvCxnSpPr>
        <p:spPr>
          <a:xfrm flipH="1" flipV="1">
            <a:off x="4912375" y="4686365"/>
            <a:ext cx="484270" cy="1424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6" name="Metin kutusu 45">
            <a:extLst>
              <a:ext uri="{FF2B5EF4-FFF2-40B4-BE49-F238E27FC236}">
                <a16:creationId xmlns:a16="http://schemas.microsoft.com/office/drawing/2014/main" id="{D4535442-9C66-4960-8251-FB0A6304A5BC}"/>
              </a:ext>
            </a:extLst>
          </p:cNvPr>
          <p:cNvSpPr txBox="1"/>
          <p:nvPr/>
        </p:nvSpPr>
        <p:spPr>
          <a:xfrm rot="19515438">
            <a:off x="52838" y="4384886"/>
            <a:ext cx="1953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u="sng" dirty="0"/>
              <a:t>???</a:t>
            </a:r>
          </a:p>
        </p:txBody>
      </p:sp>
      <p:sp>
        <p:nvSpPr>
          <p:cNvPr id="47" name="Metin kutusu 46">
            <a:extLst>
              <a:ext uri="{FF2B5EF4-FFF2-40B4-BE49-F238E27FC236}">
                <a16:creationId xmlns:a16="http://schemas.microsoft.com/office/drawing/2014/main" id="{EF1BEB22-1BA6-496D-938D-4324497A6A9F}"/>
              </a:ext>
            </a:extLst>
          </p:cNvPr>
          <p:cNvSpPr txBox="1"/>
          <p:nvPr/>
        </p:nvSpPr>
        <p:spPr>
          <a:xfrm>
            <a:off x="5291145" y="4444887"/>
            <a:ext cx="4824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Anlaşılan ne? (İşten etkilenen varlık)</a:t>
            </a:r>
          </a:p>
        </p:txBody>
      </p:sp>
      <p:sp>
        <p:nvSpPr>
          <p:cNvPr id="48" name="Çarpım İşareti 47">
            <a:extLst>
              <a:ext uri="{FF2B5EF4-FFF2-40B4-BE49-F238E27FC236}">
                <a16:creationId xmlns:a16="http://schemas.microsoft.com/office/drawing/2014/main" id="{83D2AB4E-33D7-4347-9A86-41E92F105C01}"/>
              </a:ext>
            </a:extLst>
          </p:cNvPr>
          <p:cNvSpPr/>
          <p:nvPr/>
        </p:nvSpPr>
        <p:spPr>
          <a:xfrm>
            <a:off x="3604139" y="5174183"/>
            <a:ext cx="1185927" cy="1005680"/>
          </a:xfrm>
          <a:prstGeom prst="mathMultiply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49" name="Dikdörtgen: Köşeleri Yuvarlatılmış 48">
            <a:extLst>
              <a:ext uri="{FF2B5EF4-FFF2-40B4-BE49-F238E27FC236}">
                <a16:creationId xmlns:a16="http://schemas.microsoft.com/office/drawing/2014/main" id="{1645C484-9012-46DD-A96F-037BBB1E02B3}"/>
              </a:ext>
            </a:extLst>
          </p:cNvPr>
          <p:cNvSpPr/>
          <p:nvPr/>
        </p:nvSpPr>
        <p:spPr>
          <a:xfrm rot="19507486">
            <a:off x="685733" y="4415663"/>
            <a:ext cx="823360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970401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5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 animBg="1"/>
      <p:bldP spid="4" grpId="0"/>
      <p:bldP spid="17" grpId="0" animBg="1"/>
      <p:bldP spid="18" grpId="0"/>
      <p:bldP spid="23" grpId="0" animBg="1"/>
      <p:bldP spid="30" grpId="0"/>
      <p:bldP spid="22" grpId="0" animBg="1"/>
      <p:bldP spid="33" grpId="0"/>
      <p:bldP spid="34" grpId="0" animBg="1"/>
      <p:bldP spid="35" grpId="0"/>
      <p:bldP spid="43" grpId="0" animBg="1"/>
      <p:bldP spid="46" grpId="0"/>
      <p:bldP spid="47" grpId="0"/>
      <p:bldP spid="48" grpId="0" animBg="1"/>
      <p:bldP spid="4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/>
              <a:t>SÖZDE ÖZNE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11</a:t>
            </a:fld>
            <a:endParaRPr lang="tr-TR" noProof="0" dirty="0"/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F5AB5749-B7D5-4613-9824-1EC2F900B996}"/>
              </a:ext>
            </a:extLst>
          </p:cNvPr>
          <p:cNvSpPr txBox="1"/>
          <p:nvPr/>
        </p:nvSpPr>
        <p:spPr>
          <a:xfrm>
            <a:off x="1133135" y="1777108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Yağmur başlayınca tören içeride yapıldı.</a:t>
            </a:r>
          </a:p>
        </p:txBody>
      </p:sp>
      <p:sp>
        <p:nvSpPr>
          <p:cNvPr id="2" name="Dikdörtgen: Köşeleri Yuvarlatılmış 1">
            <a:extLst>
              <a:ext uri="{FF2B5EF4-FFF2-40B4-BE49-F238E27FC236}">
                <a16:creationId xmlns:a16="http://schemas.microsoft.com/office/drawing/2014/main" id="{BE495CEF-24DF-4FE9-9EF4-8690928D4FC2}"/>
              </a:ext>
            </a:extLst>
          </p:cNvPr>
          <p:cNvSpPr/>
          <p:nvPr/>
        </p:nvSpPr>
        <p:spPr>
          <a:xfrm>
            <a:off x="5649232" y="1801994"/>
            <a:ext cx="978169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64F3680F-3A1F-4818-A141-E6C5E9121DF3}"/>
              </a:ext>
            </a:extLst>
          </p:cNvPr>
          <p:cNvSpPr txBox="1"/>
          <p:nvPr/>
        </p:nvSpPr>
        <p:spPr>
          <a:xfrm>
            <a:off x="5188728" y="2796921"/>
            <a:ext cx="1953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Yapan kim?</a:t>
            </a:r>
          </a:p>
        </p:txBody>
      </p:sp>
      <p:cxnSp>
        <p:nvCxnSpPr>
          <p:cNvPr id="6" name="Düz Ok Bağlayıcısı 5">
            <a:extLst>
              <a:ext uri="{FF2B5EF4-FFF2-40B4-BE49-F238E27FC236}">
                <a16:creationId xmlns:a16="http://schemas.microsoft.com/office/drawing/2014/main" id="{D76D9E67-8205-448E-893D-42CD0E557961}"/>
              </a:ext>
            </a:extLst>
          </p:cNvPr>
          <p:cNvCxnSpPr>
            <a:cxnSpLocks/>
          </p:cNvCxnSpPr>
          <p:nvPr/>
        </p:nvCxnSpPr>
        <p:spPr>
          <a:xfrm flipV="1">
            <a:off x="6160947" y="2357945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7" name="Dikdörtgen: Köşeleri Yuvarlatılmış 16">
            <a:extLst>
              <a:ext uri="{FF2B5EF4-FFF2-40B4-BE49-F238E27FC236}">
                <a16:creationId xmlns:a16="http://schemas.microsoft.com/office/drawing/2014/main" id="{6B7B29A9-961A-43CE-906D-B5C3308B129E}"/>
              </a:ext>
            </a:extLst>
          </p:cNvPr>
          <p:cNvSpPr/>
          <p:nvPr/>
        </p:nvSpPr>
        <p:spPr>
          <a:xfrm rot="19507486">
            <a:off x="571576" y="1814970"/>
            <a:ext cx="823360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7" name="Bağlayıcı: Eğri 26">
            <a:extLst>
              <a:ext uri="{FF2B5EF4-FFF2-40B4-BE49-F238E27FC236}">
                <a16:creationId xmlns:a16="http://schemas.microsoft.com/office/drawing/2014/main" id="{8290815F-96F6-438C-A1AB-0C7DF2CFFEAA}"/>
              </a:ext>
            </a:extLst>
          </p:cNvPr>
          <p:cNvCxnSpPr>
            <a:cxnSpLocks/>
            <a:stCxn id="2" idx="2"/>
            <a:endCxn id="17" idx="2"/>
          </p:cNvCxnSpPr>
          <p:nvPr/>
        </p:nvCxnSpPr>
        <p:spPr>
          <a:xfrm rot="5400000" flipH="1">
            <a:off x="3612540" y="-262118"/>
            <a:ext cx="28482" cy="5023073"/>
          </a:xfrm>
          <a:prstGeom prst="curvedConnector3">
            <a:avLst>
              <a:gd name="adj1" fmla="val -848171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EC1B1A78-D2E5-45A9-BAC9-86562F0F448B}"/>
              </a:ext>
            </a:extLst>
          </p:cNvPr>
          <p:cNvSpPr txBox="1"/>
          <p:nvPr/>
        </p:nvSpPr>
        <p:spPr>
          <a:xfrm rot="19515438">
            <a:off x="31137" y="1800793"/>
            <a:ext cx="1953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u="sng" dirty="0"/>
              <a:t>???</a:t>
            </a:r>
          </a:p>
        </p:txBody>
      </p:sp>
      <p:sp>
        <p:nvSpPr>
          <p:cNvPr id="23" name="Dikdörtgen: Köşeleri Yuvarlatılmış 22">
            <a:extLst>
              <a:ext uri="{FF2B5EF4-FFF2-40B4-BE49-F238E27FC236}">
                <a16:creationId xmlns:a16="http://schemas.microsoft.com/office/drawing/2014/main" id="{420D8258-65A9-4A4B-B346-AAEEC5254429}"/>
              </a:ext>
            </a:extLst>
          </p:cNvPr>
          <p:cNvSpPr/>
          <p:nvPr/>
        </p:nvSpPr>
        <p:spPr>
          <a:xfrm>
            <a:off x="3941685" y="1796548"/>
            <a:ext cx="792172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cxnSp>
        <p:nvCxnSpPr>
          <p:cNvPr id="15" name="Bağlayıcı: Eğri 14">
            <a:extLst>
              <a:ext uri="{FF2B5EF4-FFF2-40B4-BE49-F238E27FC236}">
                <a16:creationId xmlns:a16="http://schemas.microsoft.com/office/drawing/2014/main" id="{3BA3B8F0-5424-4522-A8EA-AC518ACF7765}"/>
              </a:ext>
            </a:extLst>
          </p:cNvPr>
          <p:cNvCxnSpPr>
            <a:cxnSpLocks/>
            <a:stCxn id="18" idx="0"/>
            <a:endCxn id="23" idx="0"/>
          </p:cNvCxnSpPr>
          <p:nvPr/>
        </p:nvCxnSpPr>
        <p:spPr>
          <a:xfrm rot="5400000" flipH="1" flipV="1">
            <a:off x="2572739" y="82402"/>
            <a:ext cx="50885" cy="3479179"/>
          </a:xfrm>
          <a:prstGeom prst="curvedConnector3">
            <a:avLst>
              <a:gd name="adj1" fmla="val 549248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Düz Ok Bağlayıcısı 27">
            <a:extLst>
              <a:ext uri="{FF2B5EF4-FFF2-40B4-BE49-F238E27FC236}">
                <a16:creationId xmlns:a16="http://schemas.microsoft.com/office/drawing/2014/main" id="{71723094-76CD-4133-AC43-5D49E129062D}"/>
              </a:ext>
            </a:extLst>
          </p:cNvPr>
          <p:cNvCxnSpPr>
            <a:cxnSpLocks/>
          </p:cNvCxnSpPr>
          <p:nvPr/>
        </p:nvCxnSpPr>
        <p:spPr>
          <a:xfrm flipH="1" flipV="1">
            <a:off x="6657546" y="2027316"/>
            <a:ext cx="484270" cy="1424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0" name="Metin kutusu 29">
            <a:extLst>
              <a:ext uri="{FF2B5EF4-FFF2-40B4-BE49-F238E27FC236}">
                <a16:creationId xmlns:a16="http://schemas.microsoft.com/office/drawing/2014/main" id="{5B6D5002-1E70-4446-98D3-A54F9F43B108}"/>
              </a:ext>
            </a:extLst>
          </p:cNvPr>
          <p:cNvSpPr txBox="1"/>
          <p:nvPr/>
        </p:nvSpPr>
        <p:spPr>
          <a:xfrm>
            <a:off x="6931340" y="1796484"/>
            <a:ext cx="4824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Yapılan ne? (İşten etkilenen varlık)</a:t>
            </a:r>
          </a:p>
        </p:txBody>
      </p:sp>
      <p:sp>
        <p:nvSpPr>
          <p:cNvPr id="22" name="Çarpım İşareti 21">
            <a:extLst>
              <a:ext uri="{FF2B5EF4-FFF2-40B4-BE49-F238E27FC236}">
                <a16:creationId xmlns:a16="http://schemas.microsoft.com/office/drawing/2014/main" id="{CBC20351-974F-4ADC-A50F-92E9BB0A11FC}"/>
              </a:ext>
            </a:extLst>
          </p:cNvPr>
          <p:cNvSpPr/>
          <p:nvPr/>
        </p:nvSpPr>
        <p:spPr>
          <a:xfrm>
            <a:off x="5572308" y="2603976"/>
            <a:ext cx="1185927" cy="1005680"/>
          </a:xfrm>
          <a:prstGeom prst="mathMultiply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33" name="Metin kutusu 32">
            <a:extLst>
              <a:ext uri="{FF2B5EF4-FFF2-40B4-BE49-F238E27FC236}">
                <a16:creationId xmlns:a16="http://schemas.microsoft.com/office/drawing/2014/main" id="{855DD76F-8DA9-46AB-B6BF-9DD30B593DCB}"/>
              </a:ext>
            </a:extLst>
          </p:cNvPr>
          <p:cNvSpPr txBox="1"/>
          <p:nvPr/>
        </p:nvSpPr>
        <p:spPr>
          <a:xfrm>
            <a:off x="1196322" y="4444888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Yerdeki cam kırıkları toplandı.</a:t>
            </a:r>
          </a:p>
        </p:txBody>
      </p:sp>
      <p:sp>
        <p:nvSpPr>
          <p:cNvPr id="34" name="Dikdörtgen: Köşeleri Yuvarlatılmış 33">
            <a:extLst>
              <a:ext uri="{FF2B5EF4-FFF2-40B4-BE49-F238E27FC236}">
                <a16:creationId xmlns:a16="http://schemas.microsoft.com/office/drawing/2014/main" id="{80BE37B7-1B47-496C-BF45-2A043160833E}"/>
              </a:ext>
            </a:extLst>
          </p:cNvPr>
          <p:cNvSpPr/>
          <p:nvPr/>
        </p:nvSpPr>
        <p:spPr>
          <a:xfrm>
            <a:off x="4162430" y="4462653"/>
            <a:ext cx="1193235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35" name="Metin kutusu 34">
            <a:extLst>
              <a:ext uri="{FF2B5EF4-FFF2-40B4-BE49-F238E27FC236}">
                <a16:creationId xmlns:a16="http://schemas.microsoft.com/office/drawing/2014/main" id="{03F36111-8AD4-41F0-A517-5A5B30EF3858}"/>
              </a:ext>
            </a:extLst>
          </p:cNvPr>
          <p:cNvSpPr txBox="1"/>
          <p:nvPr/>
        </p:nvSpPr>
        <p:spPr>
          <a:xfrm>
            <a:off x="3689022" y="5468971"/>
            <a:ext cx="2089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Toplayan kim?</a:t>
            </a:r>
          </a:p>
        </p:txBody>
      </p:sp>
      <p:cxnSp>
        <p:nvCxnSpPr>
          <p:cNvPr id="41" name="Düz Ok Bağlayıcısı 40">
            <a:extLst>
              <a:ext uri="{FF2B5EF4-FFF2-40B4-BE49-F238E27FC236}">
                <a16:creationId xmlns:a16="http://schemas.microsoft.com/office/drawing/2014/main" id="{23B72635-F373-4F23-9640-800DBA4DB7E5}"/>
              </a:ext>
            </a:extLst>
          </p:cNvPr>
          <p:cNvCxnSpPr>
            <a:cxnSpLocks/>
          </p:cNvCxnSpPr>
          <p:nvPr/>
        </p:nvCxnSpPr>
        <p:spPr>
          <a:xfrm flipV="1">
            <a:off x="4759049" y="5071266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2" name="Bağlayıcı: Eğri 41">
            <a:extLst>
              <a:ext uri="{FF2B5EF4-FFF2-40B4-BE49-F238E27FC236}">
                <a16:creationId xmlns:a16="http://schemas.microsoft.com/office/drawing/2014/main" id="{3CCB62D8-94E4-4B5F-A0B2-F6B04F1658D0}"/>
              </a:ext>
            </a:extLst>
          </p:cNvPr>
          <p:cNvCxnSpPr>
            <a:cxnSpLocks/>
            <a:stCxn id="34" idx="2"/>
            <a:endCxn id="46" idx="2"/>
          </p:cNvCxnSpPr>
          <p:nvPr/>
        </p:nvCxnSpPr>
        <p:spPr>
          <a:xfrm rot="5400000" flipH="1">
            <a:off x="2937334" y="3102604"/>
            <a:ext cx="62852" cy="3580577"/>
          </a:xfrm>
          <a:prstGeom prst="curvedConnector3">
            <a:avLst>
              <a:gd name="adj1" fmla="val -363712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3" name="Dikdörtgen: Köşeleri Yuvarlatılmış 42">
            <a:extLst>
              <a:ext uri="{FF2B5EF4-FFF2-40B4-BE49-F238E27FC236}">
                <a16:creationId xmlns:a16="http://schemas.microsoft.com/office/drawing/2014/main" id="{F8AE616A-1A9C-467D-805E-03155288BFA8}"/>
              </a:ext>
            </a:extLst>
          </p:cNvPr>
          <p:cNvSpPr/>
          <p:nvPr/>
        </p:nvSpPr>
        <p:spPr>
          <a:xfrm>
            <a:off x="1619400" y="4455533"/>
            <a:ext cx="2543030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cxnSp>
        <p:nvCxnSpPr>
          <p:cNvPr id="44" name="Bağlayıcı: Eğri 43">
            <a:extLst>
              <a:ext uri="{FF2B5EF4-FFF2-40B4-BE49-F238E27FC236}">
                <a16:creationId xmlns:a16="http://schemas.microsoft.com/office/drawing/2014/main" id="{E6CEC891-6FEF-45E7-AE22-ADF1F68D54BF}"/>
              </a:ext>
            </a:extLst>
          </p:cNvPr>
          <p:cNvCxnSpPr>
            <a:cxnSpLocks/>
            <a:stCxn id="49" idx="0"/>
            <a:endCxn id="43" idx="0"/>
          </p:cNvCxnSpPr>
          <p:nvPr/>
        </p:nvCxnSpPr>
        <p:spPr>
          <a:xfrm rot="5400000" flipH="1" flipV="1">
            <a:off x="1927376" y="3493582"/>
            <a:ext cx="1588" cy="1925490"/>
          </a:xfrm>
          <a:prstGeom prst="curvedConnector3">
            <a:avLst>
              <a:gd name="adj1" fmla="val 17006171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Düz Ok Bağlayıcısı 44">
            <a:extLst>
              <a:ext uri="{FF2B5EF4-FFF2-40B4-BE49-F238E27FC236}">
                <a16:creationId xmlns:a16="http://schemas.microsoft.com/office/drawing/2014/main" id="{DAA4D596-BB1D-4FC4-BCB0-678B4761CE17}"/>
              </a:ext>
            </a:extLst>
          </p:cNvPr>
          <p:cNvCxnSpPr>
            <a:cxnSpLocks/>
          </p:cNvCxnSpPr>
          <p:nvPr/>
        </p:nvCxnSpPr>
        <p:spPr>
          <a:xfrm flipH="1" flipV="1">
            <a:off x="5417834" y="4686365"/>
            <a:ext cx="484270" cy="1424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6" name="Metin kutusu 45">
            <a:extLst>
              <a:ext uri="{FF2B5EF4-FFF2-40B4-BE49-F238E27FC236}">
                <a16:creationId xmlns:a16="http://schemas.microsoft.com/office/drawing/2014/main" id="{D4535442-9C66-4960-8251-FB0A6304A5BC}"/>
              </a:ext>
            </a:extLst>
          </p:cNvPr>
          <p:cNvSpPr txBox="1"/>
          <p:nvPr/>
        </p:nvSpPr>
        <p:spPr>
          <a:xfrm rot="19515438">
            <a:off x="52838" y="4384886"/>
            <a:ext cx="1953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u="sng" dirty="0"/>
              <a:t>???</a:t>
            </a:r>
          </a:p>
        </p:txBody>
      </p:sp>
      <p:sp>
        <p:nvSpPr>
          <p:cNvPr id="47" name="Metin kutusu 46">
            <a:extLst>
              <a:ext uri="{FF2B5EF4-FFF2-40B4-BE49-F238E27FC236}">
                <a16:creationId xmlns:a16="http://schemas.microsoft.com/office/drawing/2014/main" id="{EF1BEB22-1BA6-496D-938D-4324497A6A9F}"/>
              </a:ext>
            </a:extLst>
          </p:cNvPr>
          <p:cNvSpPr txBox="1"/>
          <p:nvPr/>
        </p:nvSpPr>
        <p:spPr>
          <a:xfrm>
            <a:off x="5902104" y="4444887"/>
            <a:ext cx="4824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Toplanılan ne? (İşten etkilenen varlık)</a:t>
            </a:r>
          </a:p>
        </p:txBody>
      </p:sp>
      <p:sp>
        <p:nvSpPr>
          <p:cNvPr id="48" name="Çarpım İşareti 47">
            <a:extLst>
              <a:ext uri="{FF2B5EF4-FFF2-40B4-BE49-F238E27FC236}">
                <a16:creationId xmlns:a16="http://schemas.microsoft.com/office/drawing/2014/main" id="{83D2AB4E-33D7-4347-9A86-41E92F105C01}"/>
              </a:ext>
            </a:extLst>
          </p:cNvPr>
          <p:cNvSpPr/>
          <p:nvPr/>
        </p:nvSpPr>
        <p:spPr>
          <a:xfrm>
            <a:off x="4169738" y="5300078"/>
            <a:ext cx="1185927" cy="1005680"/>
          </a:xfrm>
          <a:prstGeom prst="mathMultiply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49" name="Dikdörtgen: Köşeleri Yuvarlatılmış 48">
            <a:extLst>
              <a:ext uri="{FF2B5EF4-FFF2-40B4-BE49-F238E27FC236}">
                <a16:creationId xmlns:a16="http://schemas.microsoft.com/office/drawing/2014/main" id="{1645C484-9012-46DD-A96F-037BBB1E02B3}"/>
              </a:ext>
            </a:extLst>
          </p:cNvPr>
          <p:cNvSpPr/>
          <p:nvPr/>
        </p:nvSpPr>
        <p:spPr>
          <a:xfrm rot="19507486">
            <a:off x="685733" y="4415663"/>
            <a:ext cx="823360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791283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5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 animBg="1"/>
      <p:bldP spid="4" grpId="0"/>
      <p:bldP spid="17" grpId="0" animBg="1"/>
      <p:bldP spid="18" grpId="0"/>
      <p:bldP spid="23" grpId="0" animBg="1"/>
      <p:bldP spid="30" grpId="0"/>
      <p:bldP spid="22" grpId="0" animBg="1"/>
      <p:bldP spid="33" grpId="0"/>
      <p:bldP spid="34" grpId="0" animBg="1"/>
      <p:bldP spid="35" grpId="0"/>
      <p:bldP spid="43" grpId="0" animBg="1"/>
      <p:bldP spid="46" grpId="0"/>
      <p:bldP spid="47" grpId="0"/>
      <p:bldP spid="48" grpId="0" animBg="1"/>
      <p:bldP spid="4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472" y="618836"/>
            <a:ext cx="8091055" cy="646834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ÖZNESİNE GÖRE FİİLDE ÇATI</a:t>
            </a: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2" y="2408362"/>
            <a:ext cx="10098156" cy="1170931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Öznesine göre fiiller «</a:t>
            </a:r>
            <a:r>
              <a:rPr lang="tr-TR" sz="24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etken fiiller</a:t>
            </a:r>
            <a:r>
              <a:rPr lang="tr-TR" sz="2400" dirty="0"/>
              <a:t>» ve «</a:t>
            </a:r>
            <a:r>
              <a:rPr lang="tr-TR" sz="2400" dirty="0">
                <a:solidFill>
                  <a:srgbClr val="FFC000"/>
                </a:solidFill>
              </a:rPr>
              <a:t>edilgen fiiller</a:t>
            </a:r>
            <a:r>
              <a:rPr lang="tr-TR" sz="2400" dirty="0"/>
              <a:t>» olmak üzere ikiye ayrılır: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12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1197971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6782" y="696584"/>
            <a:ext cx="5530788" cy="569086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1. ETKEN FİİLLER</a:t>
            </a: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80439" y="1858888"/>
            <a:ext cx="9431122" cy="810420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Cümlede bildirilen işi yapan kişi veya varlığın belli olduğu fiillerdir. 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13</a:t>
            </a:fld>
            <a:endParaRPr lang="tr-TR" noProof="0" dirty="0"/>
          </a:p>
        </p:txBody>
      </p:sp>
      <p:sp>
        <p:nvSpPr>
          <p:cNvPr id="10" name="Metin Yer Tutucusu 131">
            <a:extLst>
              <a:ext uri="{FF2B5EF4-FFF2-40B4-BE49-F238E27FC236}">
                <a16:creationId xmlns:a16="http://schemas.microsoft.com/office/drawing/2014/main" id="{AFB1A0F7-EFF2-4C94-9F28-5F1E83EEA41C}"/>
              </a:ext>
            </a:extLst>
          </p:cNvPr>
          <p:cNvSpPr txBox="1">
            <a:spLocks/>
          </p:cNvSpPr>
          <p:nvPr/>
        </p:nvSpPr>
        <p:spPr>
          <a:xfrm>
            <a:off x="1939238" y="3262526"/>
            <a:ext cx="9431122" cy="81042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Etken fiilli cümlelerde </a:t>
            </a:r>
            <a:r>
              <a:rPr lang="tr-TR" sz="24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gerçek özne </a:t>
            </a:r>
            <a:r>
              <a:rPr lang="tr-TR" sz="2400" dirty="0"/>
              <a:t>veya </a:t>
            </a:r>
            <a:r>
              <a:rPr lang="tr-TR" sz="24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gizli özne </a:t>
            </a:r>
            <a:r>
              <a:rPr lang="tr-TR" sz="2400" dirty="0"/>
              <a:t>bulunur. </a:t>
            </a:r>
          </a:p>
        </p:txBody>
      </p:sp>
    </p:spTree>
    <p:extLst>
      <p:ext uri="{BB962C8B-B14F-4D97-AF65-F5344CB8AC3E}">
        <p14:creationId xmlns:p14="http://schemas.microsoft.com/office/powerpoint/2010/main" val="41717386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uiExpand="1" build="p"/>
      <p:bldP spid="10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1. ETKEN FİİLLER</a:t>
            </a:r>
            <a:endParaRPr lang="tr-TR" dirty="0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14</a:t>
            </a:fld>
            <a:endParaRPr lang="tr-TR" noProof="0" dirty="0"/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F5AB5749-B7D5-4613-9824-1EC2F900B996}"/>
              </a:ext>
            </a:extLst>
          </p:cNvPr>
          <p:cNvSpPr txBox="1"/>
          <p:nvPr/>
        </p:nvSpPr>
        <p:spPr>
          <a:xfrm>
            <a:off x="1133135" y="1777108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Annem araba sürmeyi yeni öğrendi.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B3D1D5D6-71E5-4B86-93A3-44E07A8E6220}"/>
              </a:ext>
            </a:extLst>
          </p:cNvPr>
          <p:cNvSpPr txBox="1"/>
          <p:nvPr/>
        </p:nvSpPr>
        <p:spPr>
          <a:xfrm>
            <a:off x="2635827" y="3914311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Hakan Bey, İstanbul’dan iki dönüm arsa almış.</a:t>
            </a:r>
          </a:p>
        </p:txBody>
      </p:sp>
      <p:sp>
        <p:nvSpPr>
          <p:cNvPr id="2" name="Dikdörtgen: Köşeleri Yuvarlatılmış 1">
            <a:extLst>
              <a:ext uri="{FF2B5EF4-FFF2-40B4-BE49-F238E27FC236}">
                <a16:creationId xmlns:a16="http://schemas.microsoft.com/office/drawing/2014/main" id="{BE495CEF-24DF-4FE9-9EF4-8690928D4FC2}"/>
              </a:ext>
            </a:extLst>
          </p:cNvPr>
          <p:cNvSpPr/>
          <p:nvPr/>
        </p:nvSpPr>
        <p:spPr>
          <a:xfrm>
            <a:off x="5004046" y="1777108"/>
            <a:ext cx="1091954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64F3680F-3A1F-4818-A141-E6C5E9121DF3}"/>
              </a:ext>
            </a:extLst>
          </p:cNvPr>
          <p:cNvSpPr txBox="1"/>
          <p:nvPr/>
        </p:nvSpPr>
        <p:spPr>
          <a:xfrm>
            <a:off x="4447705" y="2782507"/>
            <a:ext cx="21365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Kim öğrendi?</a:t>
            </a:r>
          </a:p>
          <a:p>
            <a:pPr algn="ctr"/>
            <a:r>
              <a:rPr lang="tr-TR" sz="2400" dirty="0"/>
              <a:t>Öğrenen kim?</a:t>
            </a:r>
          </a:p>
        </p:txBody>
      </p:sp>
      <p:cxnSp>
        <p:nvCxnSpPr>
          <p:cNvPr id="6" name="Düz Ok Bağlayıcısı 5">
            <a:extLst>
              <a:ext uri="{FF2B5EF4-FFF2-40B4-BE49-F238E27FC236}">
                <a16:creationId xmlns:a16="http://schemas.microsoft.com/office/drawing/2014/main" id="{D76D9E67-8205-448E-893D-42CD0E557961}"/>
              </a:ext>
            </a:extLst>
          </p:cNvPr>
          <p:cNvCxnSpPr>
            <a:cxnSpLocks/>
          </p:cNvCxnSpPr>
          <p:nvPr/>
        </p:nvCxnSpPr>
        <p:spPr>
          <a:xfrm flipV="1">
            <a:off x="5515989" y="2352440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7" name="Dikdörtgen: Köşeleri Yuvarlatılmış 16">
            <a:extLst>
              <a:ext uri="{FF2B5EF4-FFF2-40B4-BE49-F238E27FC236}">
                <a16:creationId xmlns:a16="http://schemas.microsoft.com/office/drawing/2014/main" id="{6B7B29A9-961A-43CE-906D-B5C3308B129E}"/>
              </a:ext>
            </a:extLst>
          </p:cNvPr>
          <p:cNvSpPr/>
          <p:nvPr/>
        </p:nvSpPr>
        <p:spPr>
          <a:xfrm>
            <a:off x="1556764" y="1777107"/>
            <a:ext cx="955527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7" name="Bağlayıcı: Eğri 26">
            <a:extLst>
              <a:ext uri="{FF2B5EF4-FFF2-40B4-BE49-F238E27FC236}">
                <a16:creationId xmlns:a16="http://schemas.microsoft.com/office/drawing/2014/main" id="{8290815F-96F6-438C-A1AB-0C7DF2CFFEAA}"/>
              </a:ext>
            </a:extLst>
          </p:cNvPr>
          <p:cNvCxnSpPr>
            <a:cxnSpLocks/>
            <a:stCxn id="2" idx="2"/>
            <a:endCxn id="17" idx="2"/>
          </p:cNvCxnSpPr>
          <p:nvPr/>
        </p:nvCxnSpPr>
        <p:spPr>
          <a:xfrm rot="5400000" flipH="1">
            <a:off x="3792275" y="481026"/>
            <a:ext cx="1" cy="3515495"/>
          </a:xfrm>
          <a:prstGeom prst="curvedConnector3">
            <a:avLst>
              <a:gd name="adj1" fmla="val -22860000000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6" name="Dikdörtgen: Köşeleri Yuvarlatılmış 35">
            <a:extLst>
              <a:ext uri="{FF2B5EF4-FFF2-40B4-BE49-F238E27FC236}">
                <a16:creationId xmlns:a16="http://schemas.microsoft.com/office/drawing/2014/main" id="{0476BBD8-6314-4BF2-8C98-77E57347AC5C}"/>
              </a:ext>
            </a:extLst>
          </p:cNvPr>
          <p:cNvSpPr/>
          <p:nvPr/>
        </p:nvSpPr>
        <p:spPr>
          <a:xfrm>
            <a:off x="8072582" y="3914310"/>
            <a:ext cx="756458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37" name="Metin kutusu 36">
            <a:extLst>
              <a:ext uri="{FF2B5EF4-FFF2-40B4-BE49-F238E27FC236}">
                <a16:creationId xmlns:a16="http://schemas.microsoft.com/office/drawing/2014/main" id="{AB878525-F791-4625-B31F-4C7D827EA3EC}"/>
              </a:ext>
            </a:extLst>
          </p:cNvPr>
          <p:cNvSpPr txBox="1"/>
          <p:nvPr/>
        </p:nvSpPr>
        <p:spPr>
          <a:xfrm>
            <a:off x="7524081" y="4954083"/>
            <a:ext cx="18534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Kim almış?</a:t>
            </a:r>
          </a:p>
          <a:p>
            <a:pPr algn="ctr"/>
            <a:r>
              <a:rPr lang="tr-TR" sz="2400" dirty="0"/>
              <a:t>Alan kim?</a:t>
            </a:r>
          </a:p>
        </p:txBody>
      </p:sp>
      <p:cxnSp>
        <p:nvCxnSpPr>
          <p:cNvPr id="38" name="Düz Ok Bağlayıcısı 37">
            <a:extLst>
              <a:ext uri="{FF2B5EF4-FFF2-40B4-BE49-F238E27FC236}">
                <a16:creationId xmlns:a16="http://schemas.microsoft.com/office/drawing/2014/main" id="{CFB9B04B-A151-4719-A96A-7DC6F7539B87}"/>
              </a:ext>
            </a:extLst>
          </p:cNvPr>
          <p:cNvCxnSpPr>
            <a:cxnSpLocks/>
          </p:cNvCxnSpPr>
          <p:nvPr/>
        </p:nvCxnSpPr>
        <p:spPr>
          <a:xfrm flipV="1">
            <a:off x="8457161" y="4478130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9" name="Bağlayıcı: Eğri 38">
            <a:extLst>
              <a:ext uri="{FF2B5EF4-FFF2-40B4-BE49-F238E27FC236}">
                <a16:creationId xmlns:a16="http://schemas.microsoft.com/office/drawing/2014/main" id="{6225E4FA-5D78-4FA6-BF86-8E9171C0A9CF}"/>
              </a:ext>
            </a:extLst>
          </p:cNvPr>
          <p:cNvCxnSpPr>
            <a:cxnSpLocks/>
            <a:stCxn id="36" idx="2"/>
            <a:endCxn id="40" idx="2"/>
          </p:cNvCxnSpPr>
          <p:nvPr/>
        </p:nvCxnSpPr>
        <p:spPr>
          <a:xfrm rot="5400000">
            <a:off x="6094068" y="2019232"/>
            <a:ext cx="12700" cy="4713487"/>
          </a:xfrm>
          <a:prstGeom prst="curvedConnector3">
            <a:avLst>
              <a:gd name="adj1" fmla="val 1800000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0" name="Dikdörtgen: Köşeleri Yuvarlatılmış 39">
            <a:extLst>
              <a:ext uri="{FF2B5EF4-FFF2-40B4-BE49-F238E27FC236}">
                <a16:creationId xmlns:a16="http://schemas.microsoft.com/office/drawing/2014/main" id="{4C95A424-A63A-4BE8-84C7-121D806D1045}"/>
              </a:ext>
            </a:extLst>
          </p:cNvPr>
          <p:cNvSpPr/>
          <p:nvPr/>
        </p:nvSpPr>
        <p:spPr>
          <a:xfrm>
            <a:off x="2999482" y="3914310"/>
            <a:ext cx="1475683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16CF90D6-9D8A-4100-9453-8103FDBF288A}"/>
              </a:ext>
            </a:extLst>
          </p:cNvPr>
          <p:cNvSpPr txBox="1"/>
          <p:nvPr/>
        </p:nvSpPr>
        <p:spPr>
          <a:xfrm rot="20092541">
            <a:off x="1547693" y="1074236"/>
            <a:ext cx="11188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Gerçek </a:t>
            </a:r>
          </a:p>
          <a:p>
            <a:pPr algn="ctr"/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Özne</a:t>
            </a:r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BE0C9F80-A22B-4CC1-AC91-2B8FE8004B99}"/>
              </a:ext>
            </a:extLst>
          </p:cNvPr>
          <p:cNvSpPr txBox="1"/>
          <p:nvPr/>
        </p:nvSpPr>
        <p:spPr>
          <a:xfrm rot="20092541">
            <a:off x="3232872" y="4355438"/>
            <a:ext cx="11188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Gerçek </a:t>
            </a:r>
          </a:p>
          <a:p>
            <a:pPr algn="ctr"/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Özne</a:t>
            </a:r>
          </a:p>
        </p:txBody>
      </p:sp>
    </p:spTree>
    <p:extLst>
      <p:ext uri="{BB962C8B-B14F-4D97-AF65-F5344CB8AC3E}">
        <p14:creationId xmlns:p14="http://schemas.microsoft.com/office/powerpoint/2010/main" val="1939912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2" grpId="0" animBg="1"/>
      <p:bldP spid="4" grpId="0"/>
      <p:bldP spid="17" grpId="0" animBg="1"/>
      <p:bldP spid="36" grpId="0" animBg="1"/>
      <p:bldP spid="37" grpId="0"/>
      <p:bldP spid="40" grpId="0" animBg="1"/>
      <p:bldP spid="10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1. ETKEN FİİLLER</a:t>
            </a:r>
            <a:endParaRPr lang="tr-TR" dirty="0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15</a:t>
            </a:fld>
            <a:endParaRPr lang="tr-TR" noProof="0" dirty="0"/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F5AB5749-B7D5-4613-9824-1EC2F900B996}"/>
              </a:ext>
            </a:extLst>
          </p:cNvPr>
          <p:cNvSpPr txBox="1"/>
          <p:nvPr/>
        </p:nvSpPr>
        <p:spPr>
          <a:xfrm>
            <a:off x="1133135" y="1777108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Bahar gelince ağaçlar güzelleşti.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B3D1D5D6-71E5-4B86-93A3-44E07A8E6220}"/>
              </a:ext>
            </a:extLst>
          </p:cNvPr>
          <p:cNvSpPr txBox="1"/>
          <p:nvPr/>
        </p:nvSpPr>
        <p:spPr>
          <a:xfrm>
            <a:off x="2635827" y="3914311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Babam bahçenin kapısını onardı.</a:t>
            </a:r>
          </a:p>
        </p:txBody>
      </p:sp>
      <p:sp>
        <p:nvSpPr>
          <p:cNvPr id="2" name="Dikdörtgen: Köşeleri Yuvarlatılmış 1">
            <a:extLst>
              <a:ext uri="{FF2B5EF4-FFF2-40B4-BE49-F238E27FC236}">
                <a16:creationId xmlns:a16="http://schemas.microsoft.com/office/drawing/2014/main" id="{BE495CEF-24DF-4FE9-9EF4-8690928D4FC2}"/>
              </a:ext>
            </a:extLst>
          </p:cNvPr>
          <p:cNvSpPr/>
          <p:nvPr/>
        </p:nvSpPr>
        <p:spPr>
          <a:xfrm>
            <a:off x="4357500" y="1786653"/>
            <a:ext cx="1365782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64F3680F-3A1F-4818-A141-E6C5E9121DF3}"/>
              </a:ext>
            </a:extLst>
          </p:cNvPr>
          <p:cNvSpPr txBox="1"/>
          <p:nvPr/>
        </p:nvSpPr>
        <p:spPr>
          <a:xfrm>
            <a:off x="3908707" y="2812719"/>
            <a:ext cx="23225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Ne güzelleşti?</a:t>
            </a:r>
          </a:p>
          <a:p>
            <a:pPr algn="ctr"/>
            <a:r>
              <a:rPr lang="tr-TR" sz="2400" dirty="0"/>
              <a:t>Güzelleşen ne?</a:t>
            </a:r>
          </a:p>
        </p:txBody>
      </p:sp>
      <p:cxnSp>
        <p:nvCxnSpPr>
          <p:cNvPr id="6" name="Düz Ok Bağlayıcısı 5">
            <a:extLst>
              <a:ext uri="{FF2B5EF4-FFF2-40B4-BE49-F238E27FC236}">
                <a16:creationId xmlns:a16="http://schemas.microsoft.com/office/drawing/2014/main" id="{D76D9E67-8205-448E-893D-42CD0E557961}"/>
              </a:ext>
            </a:extLst>
          </p:cNvPr>
          <p:cNvCxnSpPr>
            <a:cxnSpLocks/>
          </p:cNvCxnSpPr>
          <p:nvPr/>
        </p:nvCxnSpPr>
        <p:spPr>
          <a:xfrm flipV="1">
            <a:off x="5069981" y="2306554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7" name="Dikdörtgen: Köşeleri Yuvarlatılmış 16">
            <a:extLst>
              <a:ext uri="{FF2B5EF4-FFF2-40B4-BE49-F238E27FC236}">
                <a16:creationId xmlns:a16="http://schemas.microsoft.com/office/drawing/2014/main" id="{6B7B29A9-961A-43CE-906D-B5C3308B129E}"/>
              </a:ext>
            </a:extLst>
          </p:cNvPr>
          <p:cNvSpPr/>
          <p:nvPr/>
        </p:nvSpPr>
        <p:spPr>
          <a:xfrm>
            <a:off x="3314510" y="1764764"/>
            <a:ext cx="1042990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7" name="Bağlayıcı: Eğri 26">
            <a:extLst>
              <a:ext uri="{FF2B5EF4-FFF2-40B4-BE49-F238E27FC236}">
                <a16:creationId xmlns:a16="http://schemas.microsoft.com/office/drawing/2014/main" id="{8290815F-96F6-438C-A1AB-0C7DF2CFFEAA}"/>
              </a:ext>
            </a:extLst>
          </p:cNvPr>
          <p:cNvCxnSpPr>
            <a:cxnSpLocks/>
            <a:stCxn id="2" idx="2"/>
            <a:endCxn id="17" idx="2"/>
          </p:cNvCxnSpPr>
          <p:nvPr/>
        </p:nvCxnSpPr>
        <p:spPr>
          <a:xfrm rot="5400000" flipH="1">
            <a:off x="4427253" y="1635181"/>
            <a:ext cx="21889" cy="1204386"/>
          </a:xfrm>
          <a:prstGeom prst="curvedConnector3">
            <a:avLst>
              <a:gd name="adj1" fmla="val -1044360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6" name="Dikdörtgen: Köşeleri Yuvarlatılmış 35">
            <a:extLst>
              <a:ext uri="{FF2B5EF4-FFF2-40B4-BE49-F238E27FC236}">
                <a16:creationId xmlns:a16="http://schemas.microsoft.com/office/drawing/2014/main" id="{0476BBD8-6314-4BF2-8C98-77E57347AC5C}"/>
              </a:ext>
            </a:extLst>
          </p:cNvPr>
          <p:cNvSpPr/>
          <p:nvPr/>
        </p:nvSpPr>
        <p:spPr>
          <a:xfrm>
            <a:off x="6299199" y="3914310"/>
            <a:ext cx="942109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37" name="Metin kutusu 36">
            <a:extLst>
              <a:ext uri="{FF2B5EF4-FFF2-40B4-BE49-F238E27FC236}">
                <a16:creationId xmlns:a16="http://schemas.microsoft.com/office/drawing/2014/main" id="{AB878525-F791-4625-B31F-4C7D827EA3EC}"/>
              </a:ext>
            </a:extLst>
          </p:cNvPr>
          <p:cNvSpPr txBox="1"/>
          <p:nvPr/>
        </p:nvSpPr>
        <p:spPr>
          <a:xfrm>
            <a:off x="5920417" y="4954083"/>
            <a:ext cx="18534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Kim onardı?</a:t>
            </a:r>
          </a:p>
          <a:p>
            <a:pPr algn="ctr"/>
            <a:r>
              <a:rPr lang="tr-TR" sz="2400" dirty="0"/>
              <a:t>Onaran kim?</a:t>
            </a:r>
          </a:p>
        </p:txBody>
      </p:sp>
      <p:cxnSp>
        <p:nvCxnSpPr>
          <p:cNvPr id="38" name="Düz Ok Bağlayıcısı 37">
            <a:extLst>
              <a:ext uri="{FF2B5EF4-FFF2-40B4-BE49-F238E27FC236}">
                <a16:creationId xmlns:a16="http://schemas.microsoft.com/office/drawing/2014/main" id="{CFB9B04B-A151-4719-A96A-7DC6F7539B87}"/>
              </a:ext>
            </a:extLst>
          </p:cNvPr>
          <p:cNvCxnSpPr>
            <a:cxnSpLocks/>
          </p:cNvCxnSpPr>
          <p:nvPr/>
        </p:nvCxnSpPr>
        <p:spPr>
          <a:xfrm flipV="1">
            <a:off x="6847147" y="4478130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9" name="Bağlayıcı: Eğri 38">
            <a:extLst>
              <a:ext uri="{FF2B5EF4-FFF2-40B4-BE49-F238E27FC236}">
                <a16:creationId xmlns:a16="http://schemas.microsoft.com/office/drawing/2014/main" id="{6225E4FA-5D78-4FA6-BF86-8E9171C0A9CF}"/>
              </a:ext>
            </a:extLst>
          </p:cNvPr>
          <p:cNvCxnSpPr>
            <a:cxnSpLocks/>
            <a:stCxn id="36" idx="2"/>
            <a:endCxn id="40" idx="2"/>
          </p:cNvCxnSpPr>
          <p:nvPr/>
        </p:nvCxnSpPr>
        <p:spPr>
          <a:xfrm rot="5400000">
            <a:off x="5147830" y="2753551"/>
            <a:ext cx="12700" cy="3244849"/>
          </a:xfrm>
          <a:prstGeom prst="curvedConnector3">
            <a:avLst>
              <a:gd name="adj1" fmla="val 1800000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0" name="Dikdörtgen: Köşeleri Yuvarlatılmış 39">
            <a:extLst>
              <a:ext uri="{FF2B5EF4-FFF2-40B4-BE49-F238E27FC236}">
                <a16:creationId xmlns:a16="http://schemas.microsoft.com/office/drawing/2014/main" id="{4C95A424-A63A-4BE8-84C7-121D806D1045}"/>
              </a:ext>
            </a:extLst>
          </p:cNvPr>
          <p:cNvSpPr/>
          <p:nvPr/>
        </p:nvSpPr>
        <p:spPr>
          <a:xfrm>
            <a:off x="3054350" y="3914310"/>
            <a:ext cx="942109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16CF90D6-9D8A-4100-9453-8103FDBF288A}"/>
              </a:ext>
            </a:extLst>
          </p:cNvPr>
          <p:cNvSpPr txBox="1"/>
          <p:nvPr/>
        </p:nvSpPr>
        <p:spPr>
          <a:xfrm rot="20092541">
            <a:off x="2828437" y="1109750"/>
            <a:ext cx="11188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Gerçek </a:t>
            </a:r>
          </a:p>
          <a:p>
            <a:pPr algn="ctr"/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Özne</a:t>
            </a:r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BE0C9F80-A22B-4CC1-AC91-2B8FE8004B99}"/>
              </a:ext>
            </a:extLst>
          </p:cNvPr>
          <p:cNvSpPr txBox="1"/>
          <p:nvPr/>
        </p:nvSpPr>
        <p:spPr>
          <a:xfrm rot="20092541">
            <a:off x="3232872" y="4355438"/>
            <a:ext cx="11188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Gerçek </a:t>
            </a:r>
          </a:p>
          <a:p>
            <a:pPr algn="ctr"/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Özne</a:t>
            </a:r>
          </a:p>
        </p:txBody>
      </p:sp>
    </p:spTree>
    <p:extLst>
      <p:ext uri="{BB962C8B-B14F-4D97-AF65-F5344CB8AC3E}">
        <p14:creationId xmlns:p14="http://schemas.microsoft.com/office/powerpoint/2010/main" val="21558148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2" grpId="0" animBg="1"/>
      <p:bldP spid="4" grpId="0"/>
      <p:bldP spid="17" grpId="0" animBg="1"/>
      <p:bldP spid="36" grpId="0" animBg="1"/>
      <p:bldP spid="37" grpId="0"/>
      <p:bldP spid="40" grpId="0" animBg="1"/>
      <p:bldP spid="10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1. ETKEN FİİLLER</a:t>
            </a:r>
            <a:endParaRPr lang="tr-TR" dirty="0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16</a:t>
            </a:fld>
            <a:endParaRPr lang="tr-TR" noProof="0" dirty="0"/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F5AB5749-B7D5-4613-9824-1EC2F900B996}"/>
              </a:ext>
            </a:extLst>
          </p:cNvPr>
          <p:cNvSpPr txBox="1"/>
          <p:nvPr/>
        </p:nvSpPr>
        <p:spPr>
          <a:xfrm>
            <a:off x="1133135" y="1777108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Sahneye çıkınca salondakileri başımla selamladım.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B3D1D5D6-71E5-4B86-93A3-44E07A8E6220}"/>
              </a:ext>
            </a:extLst>
          </p:cNvPr>
          <p:cNvSpPr txBox="1"/>
          <p:nvPr/>
        </p:nvSpPr>
        <p:spPr>
          <a:xfrm>
            <a:off x="4606670" y="3951099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Kütüphanenin pencerelerini tek tek kapattı.</a:t>
            </a:r>
          </a:p>
        </p:txBody>
      </p:sp>
      <p:sp>
        <p:nvSpPr>
          <p:cNvPr id="2" name="Dikdörtgen: Köşeleri Yuvarlatılmış 1">
            <a:extLst>
              <a:ext uri="{FF2B5EF4-FFF2-40B4-BE49-F238E27FC236}">
                <a16:creationId xmlns:a16="http://schemas.microsoft.com/office/drawing/2014/main" id="{BE495CEF-24DF-4FE9-9EF4-8690928D4FC2}"/>
              </a:ext>
            </a:extLst>
          </p:cNvPr>
          <p:cNvSpPr/>
          <p:nvPr/>
        </p:nvSpPr>
        <p:spPr>
          <a:xfrm>
            <a:off x="6311107" y="1777107"/>
            <a:ext cx="1576747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64F3680F-3A1F-4818-A141-E6C5E9121DF3}"/>
              </a:ext>
            </a:extLst>
          </p:cNvPr>
          <p:cNvSpPr txBox="1"/>
          <p:nvPr/>
        </p:nvSpPr>
        <p:spPr>
          <a:xfrm>
            <a:off x="5910253" y="2785693"/>
            <a:ext cx="24311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Selamlayan kim?</a:t>
            </a:r>
          </a:p>
        </p:txBody>
      </p:sp>
      <p:cxnSp>
        <p:nvCxnSpPr>
          <p:cNvPr id="6" name="Düz Ok Bağlayıcısı 5">
            <a:extLst>
              <a:ext uri="{FF2B5EF4-FFF2-40B4-BE49-F238E27FC236}">
                <a16:creationId xmlns:a16="http://schemas.microsoft.com/office/drawing/2014/main" id="{D76D9E67-8205-448E-893D-42CD0E557961}"/>
              </a:ext>
            </a:extLst>
          </p:cNvPr>
          <p:cNvCxnSpPr>
            <a:cxnSpLocks/>
          </p:cNvCxnSpPr>
          <p:nvPr/>
        </p:nvCxnSpPr>
        <p:spPr>
          <a:xfrm flipV="1">
            <a:off x="7099481" y="2274257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7" name="Dikdörtgen: Köşeleri Yuvarlatılmış 16">
            <a:extLst>
              <a:ext uri="{FF2B5EF4-FFF2-40B4-BE49-F238E27FC236}">
                <a16:creationId xmlns:a16="http://schemas.microsoft.com/office/drawing/2014/main" id="{6B7B29A9-961A-43CE-906D-B5C3308B129E}"/>
              </a:ext>
            </a:extLst>
          </p:cNvPr>
          <p:cNvSpPr/>
          <p:nvPr/>
        </p:nvSpPr>
        <p:spPr>
          <a:xfrm rot="19507486">
            <a:off x="571576" y="1814970"/>
            <a:ext cx="823360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7" name="Bağlayıcı: Eğri 26">
            <a:extLst>
              <a:ext uri="{FF2B5EF4-FFF2-40B4-BE49-F238E27FC236}">
                <a16:creationId xmlns:a16="http://schemas.microsoft.com/office/drawing/2014/main" id="{8290815F-96F6-438C-A1AB-0C7DF2CFFEAA}"/>
              </a:ext>
            </a:extLst>
          </p:cNvPr>
          <p:cNvCxnSpPr>
            <a:cxnSpLocks/>
            <a:stCxn id="2" idx="2"/>
            <a:endCxn id="17" idx="2"/>
          </p:cNvCxnSpPr>
          <p:nvPr/>
        </p:nvCxnSpPr>
        <p:spPr>
          <a:xfrm rot="5400000" flipH="1">
            <a:off x="4105565" y="-755143"/>
            <a:ext cx="3595" cy="5984237"/>
          </a:xfrm>
          <a:prstGeom prst="curvedConnector3">
            <a:avLst>
              <a:gd name="adj1" fmla="val -7412045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6" name="Dikdörtgen: Köşeleri Yuvarlatılmış 35">
            <a:extLst>
              <a:ext uri="{FF2B5EF4-FFF2-40B4-BE49-F238E27FC236}">
                <a16:creationId xmlns:a16="http://schemas.microsoft.com/office/drawing/2014/main" id="{0476BBD8-6314-4BF2-8C98-77E57347AC5C}"/>
              </a:ext>
            </a:extLst>
          </p:cNvPr>
          <p:cNvSpPr/>
          <p:nvPr/>
        </p:nvSpPr>
        <p:spPr>
          <a:xfrm>
            <a:off x="9458036" y="3951096"/>
            <a:ext cx="1063618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37" name="Metin kutusu 36">
            <a:extLst>
              <a:ext uri="{FF2B5EF4-FFF2-40B4-BE49-F238E27FC236}">
                <a16:creationId xmlns:a16="http://schemas.microsoft.com/office/drawing/2014/main" id="{AB878525-F791-4625-B31F-4C7D827EA3EC}"/>
              </a:ext>
            </a:extLst>
          </p:cNvPr>
          <p:cNvSpPr txBox="1"/>
          <p:nvPr/>
        </p:nvSpPr>
        <p:spPr>
          <a:xfrm>
            <a:off x="7887854" y="4983860"/>
            <a:ext cx="39587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Kapatan kim?</a:t>
            </a:r>
          </a:p>
        </p:txBody>
      </p:sp>
      <p:cxnSp>
        <p:nvCxnSpPr>
          <p:cNvPr id="38" name="Düz Ok Bağlayıcısı 37">
            <a:extLst>
              <a:ext uri="{FF2B5EF4-FFF2-40B4-BE49-F238E27FC236}">
                <a16:creationId xmlns:a16="http://schemas.microsoft.com/office/drawing/2014/main" id="{CFB9B04B-A151-4719-A96A-7DC6F7539B87}"/>
              </a:ext>
            </a:extLst>
          </p:cNvPr>
          <p:cNvCxnSpPr>
            <a:cxnSpLocks/>
          </p:cNvCxnSpPr>
          <p:nvPr/>
        </p:nvCxnSpPr>
        <p:spPr>
          <a:xfrm flipV="1">
            <a:off x="9971988" y="4507907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9" name="Bağlayıcı: Eğri 38">
            <a:extLst>
              <a:ext uri="{FF2B5EF4-FFF2-40B4-BE49-F238E27FC236}">
                <a16:creationId xmlns:a16="http://schemas.microsoft.com/office/drawing/2014/main" id="{6225E4FA-5D78-4FA6-BF86-8E9171C0A9CF}"/>
              </a:ext>
            </a:extLst>
          </p:cNvPr>
          <p:cNvCxnSpPr>
            <a:cxnSpLocks/>
            <a:stCxn id="36" idx="2"/>
            <a:endCxn id="40" idx="2"/>
          </p:cNvCxnSpPr>
          <p:nvPr/>
        </p:nvCxnSpPr>
        <p:spPr>
          <a:xfrm rot="5400000" flipH="1">
            <a:off x="7171266" y="1594183"/>
            <a:ext cx="48455" cy="5588703"/>
          </a:xfrm>
          <a:prstGeom prst="curvedConnector3">
            <a:avLst>
              <a:gd name="adj1" fmla="val -471778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0" name="Dikdörtgen: Köşeleri Yuvarlatılmış 39">
            <a:extLst>
              <a:ext uri="{FF2B5EF4-FFF2-40B4-BE49-F238E27FC236}">
                <a16:creationId xmlns:a16="http://schemas.microsoft.com/office/drawing/2014/main" id="{4C95A424-A63A-4BE8-84C7-121D806D1045}"/>
              </a:ext>
            </a:extLst>
          </p:cNvPr>
          <p:cNvSpPr/>
          <p:nvPr/>
        </p:nvSpPr>
        <p:spPr>
          <a:xfrm rot="19361042">
            <a:off x="3847260" y="3949891"/>
            <a:ext cx="827898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EC1B1A78-D2E5-45A9-BAC9-86562F0F448B}"/>
              </a:ext>
            </a:extLst>
          </p:cNvPr>
          <p:cNvSpPr txBox="1"/>
          <p:nvPr/>
        </p:nvSpPr>
        <p:spPr>
          <a:xfrm rot="19515438">
            <a:off x="-20655" y="1801993"/>
            <a:ext cx="1953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u="sng" dirty="0"/>
              <a:t>Ben</a:t>
            </a:r>
          </a:p>
        </p:txBody>
      </p:sp>
      <p:sp>
        <p:nvSpPr>
          <p:cNvPr id="32" name="Metin kutusu 31">
            <a:extLst>
              <a:ext uri="{FF2B5EF4-FFF2-40B4-BE49-F238E27FC236}">
                <a16:creationId xmlns:a16="http://schemas.microsoft.com/office/drawing/2014/main" id="{4F78A10A-14D2-4554-B169-81812D420DA2}"/>
              </a:ext>
            </a:extLst>
          </p:cNvPr>
          <p:cNvSpPr txBox="1"/>
          <p:nvPr/>
        </p:nvSpPr>
        <p:spPr>
          <a:xfrm rot="19284510">
            <a:off x="3639209" y="3929076"/>
            <a:ext cx="11488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u="sng" dirty="0"/>
              <a:t>O</a:t>
            </a:r>
          </a:p>
        </p:txBody>
      </p:sp>
      <p:sp>
        <p:nvSpPr>
          <p:cNvPr id="20" name="Metin kutusu 19">
            <a:extLst>
              <a:ext uri="{FF2B5EF4-FFF2-40B4-BE49-F238E27FC236}">
                <a16:creationId xmlns:a16="http://schemas.microsoft.com/office/drawing/2014/main" id="{70563F25-18A4-45D5-9464-4F4D93C7EDD5}"/>
              </a:ext>
            </a:extLst>
          </p:cNvPr>
          <p:cNvSpPr txBox="1"/>
          <p:nvPr/>
        </p:nvSpPr>
        <p:spPr>
          <a:xfrm rot="20092541">
            <a:off x="219241" y="996379"/>
            <a:ext cx="11188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Gizli </a:t>
            </a:r>
          </a:p>
          <a:p>
            <a:pPr algn="ctr"/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Özne</a:t>
            </a:r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080D094F-FFB8-483B-A70F-D8A1318802E4}"/>
              </a:ext>
            </a:extLst>
          </p:cNvPr>
          <p:cNvSpPr txBox="1"/>
          <p:nvPr/>
        </p:nvSpPr>
        <p:spPr>
          <a:xfrm rot="20092541">
            <a:off x="3769832" y="4612956"/>
            <a:ext cx="11188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Gizli </a:t>
            </a:r>
          </a:p>
          <a:p>
            <a:pPr algn="ctr"/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Özne</a:t>
            </a:r>
          </a:p>
        </p:txBody>
      </p:sp>
    </p:spTree>
    <p:extLst>
      <p:ext uri="{BB962C8B-B14F-4D97-AF65-F5344CB8AC3E}">
        <p14:creationId xmlns:p14="http://schemas.microsoft.com/office/powerpoint/2010/main" val="15918860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2" grpId="0" animBg="1"/>
      <p:bldP spid="4" grpId="0"/>
      <p:bldP spid="17" grpId="0" animBg="1"/>
      <p:bldP spid="36" grpId="0" animBg="1"/>
      <p:bldP spid="37" grpId="0"/>
      <p:bldP spid="40" grpId="0" animBg="1"/>
      <p:bldP spid="18" grpId="0"/>
      <p:bldP spid="32" grpId="0"/>
      <p:bldP spid="20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6782" y="696584"/>
            <a:ext cx="5530788" cy="569086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FFC000"/>
                </a:solidFill>
              </a:rPr>
              <a:t>2. EDİLGEN FİİLLER</a:t>
            </a: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80439" y="1858888"/>
            <a:ext cx="9431122" cy="810420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Cümlede bildirilen işi yapan kişi veya varlığın belli olmadığı fiillerdir. 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17</a:t>
            </a:fld>
            <a:endParaRPr lang="tr-TR" noProof="0" dirty="0"/>
          </a:p>
        </p:txBody>
      </p:sp>
      <p:sp>
        <p:nvSpPr>
          <p:cNvPr id="10" name="Metin Yer Tutucusu 131">
            <a:extLst>
              <a:ext uri="{FF2B5EF4-FFF2-40B4-BE49-F238E27FC236}">
                <a16:creationId xmlns:a16="http://schemas.microsoft.com/office/drawing/2014/main" id="{AFB1A0F7-EFF2-4C94-9F28-5F1E83EEA41C}"/>
              </a:ext>
            </a:extLst>
          </p:cNvPr>
          <p:cNvSpPr txBox="1">
            <a:spLocks/>
          </p:cNvSpPr>
          <p:nvPr/>
        </p:nvSpPr>
        <p:spPr>
          <a:xfrm>
            <a:off x="2059311" y="2857316"/>
            <a:ext cx="9431122" cy="81042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Edilgen fiilli cümlelerde </a:t>
            </a:r>
            <a:r>
              <a:rPr lang="tr-TR" sz="2400" dirty="0">
                <a:solidFill>
                  <a:srgbClr val="FFC000"/>
                </a:solidFill>
              </a:rPr>
              <a:t>sözde özne </a:t>
            </a:r>
            <a:r>
              <a:rPr lang="tr-TR" sz="2400" dirty="0"/>
              <a:t>bulunur. </a:t>
            </a:r>
          </a:p>
        </p:txBody>
      </p:sp>
      <p:sp>
        <p:nvSpPr>
          <p:cNvPr id="7" name="Metin Yer Tutucusu 131">
            <a:extLst>
              <a:ext uri="{FF2B5EF4-FFF2-40B4-BE49-F238E27FC236}">
                <a16:creationId xmlns:a16="http://schemas.microsoft.com/office/drawing/2014/main" id="{2EBFF58A-0ECB-4349-B7DB-8A789EABEFE4}"/>
              </a:ext>
            </a:extLst>
          </p:cNvPr>
          <p:cNvSpPr txBox="1">
            <a:spLocks/>
          </p:cNvSpPr>
          <p:nvPr/>
        </p:nvSpPr>
        <p:spPr>
          <a:xfrm>
            <a:off x="2932148" y="3855744"/>
            <a:ext cx="9431122" cy="81042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Edilgen fiiller mutlaka </a:t>
            </a:r>
            <a:r>
              <a:rPr lang="tr-TR" sz="2400" dirty="0">
                <a:solidFill>
                  <a:srgbClr val="FFC000"/>
                </a:solidFill>
              </a:rPr>
              <a:t>“–l, –n” </a:t>
            </a:r>
            <a:r>
              <a:rPr lang="tr-TR" sz="2400" dirty="0"/>
              <a:t>yapım eklerinden birini alır.</a:t>
            </a:r>
          </a:p>
        </p:txBody>
      </p:sp>
      <p:sp>
        <p:nvSpPr>
          <p:cNvPr id="8" name="Metin Yer Tutucusu 131">
            <a:extLst>
              <a:ext uri="{FF2B5EF4-FFF2-40B4-BE49-F238E27FC236}">
                <a16:creationId xmlns:a16="http://schemas.microsoft.com/office/drawing/2014/main" id="{D6EF1FA0-56A4-4F23-B006-7456D19C6513}"/>
              </a:ext>
            </a:extLst>
          </p:cNvPr>
          <p:cNvSpPr txBox="1">
            <a:spLocks/>
          </p:cNvSpPr>
          <p:nvPr/>
        </p:nvSpPr>
        <p:spPr>
          <a:xfrm>
            <a:off x="3865020" y="4854172"/>
            <a:ext cx="9431122" cy="81042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>
                <a:solidFill>
                  <a:srgbClr val="FFC000"/>
                </a:solidFill>
              </a:rPr>
              <a:t>“Birileri tarafından” </a:t>
            </a:r>
            <a:r>
              <a:rPr lang="tr-TR" sz="2400" dirty="0"/>
              <a:t>yapılma anlamı vardır.</a:t>
            </a:r>
          </a:p>
        </p:txBody>
      </p:sp>
    </p:spTree>
    <p:extLst>
      <p:ext uri="{BB962C8B-B14F-4D97-AF65-F5344CB8AC3E}">
        <p14:creationId xmlns:p14="http://schemas.microsoft.com/office/powerpoint/2010/main" val="41012080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uiExpand="1" build="p"/>
      <p:bldP spid="10" grpId="0" uiExpand="1" build="p"/>
      <p:bldP spid="7" grpId="0" uiExpand="1" build="p"/>
      <p:bldP spid="8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FFC000"/>
                </a:solidFill>
              </a:rPr>
              <a:t>2. EDİLGEN FİİLLER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18</a:t>
            </a:fld>
            <a:endParaRPr lang="tr-TR" noProof="0" dirty="0"/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F5AB5749-B7D5-4613-9824-1EC2F900B996}"/>
              </a:ext>
            </a:extLst>
          </p:cNvPr>
          <p:cNvSpPr txBox="1"/>
          <p:nvPr/>
        </p:nvSpPr>
        <p:spPr>
          <a:xfrm>
            <a:off x="1133135" y="1777108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Çam fidanları arka bahçeye dikildi.</a:t>
            </a:r>
          </a:p>
        </p:txBody>
      </p:sp>
      <p:sp>
        <p:nvSpPr>
          <p:cNvPr id="2" name="Dikdörtgen: Köşeleri Yuvarlatılmış 1">
            <a:extLst>
              <a:ext uri="{FF2B5EF4-FFF2-40B4-BE49-F238E27FC236}">
                <a16:creationId xmlns:a16="http://schemas.microsoft.com/office/drawing/2014/main" id="{BE495CEF-24DF-4FE9-9EF4-8690928D4FC2}"/>
              </a:ext>
            </a:extLst>
          </p:cNvPr>
          <p:cNvSpPr/>
          <p:nvPr/>
        </p:nvSpPr>
        <p:spPr>
          <a:xfrm>
            <a:off x="5056270" y="1801994"/>
            <a:ext cx="915465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64F3680F-3A1F-4818-A141-E6C5E9121DF3}"/>
              </a:ext>
            </a:extLst>
          </p:cNvPr>
          <p:cNvSpPr txBox="1"/>
          <p:nvPr/>
        </p:nvSpPr>
        <p:spPr>
          <a:xfrm>
            <a:off x="4537458" y="2750211"/>
            <a:ext cx="1953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Diken kim?</a:t>
            </a:r>
          </a:p>
        </p:txBody>
      </p:sp>
      <p:cxnSp>
        <p:nvCxnSpPr>
          <p:cNvPr id="6" name="Düz Ok Bağlayıcısı 5">
            <a:extLst>
              <a:ext uri="{FF2B5EF4-FFF2-40B4-BE49-F238E27FC236}">
                <a16:creationId xmlns:a16="http://schemas.microsoft.com/office/drawing/2014/main" id="{D76D9E67-8205-448E-893D-42CD0E557961}"/>
              </a:ext>
            </a:extLst>
          </p:cNvPr>
          <p:cNvCxnSpPr>
            <a:cxnSpLocks/>
          </p:cNvCxnSpPr>
          <p:nvPr/>
        </p:nvCxnSpPr>
        <p:spPr>
          <a:xfrm flipV="1">
            <a:off x="5514004" y="2286937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7" name="Dikdörtgen: Köşeleri Yuvarlatılmış 16">
            <a:extLst>
              <a:ext uri="{FF2B5EF4-FFF2-40B4-BE49-F238E27FC236}">
                <a16:creationId xmlns:a16="http://schemas.microsoft.com/office/drawing/2014/main" id="{6B7B29A9-961A-43CE-906D-B5C3308B129E}"/>
              </a:ext>
            </a:extLst>
          </p:cNvPr>
          <p:cNvSpPr/>
          <p:nvPr/>
        </p:nvSpPr>
        <p:spPr>
          <a:xfrm rot="19507486">
            <a:off x="571576" y="1814970"/>
            <a:ext cx="823360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7" name="Bağlayıcı: Eğri 26">
            <a:extLst>
              <a:ext uri="{FF2B5EF4-FFF2-40B4-BE49-F238E27FC236}">
                <a16:creationId xmlns:a16="http://schemas.microsoft.com/office/drawing/2014/main" id="{8290815F-96F6-438C-A1AB-0C7DF2CFFEAA}"/>
              </a:ext>
            </a:extLst>
          </p:cNvPr>
          <p:cNvCxnSpPr>
            <a:cxnSpLocks/>
            <a:stCxn id="2" idx="2"/>
            <a:endCxn id="17" idx="2"/>
          </p:cNvCxnSpPr>
          <p:nvPr/>
        </p:nvCxnSpPr>
        <p:spPr>
          <a:xfrm rot="5400000" flipH="1">
            <a:off x="3300383" y="50039"/>
            <a:ext cx="28482" cy="4398759"/>
          </a:xfrm>
          <a:prstGeom prst="curvedConnector3">
            <a:avLst>
              <a:gd name="adj1" fmla="val -848171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EC1B1A78-D2E5-45A9-BAC9-86562F0F448B}"/>
              </a:ext>
            </a:extLst>
          </p:cNvPr>
          <p:cNvSpPr txBox="1"/>
          <p:nvPr/>
        </p:nvSpPr>
        <p:spPr>
          <a:xfrm rot="19515438">
            <a:off x="31137" y="1800793"/>
            <a:ext cx="1953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u="sng" dirty="0"/>
              <a:t>???</a:t>
            </a:r>
          </a:p>
        </p:txBody>
      </p:sp>
      <p:sp>
        <p:nvSpPr>
          <p:cNvPr id="23" name="Dikdörtgen: Köşeleri Yuvarlatılmış 22">
            <a:extLst>
              <a:ext uri="{FF2B5EF4-FFF2-40B4-BE49-F238E27FC236}">
                <a16:creationId xmlns:a16="http://schemas.microsoft.com/office/drawing/2014/main" id="{420D8258-65A9-4A4B-B346-AAEEC5254429}"/>
              </a:ext>
            </a:extLst>
          </p:cNvPr>
          <p:cNvSpPr/>
          <p:nvPr/>
        </p:nvSpPr>
        <p:spPr>
          <a:xfrm>
            <a:off x="1556213" y="1787753"/>
            <a:ext cx="1764036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cxnSp>
        <p:nvCxnSpPr>
          <p:cNvPr id="15" name="Bağlayıcı: Eğri 14">
            <a:extLst>
              <a:ext uri="{FF2B5EF4-FFF2-40B4-BE49-F238E27FC236}">
                <a16:creationId xmlns:a16="http://schemas.microsoft.com/office/drawing/2014/main" id="{3BA3B8F0-5424-4522-A8EA-AC518ACF7765}"/>
              </a:ext>
            </a:extLst>
          </p:cNvPr>
          <p:cNvCxnSpPr>
            <a:stCxn id="18" idx="0"/>
            <a:endCxn id="23" idx="0"/>
          </p:cNvCxnSpPr>
          <p:nvPr/>
        </p:nvCxnSpPr>
        <p:spPr>
          <a:xfrm rot="5400000" flipH="1" flipV="1">
            <a:off x="1618571" y="1027774"/>
            <a:ext cx="59680" cy="1579639"/>
          </a:xfrm>
          <a:prstGeom prst="curvedConnector3">
            <a:avLst>
              <a:gd name="adj1" fmla="val 908646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Düz Ok Bağlayıcısı 27">
            <a:extLst>
              <a:ext uri="{FF2B5EF4-FFF2-40B4-BE49-F238E27FC236}">
                <a16:creationId xmlns:a16="http://schemas.microsoft.com/office/drawing/2014/main" id="{71723094-76CD-4133-AC43-5D49E129062D}"/>
              </a:ext>
            </a:extLst>
          </p:cNvPr>
          <p:cNvCxnSpPr>
            <a:cxnSpLocks/>
          </p:cNvCxnSpPr>
          <p:nvPr/>
        </p:nvCxnSpPr>
        <p:spPr>
          <a:xfrm flipH="1" flipV="1">
            <a:off x="6096000" y="2045802"/>
            <a:ext cx="484270" cy="1424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0" name="Metin kutusu 29">
            <a:extLst>
              <a:ext uri="{FF2B5EF4-FFF2-40B4-BE49-F238E27FC236}">
                <a16:creationId xmlns:a16="http://schemas.microsoft.com/office/drawing/2014/main" id="{5B6D5002-1E70-4446-98D3-A54F9F43B108}"/>
              </a:ext>
            </a:extLst>
          </p:cNvPr>
          <p:cNvSpPr txBox="1"/>
          <p:nvPr/>
        </p:nvSpPr>
        <p:spPr>
          <a:xfrm>
            <a:off x="6389972" y="1787753"/>
            <a:ext cx="4824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Dikilen ne? (İşten etkilenen varlık)</a:t>
            </a:r>
          </a:p>
        </p:txBody>
      </p:sp>
      <p:sp>
        <p:nvSpPr>
          <p:cNvPr id="22" name="Çarpım İşareti 21">
            <a:extLst>
              <a:ext uri="{FF2B5EF4-FFF2-40B4-BE49-F238E27FC236}">
                <a16:creationId xmlns:a16="http://schemas.microsoft.com/office/drawing/2014/main" id="{CBC20351-974F-4ADC-A50F-92E9BB0A11FC}"/>
              </a:ext>
            </a:extLst>
          </p:cNvPr>
          <p:cNvSpPr/>
          <p:nvPr/>
        </p:nvSpPr>
        <p:spPr>
          <a:xfrm>
            <a:off x="4921038" y="2524913"/>
            <a:ext cx="1185927" cy="1005680"/>
          </a:xfrm>
          <a:prstGeom prst="mathMultiply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33" name="Metin kutusu 32">
            <a:extLst>
              <a:ext uri="{FF2B5EF4-FFF2-40B4-BE49-F238E27FC236}">
                <a16:creationId xmlns:a16="http://schemas.microsoft.com/office/drawing/2014/main" id="{855DD76F-8DA9-46AB-B6BF-9DD30B593DCB}"/>
              </a:ext>
            </a:extLst>
          </p:cNvPr>
          <p:cNvSpPr txBox="1"/>
          <p:nvPr/>
        </p:nvSpPr>
        <p:spPr>
          <a:xfrm>
            <a:off x="1178472" y="4470948"/>
            <a:ext cx="54017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Futbolcu kırmızı kartla oyundan atıldı.</a:t>
            </a:r>
          </a:p>
        </p:txBody>
      </p:sp>
      <p:sp>
        <p:nvSpPr>
          <p:cNvPr id="34" name="Dikdörtgen: Köşeleri Yuvarlatılmış 33">
            <a:extLst>
              <a:ext uri="{FF2B5EF4-FFF2-40B4-BE49-F238E27FC236}">
                <a16:creationId xmlns:a16="http://schemas.microsoft.com/office/drawing/2014/main" id="{80BE37B7-1B47-496C-BF45-2A043160833E}"/>
              </a:ext>
            </a:extLst>
          </p:cNvPr>
          <p:cNvSpPr/>
          <p:nvPr/>
        </p:nvSpPr>
        <p:spPr>
          <a:xfrm>
            <a:off x="5624945" y="4455533"/>
            <a:ext cx="765027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35" name="Metin kutusu 34">
            <a:extLst>
              <a:ext uri="{FF2B5EF4-FFF2-40B4-BE49-F238E27FC236}">
                <a16:creationId xmlns:a16="http://schemas.microsoft.com/office/drawing/2014/main" id="{03F36111-8AD4-41F0-A517-5A5B30EF3858}"/>
              </a:ext>
            </a:extLst>
          </p:cNvPr>
          <p:cNvSpPr txBox="1"/>
          <p:nvPr/>
        </p:nvSpPr>
        <p:spPr>
          <a:xfrm>
            <a:off x="5130421" y="5458587"/>
            <a:ext cx="1953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Atan kim?</a:t>
            </a:r>
          </a:p>
        </p:txBody>
      </p:sp>
      <p:cxnSp>
        <p:nvCxnSpPr>
          <p:cNvPr id="41" name="Düz Ok Bağlayıcısı 40">
            <a:extLst>
              <a:ext uri="{FF2B5EF4-FFF2-40B4-BE49-F238E27FC236}">
                <a16:creationId xmlns:a16="http://schemas.microsoft.com/office/drawing/2014/main" id="{23B72635-F373-4F23-9640-800DBA4DB7E5}"/>
              </a:ext>
            </a:extLst>
          </p:cNvPr>
          <p:cNvCxnSpPr>
            <a:cxnSpLocks/>
          </p:cNvCxnSpPr>
          <p:nvPr/>
        </p:nvCxnSpPr>
        <p:spPr>
          <a:xfrm flipV="1">
            <a:off x="6007459" y="4967441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2" name="Bağlayıcı: Eğri 41">
            <a:extLst>
              <a:ext uri="{FF2B5EF4-FFF2-40B4-BE49-F238E27FC236}">
                <a16:creationId xmlns:a16="http://schemas.microsoft.com/office/drawing/2014/main" id="{3CCB62D8-94E4-4B5F-A0B2-F6B04F1658D0}"/>
              </a:ext>
            </a:extLst>
          </p:cNvPr>
          <p:cNvCxnSpPr>
            <a:cxnSpLocks/>
            <a:stCxn id="34" idx="2"/>
            <a:endCxn id="46" idx="2"/>
          </p:cNvCxnSpPr>
          <p:nvPr/>
        </p:nvCxnSpPr>
        <p:spPr>
          <a:xfrm rot="5400000" flipH="1">
            <a:off x="3565099" y="2474838"/>
            <a:ext cx="55732" cy="4828988"/>
          </a:xfrm>
          <a:prstGeom prst="curvedConnector3">
            <a:avLst>
              <a:gd name="adj1" fmla="val -410177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3" name="Dikdörtgen: Köşeleri Yuvarlatılmış 42">
            <a:extLst>
              <a:ext uri="{FF2B5EF4-FFF2-40B4-BE49-F238E27FC236}">
                <a16:creationId xmlns:a16="http://schemas.microsoft.com/office/drawing/2014/main" id="{F8AE616A-1A9C-467D-805E-03155288BFA8}"/>
              </a:ext>
            </a:extLst>
          </p:cNvPr>
          <p:cNvSpPr/>
          <p:nvPr/>
        </p:nvSpPr>
        <p:spPr>
          <a:xfrm>
            <a:off x="1567143" y="4455533"/>
            <a:ext cx="1176057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cxnSp>
        <p:nvCxnSpPr>
          <p:cNvPr id="44" name="Bağlayıcı: Eğri 43">
            <a:extLst>
              <a:ext uri="{FF2B5EF4-FFF2-40B4-BE49-F238E27FC236}">
                <a16:creationId xmlns:a16="http://schemas.microsoft.com/office/drawing/2014/main" id="{E6CEC891-6FEF-45E7-AE22-ADF1F68D54BF}"/>
              </a:ext>
            </a:extLst>
          </p:cNvPr>
          <p:cNvCxnSpPr>
            <a:cxnSpLocks/>
            <a:stCxn id="49" idx="0"/>
            <a:endCxn id="43" idx="0"/>
          </p:cNvCxnSpPr>
          <p:nvPr/>
        </p:nvCxnSpPr>
        <p:spPr>
          <a:xfrm rot="5400000" flipH="1" flipV="1">
            <a:off x="1559504" y="3861454"/>
            <a:ext cx="1588" cy="1189747"/>
          </a:xfrm>
          <a:prstGeom prst="curvedConnector3">
            <a:avLst>
              <a:gd name="adj1" fmla="val 17006171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Düz Ok Bağlayıcısı 44">
            <a:extLst>
              <a:ext uri="{FF2B5EF4-FFF2-40B4-BE49-F238E27FC236}">
                <a16:creationId xmlns:a16="http://schemas.microsoft.com/office/drawing/2014/main" id="{DAA4D596-BB1D-4FC4-BCB0-678B4761CE17}"/>
              </a:ext>
            </a:extLst>
          </p:cNvPr>
          <p:cNvCxnSpPr>
            <a:cxnSpLocks/>
          </p:cNvCxnSpPr>
          <p:nvPr/>
        </p:nvCxnSpPr>
        <p:spPr>
          <a:xfrm flipH="1" flipV="1">
            <a:off x="6490546" y="4705309"/>
            <a:ext cx="484270" cy="1424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6" name="Metin kutusu 45">
            <a:extLst>
              <a:ext uri="{FF2B5EF4-FFF2-40B4-BE49-F238E27FC236}">
                <a16:creationId xmlns:a16="http://schemas.microsoft.com/office/drawing/2014/main" id="{D4535442-9C66-4960-8251-FB0A6304A5BC}"/>
              </a:ext>
            </a:extLst>
          </p:cNvPr>
          <p:cNvSpPr txBox="1"/>
          <p:nvPr/>
        </p:nvSpPr>
        <p:spPr>
          <a:xfrm rot="19515438">
            <a:off x="52838" y="4384886"/>
            <a:ext cx="1953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u="sng" dirty="0"/>
              <a:t>???</a:t>
            </a:r>
          </a:p>
        </p:txBody>
      </p:sp>
      <p:sp>
        <p:nvSpPr>
          <p:cNvPr id="47" name="Metin kutusu 46">
            <a:extLst>
              <a:ext uri="{FF2B5EF4-FFF2-40B4-BE49-F238E27FC236}">
                <a16:creationId xmlns:a16="http://schemas.microsoft.com/office/drawing/2014/main" id="{EF1BEB22-1BA6-496D-938D-4324497A6A9F}"/>
              </a:ext>
            </a:extLst>
          </p:cNvPr>
          <p:cNvSpPr txBox="1"/>
          <p:nvPr/>
        </p:nvSpPr>
        <p:spPr>
          <a:xfrm>
            <a:off x="6809141" y="4470948"/>
            <a:ext cx="4824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Atılan kim? (İşten etkilenen varlık)</a:t>
            </a:r>
          </a:p>
        </p:txBody>
      </p:sp>
      <p:sp>
        <p:nvSpPr>
          <p:cNvPr id="48" name="Çarpım İşareti 47">
            <a:extLst>
              <a:ext uri="{FF2B5EF4-FFF2-40B4-BE49-F238E27FC236}">
                <a16:creationId xmlns:a16="http://schemas.microsoft.com/office/drawing/2014/main" id="{83D2AB4E-33D7-4347-9A86-41E92F105C01}"/>
              </a:ext>
            </a:extLst>
          </p:cNvPr>
          <p:cNvSpPr/>
          <p:nvPr/>
        </p:nvSpPr>
        <p:spPr>
          <a:xfrm>
            <a:off x="5378771" y="5205417"/>
            <a:ext cx="1185927" cy="1005680"/>
          </a:xfrm>
          <a:prstGeom prst="mathMultiply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49" name="Dikdörtgen: Köşeleri Yuvarlatılmış 48">
            <a:extLst>
              <a:ext uri="{FF2B5EF4-FFF2-40B4-BE49-F238E27FC236}">
                <a16:creationId xmlns:a16="http://schemas.microsoft.com/office/drawing/2014/main" id="{1645C484-9012-46DD-A96F-037BBB1E02B3}"/>
              </a:ext>
            </a:extLst>
          </p:cNvPr>
          <p:cNvSpPr/>
          <p:nvPr/>
        </p:nvSpPr>
        <p:spPr>
          <a:xfrm rot="19507486">
            <a:off x="685733" y="4415663"/>
            <a:ext cx="823360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31" name="Metin kutusu 30">
            <a:extLst>
              <a:ext uri="{FF2B5EF4-FFF2-40B4-BE49-F238E27FC236}">
                <a16:creationId xmlns:a16="http://schemas.microsoft.com/office/drawing/2014/main" id="{1BDB8F5B-A939-474E-8554-2ED8A3D9A86D}"/>
              </a:ext>
            </a:extLst>
          </p:cNvPr>
          <p:cNvSpPr txBox="1"/>
          <p:nvPr/>
        </p:nvSpPr>
        <p:spPr>
          <a:xfrm rot="20092541">
            <a:off x="1851018" y="968508"/>
            <a:ext cx="11188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FC000"/>
                </a:solidFill>
              </a:rPr>
              <a:t>Sözde </a:t>
            </a:r>
          </a:p>
          <a:p>
            <a:pPr algn="ctr"/>
            <a:r>
              <a:rPr lang="tr-TR" sz="2400" b="1" dirty="0">
                <a:solidFill>
                  <a:srgbClr val="FFC000"/>
                </a:solidFill>
              </a:rPr>
              <a:t>Özne</a:t>
            </a:r>
          </a:p>
        </p:txBody>
      </p:sp>
      <p:sp>
        <p:nvSpPr>
          <p:cNvPr id="36" name="Metin kutusu 35">
            <a:extLst>
              <a:ext uri="{FF2B5EF4-FFF2-40B4-BE49-F238E27FC236}">
                <a16:creationId xmlns:a16="http://schemas.microsoft.com/office/drawing/2014/main" id="{80C4432C-9C77-4856-8D50-5D2FD41B03D2}"/>
              </a:ext>
            </a:extLst>
          </p:cNvPr>
          <p:cNvSpPr txBox="1"/>
          <p:nvPr/>
        </p:nvSpPr>
        <p:spPr>
          <a:xfrm rot="20092541">
            <a:off x="1496606" y="3653465"/>
            <a:ext cx="11188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FC000"/>
                </a:solidFill>
              </a:rPr>
              <a:t>Sözde </a:t>
            </a:r>
          </a:p>
          <a:p>
            <a:pPr algn="ctr"/>
            <a:r>
              <a:rPr lang="tr-TR" sz="2400" b="1" dirty="0">
                <a:solidFill>
                  <a:srgbClr val="FFC000"/>
                </a:solidFill>
              </a:rPr>
              <a:t>Özne</a:t>
            </a:r>
          </a:p>
        </p:txBody>
      </p:sp>
    </p:spTree>
    <p:extLst>
      <p:ext uri="{BB962C8B-B14F-4D97-AF65-F5344CB8AC3E}">
        <p14:creationId xmlns:p14="http://schemas.microsoft.com/office/powerpoint/2010/main" val="35534115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500"/>
                            </p:stCondLst>
                            <p:childTnLst>
                              <p:par>
                                <p:cTn id="9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 animBg="1"/>
      <p:bldP spid="4" grpId="0"/>
      <p:bldP spid="17" grpId="0" animBg="1"/>
      <p:bldP spid="18" grpId="0"/>
      <p:bldP spid="23" grpId="0" animBg="1"/>
      <p:bldP spid="30" grpId="0"/>
      <p:bldP spid="22" grpId="0" animBg="1"/>
      <p:bldP spid="33" grpId="0"/>
      <p:bldP spid="34" grpId="0" animBg="1"/>
      <p:bldP spid="35" grpId="0"/>
      <p:bldP spid="43" grpId="0" animBg="1"/>
      <p:bldP spid="46" grpId="0"/>
      <p:bldP spid="47" grpId="0"/>
      <p:bldP spid="48" grpId="0" animBg="1"/>
      <p:bldP spid="49" grpId="0" animBg="1"/>
      <p:bldP spid="31" grpId="0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FFC000"/>
                </a:solidFill>
              </a:rPr>
              <a:t>2. EDİLGEN FİİLLER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19</a:t>
            </a:fld>
            <a:endParaRPr lang="tr-TR" noProof="0" dirty="0"/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F5AB5749-B7D5-4613-9824-1EC2F900B996}"/>
              </a:ext>
            </a:extLst>
          </p:cNvPr>
          <p:cNvSpPr txBox="1"/>
          <p:nvPr/>
        </p:nvSpPr>
        <p:spPr>
          <a:xfrm>
            <a:off x="1133136" y="1777108"/>
            <a:ext cx="6727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Depodaki malzemeler ön tarafa taşındı.</a:t>
            </a:r>
          </a:p>
        </p:txBody>
      </p:sp>
      <p:sp>
        <p:nvSpPr>
          <p:cNvPr id="2" name="Dikdörtgen: Köşeleri Yuvarlatılmış 1">
            <a:extLst>
              <a:ext uri="{FF2B5EF4-FFF2-40B4-BE49-F238E27FC236}">
                <a16:creationId xmlns:a16="http://schemas.microsoft.com/office/drawing/2014/main" id="{BE495CEF-24DF-4FE9-9EF4-8690928D4FC2}"/>
              </a:ext>
            </a:extLst>
          </p:cNvPr>
          <p:cNvSpPr/>
          <p:nvPr/>
        </p:nvSpPr>
        <p:spPr>
          <a:xfrm>
            <a:off x="5638267" y="1801993"/>
            <a:ext cx="915465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64F3680F-3A1F-4818-A141-E6C5E9121DF3}"/>
              </a:ext>
            </a:extLst>
          </p:cNvPr>
          <p:cNvSpPr txBox="1"/>
          <p:nvPr/>
        </p:nvSpPr>
        <p:spPr>
          <a:xfrm>
            <a:off x="5155610" y="2760065"/>
            <a:ext cx="1953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Taşıyan kim?</a:t>
            </a:r>
          </a:p>
        </p:txBody>
      </p:sp>
      <p:cxnSp>
        <p:nvCxnSpPr>
          <p:cNvPr id="6" name="Düz Ok Bağlayıcısı 5">
            <a:extLst>
              <a:ext uri="{FF2B5EF4-FFF2-40B4-BE49-F238E27FC236}">
                <a16:creationId xmlns:a16="http://schemas.microsoft.com/office/drawing/2014/main" id="{D76D9E67-8205-448E-893D-42CD0E557961}"/>
              </a:ext>
            </a:extLst>
          </p:cNvPr>
          <p:cNvCxnSpPr>
            <a:cxnSpLocks/>
          </p:cNvCxnSpPr>
          <p:nvPr/>
        </p:nvCxnSpPr>
        <p:spPr>
          <a:xfrm flipV="1">
            <a:off x="6116096" y="2286936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7" name="Dikdörtgen: Köşeleri Yuvarlatılmış 16">
            <a:extLst>
              <a:ext uri="{FF2B5EF4-FFF2-40B4-BE49-F238E27FC236}">
                <a16:creationId xmlns:a16="http://schemas.microsoft.com/office/drawing/2014/main" id="{6B7B29A9-961A-43CE-906D-B5C3308B129E}"/>
              </a:ext>
            </a:extLst>
          </p:cNvPr>
          <p:cNvSpPr/>
          <p:nvPr/>
        </p:nvSpPr>
        <p:spPr>
          <a:xfrm rot="19507486">
            <a:off x="571576" y="1814970"/>
            <a:ext cx="823360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7" name="Bağlayıcı: Eğri 26">
            <a:extLst>
              <a:ext uri="{FF2B5EF4-FFF2-40B4-BE49-F238E27FC236}">
                <a16:creationId xmlns:a16="http://schemas.microsoft.com/office/drawing/2014/main" id="{8290815F-96F6-438C-A1AB-0C7DF2CFFEAA}"/>
              </a:ext>
            </a:extLst>
          </p:cNvPr>
          <p:cNvCxnSpPr>
            <a:cxnSpLocks/>
            <a:stCxn id="2" idx="2"/>
            <a:endCxn id="17" idx="2"/>
          </p:cNvCxnSpPr>
          <p:nvPr/>
        </p:nvCxnSpPr>
        <p:spPr>
          <a:xfrm rot="5400000" flipH="1">
            <a:off x="3591381" y="-240960"/>
            <a:ext cx="28481" cy="4980756"/>
          </a:xfrm>
          <a:prstGeom prst="curvedConnector3">
            <a:avLst>
              <a:gd name="adj1" fmla="val -848204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EC1B1A78-D2E5-45A9-BAC9-86562F0F448B}"/>
              </a:ext>
            </a:extLst>
          </p:cNvPr>
          <p:cNvSpPr txBox="1"/>
          <p:nvPr/>
        </p:nvSpPr>
        <p:spPr>
          <a:xfrm rot="19515438">
            <a:off x="31137" y="1800793"/>
            <a:ext cx="1953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u="sng" dirty="0"/>
              <a:t>???</a:t>
            </a:r>
          </a:p>
        </p:txBody>
      </p:sp>
      <p:sp>
        <p:nvSpPr>
          <p:cNvPr id="23" name="Dikdörtgen: Köşeleri Yuvarlatılmış 22">
            <a:extLst>
              <a:ext uri="{FF2B5EF4-FFF2-40B4-BE49-F238E27FC236}">
                <a16:creationId xmlns:a16="http://schemas.microsoft.com/office/drawing/2014/main" id="{420D8258-65A9-4A4B-B346-AAEEC5254429}"/>
              </a:ext>
            </a:extLst>
          </p:cNvPr>
          <p:cNvSpPr/>
          <p:nvPr/>
        </p:nvSpPr>
        <p:spPr>
          <a:xfrm>
            <a:off x="1556213" y="1787753"/>
            <a:ext cx="2840296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cxnSp>
        <p:nvCxnSpPr>
          <p:cNvPr id="15" name="Bağlayıcı: Eğri 14">
            <a:extLst>
              <a:ext uri="{FF2B5EF4-FFF2-40B4-BE49-F238E27FC236}">
                <a16:creationId xmlns:a16="http://schemas.microsoft.com/office/drawing/2014/main" id="{3BA3B8F0-5424-4522-A8EA-AC518ACF7765}"/>
              </a:ext>
            </a:extLst>
          </p:cNvPr>
          <p:cNvCxnSpPr>
            <a:cxnSpLocks/>
            <a:stCxn id="18" idx="0"/>
            <a:endCxn id="23" idx="0"/>
          </p:cNvCxnSpPr>
          <p:nvPr/>
        </p:nvCxnSpPr>
        <p:spPr>
          <a:xfrm rot="5400000" flipH="1" flipV="1">
            <a:off x="1887636" y="758709"/>
            <a:ext cx="59680" cy="2117769"/>
          </a:xfrm>
          <a:prstGeom prst="curvedConnector3">
            <a:avLst>
              <a:gd name="adj1" fmla="val 483043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Düz Ok Bağlayıcısı 27">
            <a:extLst>
              <a:ext uri="{FF2B5EF4-FFF2-40B4-BE49-F238E27FC236}">
                <a16:creationId xmlns:a16="http://schemas.microsoft.com/office/drawing/2014/main" id="{71723094-76CD-4133-AC43-5D49E129062D}"/>
              </a:ext>
            </a:extLst>
          </p:cNvPr>
          <p:cNvCxnSpPr>
            <a:cxnSpLocks/>
          </p:cNvCxnSpPr>
          <p:nvPr/>
        </p:nvCxnSpPr>
        <p:spPr>
          <a:xfrm flipH="1" flipV="1">
            <a:off x="6622805" y="2045802"/>
            <a:ext cx="484270" cy="1424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0" name="Metin kutusu 29">
            <a:extLst>
              <a:ext uri="{FF2B5EF4-FFF2-40B4-BE49-F238E27FC236}">
                <a16:creationId xmlns:a16="http://schemas.microsoft.com/office/drawing/2014/main" id="{5B6D5002-1E70-4446-98D3-A54F9F43B108}"/>
              </a:ext>
            </a:extLst>
          </p:cNvPr>
          <p:cNvSpPr txBox="1"/>
          <p:nvPr/>
        </p:nvSpPr>
        <p:spPr>
          <a:xfrm>
            <a:off x="6949874" y="1801993"/>
            <a:ext cx="4824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Taşınan ne? (İşten etkilenen varlık)</a:t>
            </a:r>
          </a:p>
        </p:txBody>
      </p:sp>
      <p:sp>
        <p:nvSpPr>
          <p:cNvPr id="22" name="Çarpım İşareti 21">
            <a:extLst>
              <a:ext uri="{FF2B5EF4-FFF2-40B4-BE49-F238E27FC236}">
                <a16:creationId xmlns:a16="http://schemas.microsoft.com/office/drawing/2014/main" id="{CBC20351-974F-4ADC-A50F-92E9BB0A11FC}"/>
              </a:ext>
            </a:extLst>
          </p:cNvPr>
          <p:cNvSpPr/>
          <p:nvPr/>
        </p:nvSpPr>
        <p:spPr>
          <a:xfrm>
            <a:off x="5523132" y="2572890"/>
            <a:ext cx="1185927" cy="1005680"/>
          </a:xfrm>
          <a:prstGeom prst="mathMultiply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33" name="Metin kutusu 32">
            <a:extLst>
              <a:ext uri="{FF2B5EF4-FFF2-40B4-BE49-F238E27FC236}">
                <a16:creationId xmlns:a16="http://schemas.microsoft.com/office/drawing/2014/main" id="{855DD76F-8DA9-46AB-B6BF-9DD30B593DCB}"/>
              </a:ext>
            </a:extLst>
          </p:cNvPr>
          <p:cNvSpPr txBox="1"/>
          <p:nvPr/>
        </p:nvSpPr>
        <p:spPr>
          <a:xfrm>
            <a:off x="1178472" y="4470948"/>
            <a:ext cx="54017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Ağaçlar budanıp yollar asfaltlandı.</a:t>
            </a:r>
          </a:p>
        </p:txBody>
      </p:sp>
      <p:sp>
        <p:nvSpPr>
          <p:cNvPr id="34" name="Dikdörtgen: Köşeleri Yuvarlatılmış 33">
            <a:extLst>
              <a:ext uri="{FF2B5EF4-FFF2-40B4-BE49-F238E27FC236}">
                <a16:creationId xmlns:a16="http://schemas.microsoft.com/office/drawing/2014/main" id="{80BE37B7-1B47-496C-BF45-2A043160833E}"/>
              </a:ext>
            </a:extLst>
          </p:cNvPr>
          <p:cNvSpPr/>
          <p:nvPr/>
        </p:nvSpPr>
        <p:spPr>
          <a:xfrm>
            <a:off x="4549462" y="4470947"/>
            <a:ext cx="1457997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35" name="Metin kutusu 34">
            <a:extLst>
              <a:ext uri="{FF2B5EF4-FFF2-40B4-BE49-F238E27FC236}">
                <a16:creationId xmlns:a16="http://schemas.microsoft.com/office/drawing/2014/main" id="{03F36111-8AD4-41F0-A517-5A5B30EF3858}"/>
              </a:ext>
            </a:extLst>
          </p:cNvPr>
          <p:cNvSpPr txBox="1"/>
          <p:nvPr/>
        </p:nvSpPr>
        <p:spPr>
          <a:xfrm>
            <a:off x="4056532" y="5477423"/>
            <a:ext cx="2443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Asfaltlayan kim?</a:t>
            </a:r>
          </a:p>
        </p:txBody>
      </p:sp>
      <p:cxnSp>
        <p:nvCxnSpPr>
          <p:cNvPr id="41" name="Düz Ok Bağlayıcısı 40">
            <a:extLst>
              <a:ext uri="{FF2B5EF4-FFF2-40B4-BE49-F238E27FC236}">
                <a16:creationId xmlns:a16="http://schemas.microsoft.com/office/drawing/2014/main" id="{23B72635-F373-4F23-9640-800DBA4DB7E5}"/>
              </a:ext>
            </a:extLst>
          </p:cNvPr>
          <p:cNvCxnSpPr>
            <a:cxnSpLocks/>
          </p:cNvCxnSpPr>
          <p:nvPr/>
        </p:nvCxnSpPr>
        <p:spPr>
          <a:xfrm flipV="1">
            <a:off x="5327175" y="4967440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2" name="Bağlayıcı: Eğri 41">
            <a:extLst>
              <a:ext uri="{FF2B5EF4-FFF2-40B4-BE49-F238E27FC236}">
                <a16:creationId xmlns:a16="http://schemas.microsoft.com/office/drawing/2014/main" id="{3CCB62D8-94E4-4B5F-A0B2-F6B04F1658D0}"/>
              </a:ext>
            </a:extLst>
          </p:cNvPr>
          <p:cNvCxnSpPr>
            <a:cxnSpLocks/>
            <a:stCxn id="34" idx="2"/>
            <a:endCxn id="46" idx="2"/>
          </p:cNvCxnSpPr>
          <p:nvPr/>
        </p:nvCxnSpPr>
        <p:spPr>
          <a:xfrm rot="5400000" flipH="1">
            <a:off x="3192893" y="2847044"/>
            <a:ext cx="71146" cy="4099990"/>
          </a:xfrm>
          <a:prstGeom prst="curvedConnector3">
            <a:avLst>
              <a:gd name="adj1" fmla="val -321311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3" name="Dikdörtgen: Köşeleri Yuvarlatılmış 42">
            <a:extLst>
              <a:ext uri="{FF2B5EF4-FFF2-40B4-BE49-F238E27FC236}">
                <a16:creationId xmlns:a16="http://schemas.microsoft.com/office/drawing/2014/main" id="{F8AE616A-1A9C-467D-805E-03155288BFA8}"/>
              </a:ext>
            </a:extLst>
          </p:cNvPr>
          <p:cNvSpPr/>
          <p:nvPr/>
        </p:nvSpPr>
        <p:spPr>
          <a:xfrm>
            <a:off x="3722255" y="4474082"/>
            <a:ext cx="788454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cxnSp>
        <p:nvCxnSpPr>
          <p:cNvPr id="44" name="Bağlayıcı: Eğri 43">
            <a:extLst>
              <a:ext uri="{FF2B5EF4-FFF2-40B4-BE49-F238E27FC236}">
                <a16:creationId xmlns:a16="http://schemas.microsoft.com/office/drawing/2014/main" id="{E6CEC891-6FEF-45E7-AE22-ADF1F68D54BF}"/>
              </a:ext>
            </a:extLst>
          </p:cNvPr>
          <p:cNvCxnSpPr>
            <a:cxnSpLocks/>
            <a:stCxn id="49" idx="0"/>
            <a:endCxn id="43" idx="0"/>
          </p:cNvCxnSpPr>
          <p:nvPr/>
        </p:nvCxnSpPr>
        <p:spPr>
          <a:xfrm rot="16200000" flipH="1">
            <a:off x="2532472" y="2890073"/>
            <a:ext cx="16961" cy="3151057"/>
          </a:xfrm>
          <a:prstGeom prst="curvedConnector3">
            <a:avLst>
              <a:gd name="adj1" fmla="val -1592229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Düz Ok Bağlayıcısı 44">
            <a:extLst>
              <a:ext uri="{FF2B5EF4-FFF2-40B4-BE49-F238E27FC236}">
                <a16:creationId xmlns:a16="http://schemas.microsoft.com/office/drawing/2014/main" id="{DAA4D596-BB1D-4FC4-BCB0-678B4761CE17}"/>
              </a:ext>
            </a:extLst>
          </p:cNvPr>
          <p:cNvCxnSpPr>
            <a:cxnSpLocks/>
          </p:cNvCxnSpPr>
          <p:nvPr/>
        </p:nvCxnSpPr>
        <p:spPr>
          <a:xfrm flipH="1" flipV="1">
            <a:off x="6116095" y="4701779"/>
            <a:ext cx="484270" cy="1424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6" name="Metin kutusu 45">
            <a:extLst>
              <a:ext uri="{FF2B5EF4-FFF2-40B4-BE49-F238E27FC236}">
                <a16:creationId xmlns:a16="http://schemas.microsoft.com/office/drawing/2014/main" id="{D4535442-9C66-4960-8251-FB0A6304A5BC}"/>
              </a:ext>
            </a:extLst>
          </p:cNvPr>
          <p:cNvSpPr txBox="1"/>
          <p:nvPr/>
        </p:nvSpPr>
        <p:spPr>
          <a:xfrm rot="19515438">
            <a:off x="52838" y="4384886"/>
            <a:ext cx="1953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u="sng" dirty="0"/>
              <a:t>???</a:t>
            </a:r>
          </a:p>
        </p:txBody>
      </p:sp>
      <p:sp>
        <p:nvSpPr>
          <p:cNvPr id="47" name="Metin kutusu 46">
            <a:extLst>
              <a:ext uri="{FF2B5EF4-FFF2-40B4-BE49-F238E27FC236}">
                <a16:creationId xmlns:a16="http://schemas.microsoft.com/office/drawing/2014/main" id="{EF1BEB22-1BA6-496D-938D-4324497A6A9F}"/>
              </a:ext>
            </a:extLst>
          </p:cNvPr>
          <p:cNvSpPr txBox="1"/>
          <p:nvPr/>
        </p:nvSpPr>
        <p:spPr>
          <a:xfrm>
            <a:off x="6580270" y="4478067"/>
            <a:ext cx="5059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Asfaltlanan ne? (İşten etkilenen varlık)</a:t>
            </a:r>
          </a:p>
        </p:txBody>
      </p:sp>
      <p:sp>
        <p:nvSpPr>
          <p:cNvPr id="48" name="Çarpım İşareti 47">
            <a:extLst>
              <a:ext uri="{FF2B5EF4-FFF2-40B4-BE49-F238E27FC236}">
                <a16:creationId xmlns:a16="http://schemas.microsoft.com/office/drawing/2014/main" id="{83D2AB4E-33D7-4347-9A86-41E92F105C01}"/>
              </a:ext>
            </a:extLst>
          </p:cNvPr>
          <p:cNvSpPr/>
          <p:nvPr/>
        </p:nvSpPr>
        <p:spPr>
          <a:xfrm>
            <a:off x="4685496" y="5205416"/>
            <a:ext cx="1185927" cy="1005680"/>
          </a:xfrm>
          <a:prstGeom prst="mathMultiply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49" name="Dikdörtgen: Köşeleri Yuvarlatılmış 48">
            <a:extLst>
              <a:ext uri="{FF2B5EF4-FFF2-40B4-BE49-F238E27FC236}">
                <a16:creationId xmlns:a16="http://schemas.microsoft.com/office/drawing/2014/main" id="{1645C484-9012-46DD-A96F-037BBB1E02B3}"/>
              </a:ext>
            </a:extLst>
          </p:cNvPr>
          <p:cNvSpPr/>
          <p:nvPr/>
        </p:nvSpPr>
        <p:spPr>
          <a:xfrm rot="19507486">
            <a:off x="685733" y="4415663"/>
            <a:ext cx="823360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31" name="Metin kutusu 30">
            <a:extLst>
              <a:ext uri="{FF2B5EF4-FFF2-40B4-BE49-F238E27FC236}">
                <a16:creationId xmlns:a16="http://schemas.microsoft.com/office/drawing/2014/main" id="{1BDB8F5B-A939-474E-8554-2ED8A3D9A86D}"/>
              </a:ext>
            </a:extLst>
          </p:cNvPr>
          <p:cNvSpPr txBox="1"/>
          <p:nvPr/>
        </p:nvSpPr>
        <p:spPr>
          <a:xfrm rot="20092541">
            <a:off x="1851018" y="968508"/>
            <a:ext cx="11188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FC000"/>
                </a:solidFill>
              </a:rPr>
              <a:t>Sözde </a:t>
            </a:r>
          </a:p>
          <a:p>
            <a:pPr algn="ctr"/>
            <a:r>
              <a:rPr lang="tr-TR" sz="2400" b="1" dirty="0">
                <a:solidFill>
                  <a:srgbClr val="FFC000"/>
                </a:solidFill>
              </a:rPr>
              <a:t>Özne</a:t>
            </a:r>
          </a:p>
        </p:txBody>
      </p:sp>
      <p:sp>
        <p:nvSpPr>
          <p:cNvPr id="36" name="Metin kutusu 35">
            <a:extLst>
              <a:ext uri="{FF2B5EF4-FFF2-40B4-BE49-F238E27FC236}">
                <a16:creationId xmlns:a16="http://schemas.microsoft.com/office/drawing/2014/main" id="{80C4432C-9C77-4856-8D50-5D2FD41B03D2}"/>
              </a:ext>
            </a:extLst>
          </p:cNvPr>
          <p:cNvSpPr txBox="1"/>
          <p:nvPr/>
        </p:nvSpPr>
        <p:spPr>
          <a:xfrm rot="20092541">
            <a:off x="3665715" y="3776772"/>
            <a:ext cx="11188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FC000"/>
                </a:solidFill>
              </a:rPr>
              <a:t>Sözde </a:t>
            </a:r>
          </a:p>
          <a:p>
            <a:pPr algn="ctr"/>
            <a:r>
              <a:rPr lang="tr-TR" sz="2400" b="1" dirty="0">
                <a:solidFill>
                  <a:srgbClr val="FFC000"/>
                </a:solidFill>
              </a:rPr>
              <a:t>Özne</a:t>
            </a:r>
          </a:p>
        </p:txBody>
      </p:sp>
    </p:spTree>
    <p:extLst>
      <p:ext uri="{BB962C8B-B14F-4D97-AF65-F5344CB8AC3E}">
        <p14:creationId xmlns:p14="http://schemas.microsoft.com/office/powerpoint/2010/main" val="33983636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500"/>
                            </p:stCondLst>
                            <p:childTnLst>
                              <p:par>
                                <p:cTn id="9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 animBg="1"/>
      <p:bldP spid="4" grpId="0"/>
      <p:bldP spid="17" grpId="0" animBg="1"/>
      <p:bldP spid="18" grpId="0"/>
      <p:bldP spid="23" grpId="0" animBg="1"/>
      <p:bldP spid="30" grpId="0"/>
      <p:bldP spid="22" grpId="0" animBg="1"/>
      <p:bldP spid="33" grpId="0"/>
      <p:bldP spid="34" grpId="0" animBg="1"/>
      <p:bldP spid="35" grpId="0"/>
      <p:bldP spid="43" grpId="0" animBg="1"/>
      <p:bldP spid="46" grpId="0"/>
      <p:bldP spid="47" grpId="0"/>
      <p:bldP spid="48" grpId="0" animBg="1"/>
      <p:bldP spid="49" grpId="0" animBg="1"/>
      <p:bldP spid="31" grpId="0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FİİL ÇATISI NEDİR?</a:t>
            </a: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55889" y="2035666"/>
            <a:ext cx="10098156" cy="1170931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Bir cümlede yüklemin </a:t>
            </a:r>
            <a:r>
              <a:rPr lang="tr-TR" sz="2400" u="sng" dirty="0"/>
              <a:t>özneye</a:t>
            </a:r>
            <a:r>
              <a:rPr lang="tr-TR" sz="2400" dirty="0"/>
              <a:t> ve </a:t>
            </a:r>
            <a:r>
              <a:rPr lang="tr-TR" sz="2400" u="sng" dirty="0"/>
              <a:t>nesneye</a:t>
            </a:r>
            <a:r>
              <a:rPr lang="tr-TR" sz="2400" dirty="0"/>
              <a:t> göre gösterdiği duruma </a:t>
            </a:r>
            <a:r>
              <a:rPr lang="tr-TR" sz="2400" dirty="0">
                <a:solidFill>
                  <a:srgbClr val="FF0000"/>
                </a:solidFill>
              </a:rPr>
              <a:t>«fiil çatısı» </a:t>
            </a:r>
            <a:r>
              <a:rPr lang="tr-TR" sz="2400" dirty="0"/>
              <a:t>denir. 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2</a:t>
            </a:fld>
            <a:endParaRPr lang="tr-TR" noProof="0" dirty="0"/>
          </a:p>
        </p:txBody>
      </p:sp>
      <p:sp>
        <p:nvSpPr>
          <p:cNvPr id="5" name="Metin Yer Tutucusu 131">
            <a:extLst>
              <a:ext uri="{FF2B5EF4-FFF2-40B4-BE49-F238E27FC236}">
                <a16:creationId xmlns:a16="http://schemas.microsoft.com/office/drawing/2014/main" id="{1CFC7D94-AF1F-4E94-BC8E-0F1C420CB81C}"/>
              </a:ext>
            </a:extLst>
          </p:cNvPr>
          <p:cNvSpPr txBox="1">
            <a:spLocks/>
          </p:cNvSpPr>
          <p:nvPr/>
        </p:nvSpPr>
        <p:spPr>
          <a:xfrm>
            <a:off x="1610340" y="3376033"/>
            <a:ext cx="6416060" cy="55074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Çatı, yalnızca </a:t>
            </a:r>
            <a:r>
              <a:rPr lang="tr-TR" sz="2400" u="sng" dirty="0"/>
              <a:t>yüklemi fiil olan</a:t>
            </a:r>
            <a:r>
              <a:rPr lang="tr-TR" sz="2400" dirty="0"/>
              <a:t> cümlelerde aranır. </a:t>
            </a:r>
            <a:endParaRPr lang="tr-TR" dirty="0"/>
          </a:p>
        </p:txBody>
      </p:sp>
      <p:sp>
        <p:nvSpPr>
          <p:cNvPr id="7" name="Metin Yer Tutucusu 131">
            <a:extLst>
              <a:ext uri="{FF2B5EF4-FFF2-40B4-BE49-F238E27FC236}">
                <a16:creationId xmlns:a16="http://schemas.microsoft.com/office/drawing/2014/main" id="{4A4CB163-45C6-4C39-968A-6ED7A66D8EDD}"/>
              </a:ext>
            </a:extLst>
          </p:cNvPr>
          <p:cNvSpPr txBox="1">
            <a:spLocks/>
          </p:cNvSpPr>
          <p:nvPr/>
        </p:nvSpPr>
        <p:spPr>
          <a:xfrm>
            <a:off x="2774122" y="4695286"/>
            <a:ext cx="5806460" cy="55074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Yüklemi isim olan cümlelerde çatı </a:t>
            </a:r>
            <a:r>
              <a:rPr lang="tr-TR" sz="2400" u="sng" dirty="0"/>
              <a:t>aranmaz</a:t>
            </a:r>
            <a:r>
              <a:rPr lang="tr-TR" sz="2400" dirty="0"/>
              <a:t>!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376847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5" grpId="0" build="p"/>
      <p:bldP spid="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Başlık 92">
            <a:extLst>
              <a:ext uri="{FF2B5EF4-FFF2-40B4-BE49-F238E27FC236}">
                <a16:creationId xmlns:a16="http://schemas.microsoft.com/office/drawing/2014/main" id="{DC09AE7D-B8DC-44B8-B078-9DD8AF367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ÖZNESİNE GÖRE FİİLDE ÇATI</a:t>
            </a:r>
            <a:endParaRPr lang="tr-TR" dirty="0"/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4377E9A5-C9C9-4B76-9CA8-7DADEE4E0A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tr-TR" noProof="0"/>
              <a:t>GG.AA. 20XX</a:t>
            </a:r>
            <a:endParaRPr lang="tr-TR" noProof="0" dirty="0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74D36D2F-2F7D-4283-8735-F9CFAA81EB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tr-TR" noProof="0"/>
              <a:t>ALT BİLGİ EKLE</a:t>
            </a:r>
            <a:endParaRPr lang="tr-TR" noProof="0" dirty="0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12729930-FECB-4E48-B62C-4FDD28275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20</a:t>
            </a:fld>
            <a:endParaRPr lang="tr-TR" noProof="0" dirty="0"/>
          </a:p>
        </p:txBody>
      </p:sp>
      <p:sp>
        <p:nvSpPr>
          <p:cNvPr id="94" name="Metin Yer Tutucusu 93">
            <a:extLst>
              <a:ext uri="{FF2B5EF4-FFF2-40B4-BE49-F238E27FC236}">
                <a16:creationId xmlns:a16="http://schemas.microsoft.com/office/drawing/2014/main" id="{48E65C90-D7FB-47A5-9F7A-37CCE75F7C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1. ETKEN FİİLLER</a:t>
            </a:r>
            <a:endParaRPr lang="tr-TR" dirty="0"/>
          </a:p>
        </p:txBody>
      </p:sp>
      <p:sp>
        <p:nvSpPr>
          <p:cNvPr id="95" name="İçerik Yer Tutucusu 94">
            <a:extLst>
              <a:ext uri="{FF2B5EF4-FFF2-40B4-BE49-F238E27FC236}">
                <a16:creationId xmlns:a16="http://schemas.microsoft.com/office/drawing/2014/main" id="{1AD389BA-66B8-42EA-BE39-FB1271AC2A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03415"/>
            <a:ext cx="5157787" cy="823912"/>
          </a:xfrm>
        </p:spPr>
        <p:txBody>
          <a:bodyPr/>
          <a:lstStyle/>
          <a:p>
            <a:r>
              <a:rPr lang="tr-TR" sz="2400" dirty="0"/>
              <a:t>Cümlede bildirilen işi yapan kişi veya varlık bellidir.</a:t>
            </a:r>
          </a:p>
        </p:txBody>
      </p:sp>
      <p:sp>
        <p:nvSpPr>
          <p:cNvPr id="96" name="Metin Yer Tutucusu 95">
            <a:extLst>
              <a:ext uri="{FF2B5EF4-FFF2-40B4-BE49-F238E27FC236}">
                <a16:creationId xmlns:a16="http://schemas.microsoft.com/office/drawing/2014/main" id="{F23B9529-92F1-4703-86CD-F7FBC340E7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tr-TR" dirty="0">
                <a:solidFill>
                  <a:srgbClr val="FFC000"/>
                </a:solidFill>
              </a:rPr>
              <a:t>2. EDİLGEN FİİLLER</a:t>
            </a:r>
          </a:p>
        </p:txBody>
      </p:sp>
      <p:sp>
        <p:nvSpPr>
          <p:cNvPr id="97" name="İçerik Yer Tutucusu 96">
            <a:extLst>
              <a:ext uri="{FF2B5EF4-FFF2-40B4-BE49-F238E27FC236}">
                <a16:creationId xmlns:a16="http://schemas.microsoft.com/office/drawing/2014/main" id="{2F366039-B50A-4E14-8071-D88D80F525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03415"/>
            <a:ext cx="5183188" cy="823912"/>
          </a:xfrm>
        </p:spPr>
        <p:txBody>
          <a:bodyPr>
            <a:normAutofit/>
          </a:bodyPr>
          <a:lstStyle/>
          <a:p>
            <a:r>
              <a:rPr lang="tr-TR" sz="2400" dirty="0"/>
              <a:t>Cümlede bildirilen işi yapan kişi veya varlık belli değildir.</a:t>
            </a:r>
          </a:p>
        </p:txBody>
      </p:sp>
      <p:sp>
        <p:nvSpPr>
          <p:cNvPr id="98" name="İçerik Yer Tutucusu 94">
            <a:extLst>
              <a:ext uri="{FF2B5EF4-FFF2-40B4-BE49-F238E27FC236}">
                <a16:creationId xmlns:a16="http://schemas.microsoft.com/office/drawing/2014/main" id="{8725D722-498E-446F-991A-0B446597B610}"/>
              </a:ext>
            </a:extLst>
          </p:cNvPr>
          <p:cNvSpPr txBox="1">
            <a:spLocks/>
          </p:cNvSpPr>
          <p:nvPr/>
        </p:nvSpPr>
        <p:spPr>
          <a:xfrm>
            <a:off x="838200" y="3166147"/>
            <a:ext cx="5157787" cy="1343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>
                <a:solidFill>
                  <a:srgbClr val="00B050"/>
                </a:solidFill>
              </a:rPr>
              <a:t>Gerçek özne </a:t>
            </a:r>
            <a:r>
              <a:rPr lang="tr-TR" sz="2400" dirty="0"/>
              <a:t>veya </a:t>
            </a:r>
            <a:r>
              <a:rPr lang="tr-TR" sz="2400" dirty="0">
                <a:solidFill>
                  <a:srgbClr val="00B050"/>
                </a:solidFill>
              </a:rPr>
              <a:t>gizli özne </a:t>
            </a:r>
            <a:r>
              <a:rPr lang="tr-TR" sz="2400" dirty="0"/>
              <a:t>bulunur.</a:t>
            </a:r>
          </a:p>
        </p:txBody>
      </p:sp>
      <p:sp>
        <p:nvSpPr>
          <p:cNvPr id="99" name="İçerik Yer Tutucusu 96">
            <a:extLst>
              <a:ext uri="{FF2B5EF4-FFF2-40B4-BE49-F238E27FC236}">
                <a16:creationId xmlns:a16="http://schemas.microsoft.com/office/drawing/2014/main" id="{65EB6577-D40C-42F7-A874-ACBF6BC0181C}"/>
              </a:ext>
            </a:extLst>
          </p:cNvPr>
          <p:cNvSpPr txBox="1">
            <a:spLocks/>
          </p:cNvSpPr>
          <p:nvPr/>
        </p:nvSpPr>
        <p:spPr>
          <a:xfrm>
            <a:off x="6169024" y="3228163"/>
            <a:ext cx="5183188" cy="40167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>
                <a:solidFill>
                  <a:srgbClr val="00B050"/>
                </a:solidFill>
              </a:rPr>
              <a:t>Sözde özne </a:t>
            </a:r>
            <a:r>
              <a:rPr lang="tr-TR" sz="2400" dirty="0"/>
              <a:t>bulunur.</a:t>
            </a:r>
          </a:p>
        </p:txBody>
      </p:sp>
      <p:sp>
        <p:nvSpPr>
          <p:cNvPr id="100" name="İçerik Yer Tutucusu 96">
            <a:extLst>
              <a:ext uri="{FF2B5EF4-FFF2-40B4-BE49-F238E27FC236}">
                <a16:creationId xmlns:a16="http://schemas.microsoft.com/office/drawing/2014/main" id="{C20133F6-5EC2-4BDA-8B2B-C2FDF6306D36}"/>
              </a:ext>
            </a:extLst>
          </p:cNvPr>
          <p:cNvSpPr txBox="1">
            <a:spLocks/>
          </p:cNvSpPr>
          <p:nvPr/>
        </p:nvSpPr>
        <p:spPr>
          <a:xfrm>
            <a:off x="6169024" y="3828205"/>
            <a:ext cx="5183188" cy="4257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>
                <a:solidFill>
                  <a:srgbClr val="FFC000"/>
                </a:solidFill>
              </a:rPr>
              <a:t>«-l, -n» </a:t>
            </a:r>
            <a:r>
              <a:rPr lang="tr-TR" sz="2400" dirty="0"/>
              <a:t>yapım eklerinden birini alır.</a:t>
            </a:r>
          </a:p>
        </p:txBody>
      </p:sp>
      <p:sp>
        <p:nvSpPr>
          <p:cNvPr id="101" name="İçerik Yer Tutucusu 96">
            <a:extLst>
              <a:ext uri="{FF2B5EF4-FFF2-40B4-BE49-F238E27FC236}">
                <a16:creationId xmlns:a16="http://schemas.microsoft.com/office/drawing/2014/main" id="{A57C9885-5692-449B-AD29-DB112D700267}"/>
              </a:ext>
            </a:extLst>
          </p:cNvPr>
          <p:cNvSpPr txBox="1">
            <a:spLocks/>
          </p:cNvSpPr>
          <p:nvPr/>
        </p:nvSpPr>
        <p:spPr>
          <a:xfrm>
            <a:off x="6169024" y="4452298"/>
            <a:ext cx="5183188" cy="8239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«Birileri tarafından» </a:t>
            </a:r>
            <a:r>
              <a:rPr lang="tr-TR" sz="2400" dirty="0"/>
              <a:t>yapılma anlamı taşır.</a:t>
            </a:r>
          </a:p>
        </p:txBody>
      </p:sp>
    </p:spTree>
    <p:extLst>
      <p:ext uri="{BB962C8B-B14F-4D97-AF65-F5344CB8AC3E}">
        <p14:creationId xmlns:p14="http://schemas.microsoft.com/office/powerpoint/2010/main" val="331220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500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4" grpId="0" build="p"/>
      <p:bldP spid="95" grpId="0" build="p"/>
      <p:bldP spid="96" grpId="0" build="p"/>
      <p:bldP spid="97" grpId="0" build="p"/>
      <p:bldP spid="98" grpId="0" build="p"/>
      <p:bldP spid="99" grpId="0"/>
      <p:bldP spid="100" grpId="0"/>
      <p:bldP spid="10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Başlık 49">
            <a:extLst>
              <a:ext uri="{FF2B5EF4-FFF2-40B4-BE49-F238E27FC236}">
                <a16:creationId xmlns:a16="http://schemas.microsoft.com/office/drawing/2014/main" id="{12B733F3-8D97-4194-A1E5-84F6737F1A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6163" y="696584"/>
            <a:ext cx="6276513" cy="569086"/>
          </a:xfrm>
        </p:spPr>
        <p:txBody>
          <a:bodyPr>
            <a:normAutofit/>
          </a:bodyPr>
          <a:lstStyle/>
          <a:p>
            <a:r>
              <a:rPr lang="tr-TR" dirty="0"/>
              <a:t>DİKKAT!</a:t>
            </a:r>
            <a:endParaRPr lang="tr-TR" dirty="0">
              <a:solidFill>
                <a:srgbClr val="FD35E0"/>
              </a:solidFill>
            </a:endParaRPr>
          </a:p>
        </p:txBody>
      </p:sp>
      <p:sp>
        <p:nvSpPr>
          <p:cNvPr id="51" name="Metin Yer Tutucusu 50">
            <a:extLst>
              <a:ext uri="{FF2B5EF4-FFF2-40B4-BE49-F238E27FC236}">
                <a16:creationId xmlns:a16="http://schemas.microsoft.com/office/drawing/2014/main" id="{9C458C6B-23B9-4119-8911-CB9BE665E2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32574" y="2564360"/>
            <a:ext cx="10283687" cy="668367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Bazı fillerde işi yapan varlık ile işten etkilenen varlık aynıdır. </a:t>
            </a:r>
            <a:endParaRPr lang="tr-TR" sz="2400" u="sng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E5E895B-955F-44B7-BA16-840852E39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21</a:t>
            </a:fld>
            <a:endParaRPr lang="tr-TR" noProof="0" dirty="0"/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62B7FE44-F9AA-4CE9-9202-EBC159CFB6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476801">
            <a:off x="10048876" y="362196"/>
            <a:ext cx="1440413" cy="1440413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58BA2EB4-6B93-480E-B33C-833617BF7D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803247">
            <a:off x="731553" y="382086"/>
            <a:ext cx="1440413" cy="1440413"/>
          </a:xfrm>
          <a:prstGeom prst="rect">
            <a:avLst/>
          </a:prstGeom>
        </p:spPr>
      </p:pic>
      <p:sp>
        <p:nvSpPr>
          <p:cNvPr id="24" name="Metin Yer Tutucusu 50">
            <a:extLst>
              <a:ext uri="{FF2B5EF4-FFF2-40B4-BE49-F238E27FC236}">
                <a16:creationId xmlns:a16="http://schemas.microsoft.com/office/drawing/2014/main" id="{61945BC7-9FF9-4241-814A-0E20A2D94078}"/>
              </a:ext>
            </a:extLst>
          </p:cNvPr>
          <p:cNvSpPr txBox="1">
            <a:spLocks/>
          </p:cNvSpPr>
          <p:nvPr/>
        </p:nvSpPr>
        <p:spPr>
          <a:xfrm>
            <a:off x="1032573" y="3887824"/>
            <a:ext cx="10283687" cy="66836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Bu tür fiiller, etken çatılı olmalarına rağmen </a:t>
            </a:r>
            <a:r>
              <a:rPr lang="tr-TR" sz="2400" dirty="0">
                <a:solidFill>
                  <a:srgbClr val="FF0000"/>
                </a:solidFill>
              </a:rPr>
              <a:t>«-l, -n» </a:t>
            </a:r>
            <a:r>
              <a:rPr lang="tr-TR" sz="2400" dirty="0"/>
              <a:t>eklerinden birini alırlar.</a:t>
            </a:r>
            <a:endParaRPr lang="tr-TR" sz="2400" u="sng" dirty="0"/>
          </a:p>
        </p:txBody>
      </p:sp>
    </p:spTree>
    <p:extLst>
      <p:ext uri="{BB962C8B-B14F-4D97-AF65-F5344CB8AC3E}">
        <p14:creationId xmlns:p14="http://schemas.microsoft.com/office/powerpoint/2010/main" val="41341407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uild="p"/>
      <p:bldP spid="2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/>
              <a:t>ÖRNEK</a:t>
            </a:r>
          </a:p>
        </p:txBody>
      </p:sp>
      <p:sp>
        <p:nvSpPr>
          <p:cNvPr id="29" name="Metin kutusu 28">
            <a:extLst>
              <a:ext uri="{FF2B5EF4-FFF2-40B4-BE49-F238E27FC236}">
                <a16:creationId xmlns:a16="http://schemas.microsoft.com/office/drawing/2014/main" id="{20619E0C-7458-42FA-85BC-18565D7FC89D}"/>
              </a:ext>
            </a:extLst>
          </p:cNvPr>
          <p:cNvSpPr txBox="1"/>
          <p:nvPr/>
        </p:nvSpPr>
        <p:spPr>
          <a:xfrm>
            <a:off x="684227" y="1852791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Murat, eve gider gitmez yıkandı.</a:t>
            </a:r>
          </a:p>
        </p:txBody>
      </p:sp>
      <p:sp>
        <p:nvSpPr>
          <p:cNvPr id="31" name="Dikdörtgen: Köşeleri Yuvarlatılmış 30">
            <a:extLst>
              <a:ext uri="{FF2B5EF4-FFF2-40B4-BE49-F238E27FC236}">
                <a16:creationId xmlns:a16="http://schemas.microsoft.com/office/drawing/2014/main" id="{4212CDB6-5CD4-44C3-A4A7-A2ED28187AD4}"/>
              </a:ext>
            </a:extLst>
          </p:cNvPr>
          <p:cNvSpPr/>
          <p:nvPr/>
        </p:nvSpPr>
        <p:spPr>
          <a:xfrm>
            <a:off x="4230505" y="1869085"/>
            <a:ext cx="1057088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32" name="Metin kutusu 31">
            <a:extLst>
              <a:ext uri="{FF2B5EF4-FFF2-40B4-BE49-F238E27FC236}">
                <a16:creationId xmlns:a16="http://schemas.microsoft.com/office/drawing/2014/main" id="{B5ADE42C-BACA-4BC9-A10E-B0C621516850}"/>
              </a:ext>
            </a:extLst>
          </p:cNvPr>
          <p:cNvSpPr txBox="1"/>
          <p:nvPr/>
        </p:nvSpPr>
        <p:spPr>
          <a:xfrm>
            <a:off x="3743045" y="2879634"/>
            <a:ext cx="1953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Yıkayan kim?</a:t>
            </a:r>
          </a:p>
        </p:txBody>
      </p:sp>
      <p:cxnSp>
        <p:nvCxnSpPr>
          <p:cNvPr id="36" name="Düz Ok Bağlayıcısı 35">
            <a:extLst>
              <a:ext uri="{FF2B5EF4-FFF2-40B4-BE49-F238E27FC236}">
                <a16:creationId xmlns:a16="http://schemas.microsoft.com/office/drawing/2014/main" id="{FDE73115-08ED-4FE1-9D3F-07E446C9E5E7}"/>
              </a:ext>
            </a:extLst>
          </p:cNvPr>
          <p:cNvCxnSpPr>
            <a:cxnSpLocks/>
          </p:cNvCxnSpPr>
          <p:nvPr/>
        </p:nvCxnSpPr>
        <p:spPr>
          <a:xfrm flipV="1">
            <a:off x="4766101" y="2413093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7" name="Bağlayıcı: Eğri 36">
            <a:extLst>
              <a:ext uri="{FF2B5EF4-FFF2-40B4-BE49-F238E27FC236}">
                <a16:creationId xmlns:a16="http://schemas.microsoft.com/office/drawing/2014/main" id="{AC8F7A9C-A809-44E0-9C8D-9DEA04A7E81C}"/>
              </a:ext>
            </a:extLst>
          </p:cNvPr>
          <p:cNvCxnSpPr>
            <a:cxnSpLocks/>
            <a:stCxn id="31" idx="2"/>
            <a:endCxn id="38" idx="2"/>
          </p:cNvCxnSpPr>
          <p:nvPr/>
        </p:nvCxnSpPr>
        <p:spPr>
          <a:xfrm rot="5400000" flipH="1">
            <a:off x="3125603" y="697304"/>
            <a:ext cx="16294" cy="3250598"/>
          </a:xfrm>
          <a:prstGeom prst="curvedConnector3">
            <a:avLst>
              <a:gd name="adj1" fmla="val -1969823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8" name="Dikdörtgen: Köşeleri Yuvarlatılmış 37">
            <a:extLst>
              <a:ext uri="{FF2B5EF4-FFF2-40B4-BE49-F238E27FC236}">
                <a16:creationId xmlns:a16="http://schemas.microsoft.com/office/drawing/2014/main" id="{25568A9A-D350-45BE-939A-17B330392841}"/>
              </a:ext>
            </a:extLst>
          </p:cNvPr>
          <p:cNvSpPr/>
          <p:nvPr/>
        </p:nvSpPr>
        <p:spPr>
          <a:xfrm>
            <a:off x="1054400" y="1852791"/>
            <a:ext cx="908101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cxnSp>
        <p:nvCxnSpPr>
          <p:cNvPr id="39" name="Bağlayıcı: Eğri 38">
            <a:extLst>
              <a:ext uri="{FF2B5EF4-FFF2-40B4-BE49-F238E27FC236}">
                <a16:creationId xmlns:a16="http://schemas.microsoft.com/office/drawing/2014/main" id="{320E8DA3-3F52-4F79-8313-6BC8D60AEE63}"/>
              </a:ext>
            </a:extLst>
          </p:cNvPr>
          <p:cNvCxnSpPr>
            <a:cxnSpLocks/>
            <a:stCxn id="31" idx="0"/>
            <a:endCxn id="38" idx="0"/>
          </p:cNvCxnSpPr>
          <p:nvPr/>
        </p:nvCxnSpPr>
        <p:spPr>
          <a:xfrm rot="16200000" flipV="1">
            <a:off x="3125603" y="235639"/>
            <a:ext cx="16294" cy="3250598"/>
          </a:xfrm>
          <a:prstGeom prst="curvedConnector3">
            <a:avLst>
              <a:gd name="adj1" fmla="val 2693372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Düz Ok Bağlayıcısı 39">
            <a:extLst>
              <a:ext uri="{FF2B5EF4-FFF2-40B4-BE49-F238E27FC236}">
                <a16:creationId xmlns:a16="http://schemas.microsoft.com/office/drawing/2014/main" id="{4CE192E4-A3C4-40D9-B335-039548E7EDC9}"/>
              </a:ext>
            </a:extLst>
          </p:cNvPr>
          <p:cNvCxnSpPr>
            <a:cxnSpLocks/>
          </p:cNvCxnSpPr>
          <p:nvPr/>
        </p:nvCxnSpPr>
        <p:spPr>
          <a:xfrm flipH="1" flipV="1">
            <a:off x="5422318" y="2083623"/>
            <a:ext cx="484270" cy="1424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0" name="Metin kutusu 49">
            <a:extLst>
              <a:ext uri="{FF2B5EF4-FFF2-40B4-BE49-F238E27FC236}">
                <a16:creationId xmlns:a16="http://schemas.microsoft.com/office/drawing/2014/main" id="{24595851-FCAD-46FA-B564-8318D241714A}"/>
              </a:ext>
            </a:extLst>
          </p:cNvPr>
          <p:cNvSpPr txBox="1"/>
          <p:nvPr/>
        </p:nvSpPr>
        <p:spPr>
          <a:xfrm>
            <a:off x="5746758" y="1835557"/>
            <a:ext cx="4824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Yıkanan kim? (İşten etkilenen varlık)</a:t>
            </a:r>
          </a:p>
        </p:txBody>
      </p:sp>
      <p:sp>
        <p:nvSpPr>
          <p:cNvPr id="66" name="Metin kutusu 65">
            <a:extLst>
              <a:ext uri="{FF2B5EF4-FFF2-40B4-BE49-F238E27FC236}">
                <a16:creationId xmlns:a16="http://schemas.microsoft.com/office/drawing/2014/main" id="{AF0D6815-60D2-467E-9C5F-99E94401E19F}"/>
              </a:ext>
            </a:extLst>
          </p:cNvPr>
          <p:cNvSpPr txBox="1"/>
          <p:nvPr/>
        </p:nvSpPr>
        <p:spPr>
          <a:xfrm>
            <a:off x="684227" y="4578013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Ahmet, yıllarca hep düzenli beslendi.</a:t>
            </a:r>
          </a:p>
        </p:txBody>
      </p:sp>
      <p:sp>
        <p:nvSpPr>
          <p:cNvPr id="67" name="Dikdörtgen: Köşeleri Yuvarlatılmış 66">
            <a:extLst>
              <a:ext uri="{FF2B5EF4-FFF2-40B4-BE49-F238E27FC236}">
                <a16:creationId xmlns:a16="http://schemas.microsoft.com/office/drawing/2014/main" id="{977FD964-B902-4DDD-AD9F-D25167941AF9}"/>
              </a:ext>
            </a:extLst>
          </p:cNvPr>
          <p:cNvSpPr/>
          <p:nvPr/>
        </p:nvSpPr>
        <p:spPr>
          <a:xfrm>
            <a:off x="4607364" y="4594307"/>
            <a:ext cx="1212463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68" name="Metin kutusu 67">
            <a:extLst>
              <a:ext uri="{FF2B5EF4-FFF2-40B4-BE49-F238E27FC236}">
                <a16:creationId xmlns:a16="http://schemas.microsoft.com/office/drawing/2014/main" id="{CFE5EF6E-E1BF-46C1-9467-BD5303BCC274}"/>
              </a:ext>
            </a:extLst>
          </p:cNvPr>
          <p:cNvSpPr txBox="1"/>
          <p:nvPr/>
        </p:nvSpPr>
        <p:spPr>
          <a:xfrm>
            <a:off x="4154919" y="5604856"/>
            <a:ext cx="2076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Besleyen kim?</a:t>
            </a:r>
          </a:p>
        </p:txBody>
      </p:sp>
      <p:cxnSp>
        <p:nvCxnSpPr>
          <p:cNvPr id="69" name="Düz Ok Bağlayıcısı 68">
            <a:extLst>
              <a:ext uri="{FF2B5EF4-FFF2-40B4-BE49-F238E27FC236}">
                <a16:creationId xmlns:a16="http://schemas.microsoft.com/office/drawing/2014/main" id="{46DDF93A-DE45-4FFD-9CA2-CAB8A94833F5}"/>
              </a:ext>
            </a:extLst>
          </p:cNvPr>
          <p:cNvCxnSpPr>
            <a:cxnSpLocks/>
          </p:cNvCxnSpPr>
          <p:nvPr/>
        </p:nvCxnSpPr>
        <p:spPr>
          <a:xfrm flipV="1">
            <a:off x="5213733" y="5128903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70" name="Bağlayıcı: Eğri 69">
            <a:extLst>
              <a:ext uri="{FF2B5EF4-FFF2-40B4-BE49-F238E27FC236}">
                <a16:creationId xmlns:a16="http://schemas.microsoft.com/office/drawing/2014/main" id="{2919CF60-9F35-4AB0-9E7E-17C223C38428}"/>
              </a:ext>
            </a:extLst>
          </p:cNvPr>
          <p:cNvCxnSpPr>
            <a:cxnSpLocks/>
            <a:stCxn id="67" idx="2"/>
            <a:endCxn id="71" idx="2"/>
          </p:cNvCxnSpPr>
          <p:nvPr/>
        </p:nvCxnSpPr>
        <p:spPr>
          <a:xfrm rot="5400000" flipH="1">
            <a:off x="3389025" y="3231401"/>
            <a:ext cx="16294" cy="3632848"/>
          </a:xfrm>
          <a:prstGeom prst="curvedConnector3">
            <a:avLst>
              <a:gd name="adj1" fmla="val -1402970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71" name="Dikdörtgen: Köşeleri Yuvarlatılmış 70">
            <a:extLst>
              <a:ext uri="{FF2B5EF4-FFF2-40B4-BE49-F238E27FC236}">
                <a16:creationId xmlns:a16="http://schemas.microsoft.com/office/drawing/2014/main" id="{E9E1FAB7-513D-4465-BB29-3B4E526AD3AA}"/>
              </a:ext>
            </a:extLst>
          </p:cNvPr>
          <p:cNvSpPr/>
          <p:nvPr/>
        </p:nvSpPr>
        <p:spPr>
          <a:xfrm>
            <a:off x="1054400" y="4578013"/>
            <a:ext cx="1052696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cxnSp>
        <p:nvCxnSpPr>
          <p:cNvPr id="72" name="Bağlayıcı: Eğri 71">
            <a:extLst>
              <a:ext uri="{FF2B5EF4-FFF2-40B4-BE49-F238E27FC236}">
                <a16:creationId xmlns:a16="http://schemas.microsoft.com/office/drawing/2014/main" id="{80CD351B-C348-481E-9444-2D6FA4018FA1}"/>
              </a:ext>
            </a:extLst>
          </p:cNvPr>
          <p:cNvCxnSpPr>
            <a:cxnSpLocks/>
            <a:stCxn id="67" idx="0"/>
            <a:endCxn id="71" idx="0"/>
          </p:cNvCxnSpPr>
          <p:nvPr/>
        </p:nvCxnSpPr>
        <p:spPr>
          <a:xfrm rot="16200000" flipV="1">
            <a:off x="3389025" y="2769736"/>
            <a:ext cx="16294" cy="3632848"/>
          </a:xfrm>
          <a:prstGeom prst="curvedConnector3">
            <a:avLst>
              <a:gd name="adj1" fmla="val 1502970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Düz Ok Bağlayıcısı 72">
            <a:extLst>
              <a:ext uri="{FF2B5EF4-FFF2-40B4-BE49-F238E27FC236}">
                <a16:creationId xmlns:a16="http://schemas.microsoft.com/office/drawing/2014/main" id="{60962EA2-1555-4EBA-AEF2-0D3F521B3040}"/>
              </a:ext>
            </a:extLst>
          </p:cNvPr>
          <p:cNvCxnSpPr>
            <a:cxnSpLocks/>
          </p:cNvCxnSpPr>
          <p:nvPr/>
        </p:nvCxnSpPr>
        <p:spPr>
          <a:xfrm flipH="1" flipV="1">
            <a:off x="5819831" y="4825139"/>
            <a:ext cx="484270" cy="1424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74" name="Metin kutusu 73">
            <a:extLst>
              <a:ext uri="{FF2B5EF4-FFF2-40B4-BE49-F238E27FC236}">
                <a16:creationId xmlns:a16="http://schemas.microsoft.com/office/drawing/2014/main" id="{2B655F19-6463-43F5-B062-F8B3C1F14A0F}"/>
              </a:ext>
            </a:extLst>
          </p:cNvPr>
          <p:cNvSpPr txBox="1"/>
          <p:nvPr/>
        </p:nvSpPr>
        <p:spPr>
          <a:xfrm>
            <a:off x="6231701" y="4608548"/>
            <a:ext cx="4824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Beslenen kim? (İşten etkilenen varlık)</a:t>
            </a:r>
          </a:p>
        </p:txBody>
      </p:sp>
    </p:spTree>
    <p:extLst>
      <p:ext uri="{BB962C8B-B14F-4D97-AF65-F5344CB8AC3E}">
        <p14:creationId xmlns:p14="http://schemas.microsoft.com/office/powerpoint/2010/main" val="2370062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1" grpId="0" animBg="1"/>
      <p:bldP spid="32" grpId="0"/>
      <p:bldP spid="38" grpId="0" animBg="1"/>
      <p:bldP spid="50" grpId="0"/>
      <p:bldP spid="66" grpId="0"/>
      <p:bldP spid="67" grpId="0" animBg="1"/>
      <p:bldP spid="68" grpId="0"/>
      <p:bldP spid="71" grpId="0" animBg="1"/>
      <p:bldP spid="7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Başlık 49">
            <a:extLst>
              <a:ext uri="{FF2B5EF4-FFF2-40B4-BE49-F238E27FC236}">
                <a16:creationId xmlns:a16="http://schemas.microsoft.com/office/drawing/2014/main" id="{12B733F3-8D97-4194-A1E5-84F6737F1A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6163" y="696584"/>
            <a:ext cx="6276513" cy="569086"/>
          </a:xfrm>
        </p:spPr>
        <p:txBody>
          <a:bodyPr>
            <a:normAutofit/>
          </a:bodyPr>
          <a:lstStyle/>
          <a:p>
            <a:r>
              <a:rPr lang="tr-TR" dirty="0"/>
              <a:t>DİKKAT!</a:t>
            </a:r>
            <a:endParaRPr lang="tr-TR" dirty="0">
              <a:solidFill>
                <a:srgbClr val="FD35E0"/>
              </a:solidFill>
            </a:endParaRPr>
          </a:p>
        </p:txBody>
      </p:sp>
      <p:sp>
        <p:nvSpPr>
          <p:cNvPr id="51" name="Metin Yer Tutucusu 50">
            <a:extLst>
              <a:ext uri="{FF2B5EF4-FFF2-40B4-BE49-F238E27FC236}">
                <a16:creationId xmlns:a16="http://schemas.microsoft.com/office/drawing/2014/main" id="{9C458C6B-23B9-4119-8911-CB9BE665E2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32574" y="2564360"/>
            <a:ext cx="10283687" cy="668367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Bazı fillerde işi karşılıklı yapma veya birlikte yapma anlamı vardır. </a:t>
            </a:r>
            <a:endParaRPr lang="tr-TR" sz="2400" u="sng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E5E895B-955F-44B7-BA16-840852E39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23</a:t>
            </a:fld>
            <a:endParaRPr lang="tr-TR" noProof="0" dirty="0"/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62B7FE44-F9AA-4CE9-9202-EBC159CFB6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476801">
            <a:off x="10048876" y="362196"/>
            <a:ext cx="1440413" cy="1440413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58BA2EB4-6B93-480E-B33C-833617BF7D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803247">
            <a:off x="731553" y="382086"/>
            <a:ext cx="1440413" cy="1440413"/>
          </a:xfrm>
          <a:prstGeom prst="rect">
            <a:avLst/>
          </a:prstGeom>
        </p:spPr>
      </p:pic>
      <p:sp>
        <p:nvSpPr>
          <p:cNvPr id="24" name="Metin Yer Tutucusu 50">
            <a:extLst>
              <a:ext uri="{FF2B5EF4-FFF2-40B4-BE49-F238E27FC236}">
                <a16:creationId xmlns:a16="http://schemas.microsoft.com/office/drawing/2014/main" id="{61945BC7-9FF9-4241-814A-0E20A2D94078}"/>
              </a:ext>
            </a:extLst>
          </p:cNvPr>
          <p:cNvSpPr txBox="1">
            <a:spLocks/>
          </p:cNvSpPr>
          <p:nvPr/>
        </p:nvSpPr>
        <p:spPr>
          <a:xfrm>
            <a:off x="1032574" y="3547068"/>
            <a:ext cx="5137318" cy="66836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Bu tür fiiller de aslında etken çatılıdır.</a:t>
            </a:r>
            <a:endParaRPr lang="tr-TR" sz="2400" u="sng" dirty="0"/>
          </a:p>
        </p:txBody>
      </p:sp>
      <p:sp>
        <p:nvSpPr>
          <p:cNvPr id="8" name="Metin Yer Tutucusu 50">
            <a:extLst>
              <a:ext uri="{FF2B5EF4-FFF2-40B4-BE49-F238E27FC236}">
                <a16:creationId xmlns:a16="http://schemas.microsoft.com/office/drawing/2014/main" id="{198D656E-F7A6-48A6-B136-3052665E6B8D}"/>
              </a:ext>
            </a:extLst>
          </p:cNvPr>
          <p:cNvSpPr txBox="1">
            <a:spLocks/>
          </p:cNvSpPr>
          <p:nvPr/>
        </p:nvSpPr>
        <p:spPr>
          <a:xfrm>
            <a:off x="1032573" y="4529776"/>
            <a:ext cx="7326335" cy="66836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>
                <a:solidFill>
                  <a:srgbClr val="FF0000"/>
                </a:solidFill>
              </a:rPr>
              <a:t>“-ş, -</a:t>
            </a:r>
            <a:r>
              <a:rPr lang="tr-TR" sz="2400" dirty="0" err="1">
                <a:solidFill>
                  <a:srgbClr val="FF0000"/>
                </a:solidFill>
              </a:rPr>
              <a:t>laş</a:t>
            </a:r>
            <a:r>
              <a:rPr lang="tr-TR" sz="2400" dirty="0">
                <a:solidFill>
                  <a:srgbClr val="FF0000"/>
                </a:solidFill>
              </a:rPr>
              <a:t>” </a:t>
            </a:r>
            <a:r>
              <a:rPr lang="tr-TR" sz="2400" dirty="0"/>
              <a:t>eklerinden birini almaları ile ayırt edebilirsiniz.</a:t>
            </a:r>
            <a:endParaRPr lang="tr-TR" sz="2400" u="sng" dirty="0"/>
          </a:p>
        </p:txBody>
      </p:sp>
    </p:spTree>
    <p:extLst>
      <p:ext uri="{BB962C8B-B14F-4D97-AF65-F5344CB8AC3E}">
        <p14:creationId xmlns:p14="http://schemas.microsoft.com/office/powerpoint/2010/main" val="185628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uild="p"/>
      <p:bldP spid="24" grpId="0" build="p"/>
      <p:bldP spid="8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/>
              <a:t>ÖRNEK</a:t>
            </a:r>
          </a:p>
        </p:txBody>
      </p:sp>
      <p:sp>
        <p:nvSpPr>
          <p:cNvPr id="29" name="Metin kutusu 28">
            <a:extLst>
              <a:ext uri="{FF2B5EF4-FFF2-40B4-BE49-F238E27FC236}">
                <a16:creationId xmlns:a16="http://schemas.microsoft.com/office/drawing/2014/main" id="{20619E0C-7458-42FA-85BC-18565D7FC89D}"/>
              </a:ext>
            </a:extLst>
          </p:cNvPr>
          <p:cNvSpPr txBox="1"/>
          <p:nvPr/>
        </p:nvSpPr>
        <p:spPr>
          <a:xfrm>
            <a:off x="684227" y="1852791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Orhan ile Yalçın dün tanıştılar.</a:t>
            </a:r>
          </a:p>
        </p:txBody>
      </p:sp>
      <p:sp>
        <p:nvSpPr>
          <p:cNvPr id="31" name="Dikdörtgen: Köşeleri Yuvarlatılmış 30">
            <a:extLst>
              <a:ext uri="{FF2B5EF4-FFF2-40B4-BE49-F238E27FC236}">
                <a16:creationId xmlns:a16="http://schemas.microsoft.com/office/drawing/2014/main" id="{4212CDB6-5CD4-44C3-A4A7-A2ED28187AD4}"/>
              </a:ext>
            </a:extLst>
          </p:cNvPr>
          <p:cNvSpPr/>
          <p:nvPr/>
        </p:nvSpPr>
        <p:spPr>
          <a:xfrm>
            <a:off x="3676075" y="1864209"/>
            <a:ext cx="1246906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32" name="Metin kutusu 31">
            <a:extLst>
              <a:ext uri="{FF2B5EF4-FFF2-40B4-BE49-F238E27FC236}">
                <a16:creationId xmlns:a16="http://schemas.microsoft.com/office/drawing/2014/main" id="{B5ADE42C-BACA-4BC9-A10E-B0C621516850}"/>
              </a:ext>
            </a:extLst>
          </p:cNvPr>
          <p:cNvSpPr txBox="1"/>
          <p:nvPr/>
        </p:nvSpPr>
        <p:spPr>
          <a:xfrm>
            <a:off x="3420102" y="2879634"/>
            <a:ext cx="1953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Tanışan kim?</a:t>
            </a:r>
          </a:p>
        </p:txBody>
      </p:sp>
      <p:cxnSp>
        <p:nvCxnSpPr>
          <p:cNvPr id="36" name="Düz Ok Bağlayıcısı 35">
            <a:extLst>
              <a:ext uri="{FF2B5EF4-FFF2-40B4-BE49-F238E27FC236}">
                <a16:creationId xmlns:a16="http://schemas.microsoft.com/office/drawing/2014/main" id="{FDE73115-08ED-4FE1-9D3F-07E446C9E5E7}"/>
              </a:ext>
            </a:extLst>
          </p:cNvPr>
          <p:cNvCxnSpPr>
            <a:cxnSpLocks/>
          </p:cNvCxnSpPr>
          <p:nvPr/>
        </p:nvCxnSpPr>
        <p:spPr>
          <a:xfrm flipV="1">
            <a:off x="4396646" y="2403681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7" name="Bağlayıcı: Eğri 36">
            <a:extLst>
              <a:ext uri="{FF2B5EF4-FFF2-40B4-BE49-F238E27FC236}">
                <a16:creationId xmlns:a16="http://schemas.microsoft.com/office/drawing/2014/main" id="{AC8F7A9C-A809-44E0-9C8D-9DEA04A7E81C}"/>
              </a:ext>
            </a:extLst>
          </p:cNvPr>
          <p:cNvCxnSpPr>
            <a:cxnSpLocks/>
            <a:stCxn id="31" idx="2"/>
            <a:endCxn id="38" idx="2"/>
          </p:cNvCxnSpPr>
          <p:nvPr/>
        </p:nvCxnSpPr>
        <p:spPr>
          <a:xfrm rot="5400000" flipH="1">
            <a:off x="3183510" y="1209856"/>
            <a:ext cx="11418" cy="2220619"/>
          </a:xfrm>
          <a:prstGeom prst="curvedConnector3">
            <a:avLst>
              <a:gd name="adj1" fmla="val -2002102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8" name="Dikdörtgen: Köşeleri Yuvarlatılmış 37">
            <a:extLst>
              <a:ext uri="{FF2B5EF4-FFF2-40B4-BE49-F238E27FC236}">
                <a16:creationId xmlns:a16="http://schemas.microsoft.com/office/drawing/2014/main" id="{25568A9A-D350-45BE-939A-17B330392841}"/>
              </a:ext>
            </a:extLst>
          </p:cNvPr>
          <p:cNvSpPr/>
          <p:nvPr/>
        </p:nvSpPr>
        <p:spPr>
          <a:xfrm>
            <a:off x="1054400" y="1852791"/>
            <a:ext cx="2049018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50" name="Metin kutusu 49">
            <a:extLst>
              <a:ext uri="{FF2B5EF4-FFF2-40B4-BE49-F238E27FC236}">
                <a16:creationId xmlns:a16="http://schemas.microsoft.com/office/drawing/2014/main" id="{24595851-FCAD-46FA-B564-8318D241714A}"/>
              </a:ext>
            </a:extLst>
          </p:cNvPr>
          <p:cNvSpPr txBox="1"/>
          <p:nvPr/>
        </p:nvSpPr>
        <p:spPr>
          <a:xfrm rot="20092309">
            <a:off x="3047434" y="950327"/>
            <a:ext cx="16054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Karşılıklı </a:t>
            </a:r>
          </a:p>
          <a:p>
            <a:pPr algn="ctr"/>
            <a:r>
              <a:rPr lang="tr-TR" sz="24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yapma</a:t>
            </a:r>
          </a:p>
        </p:txBody>
      </p:sp>
      <p:sp>
        <p:nvSpPr>
          <p:cNvPr id="66" name="Metin kutusu 65">
            <a:extLst>
              <a:ext uri="{FF2B5EF4-FFF2-40B4-BE49-F238E27FC236}">
                <a16:creationId xmlns:a16="http://schemas.microsoft.com/office/drawing/2014/main" id="{AF0D6815-60D2-467E-9C5F-99E94401E19F}"/>
              </a:ext>
            </a:extLst>
          </p:cNvPr>
          <p:cNvSpPr txBox="1"/>
          <p:nvPr/>
        </p:nvSpPr>
        <p:spPr>
          <a:xfrm>
            <a:off x="2107096" y="4578013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Arkadaşımla yıllarca mektuplaştık.</a:t>
            </a:r>
          </a:p>
        </p:txBody>
      </p:sp>
      <p:sp>
        <p:nvSpPr>
          <p:cNvPr id="67" name="Dikdörtgen: Köşeleri Yuvarlatılmış 66">
            <a:extLst>
              <a:ext uri="{FF2B5EF4-FFF2-40B4-BE49-F238E27FC236}">
                <a16:creationId xmlns:a16="http://schemas.microsoft.com/office/drawing/2014/main" id="{977FD964-B902-4DDD-AD9F-D25167941AF9}"/>
              </a:ext>
            </a:extLst>
          </p:cNvPr>
          <p:cNvSpPr/>
          <p:nvPr/>
        </p:nvSpPr>
        <p:spPr>
          <a:xfrm>
            <a:off x="5099803" y="4588293"/>
            <a:ext cx="1727023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68" name="Metin kutusu 67">
            <a:extLst>
              <a:ext uri="{FF2B5EF4-FFF2-40B4-BE49-F238E27FC236}">
                <a16:creationId xmlns:a16="http://schemas.microsoft.com/office/drawing/2014/main" id="{CFE5EF6E-E1BF-46C1-9467-BD5303BCC274}"/>
              </a:ext>
            </a:extLst>
          </p:cNvPr>
          <p:cNvSpPr txBox="1"/>
          <p:nvPr/>
        </p:nvSpPr>
        <p:spPr>
          <a:xfrm>
            <a:off x="4726013" y="5606983"/>
            <a:ext cx="26719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Mektuplaşan kim?</a:t>
            </a:r>
          </a:p>
        </p:txBody>
      </p:sp>
      <p:cxnSp>
        <p:nvCxnSpPr>
          <p:cNvPr id="69" name="Düz Ok Bağlayıcısı 68">
            <a:extLst>
              <a:ext uri="{FF2B5EF4-FFF2-40B4-BE49-F238E27FC236}">
                <a16:creationId xmlns:a16="http://schemas.microsoft.com/office/drawing/2014/main" id="{46DDF93A-DE45-4FFD-9CA2-CAB8A94833F5}"/>
              </a:ext>
            </a:extLst>
          </p:cNvPr>
          <p:cNvCxnSpPr>
            <a:cxnSpLocks/>
          </p:cNvCxnSpPr>
          <p:nvPr/>
        </p:nvCxnSpPr>
        <p:spPr>
          <a:xfrm flipV="1">
            <a:off x="5960813" y="5128903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70" name="Bağlayıcı: Eğri 69">
            <a:extLst>
              <a:ext uri="{FF2B5EF4-FFF2-40B4-BE49-F238E27FC236}">
                <a16:creationId xmlns:a16="http://schemas.microsoft.com/office/drawing/2014/main" id="{2919CF60-9F35-4AB0-9E7E-17C223C38428}"/>
              </a:ext>
            </a:extLst>
          </p:cNvPr>
          <p:cNvCxnSpPr>
            <a:cxnSpLocks/>
            <a:stCxn id="67" idx="2"/>
            <a:endCxn id="71" idx="2"/>
          </p:cNvCxnSpPr>
          <p:nvPr/>
        </p:nvCxnSpPr>
        <p:spPr>
          <a:xfrm rot="5400000" flipH="1">
            <a:off x="3894402" y="2981045"/>
            <a:ext cx="188708" cy="3949119"/>
          </a:xfrm>
          <a:prstGeom prst="curvedConnector4">
            <a:avLst>
              <a:gd name="adj1" fmla="val -121140"/>
              <a:gd name="adj2" fmla="val 98592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71" name="Dikdörtgen: Köşeleri Yuvarlatılmış 70">
            <a:extLst>
              <a:ext uri="{FF2B5EF4-FFF2-40B4-BE49-F238E27FC236}">
                <a16:creationId xmlns:a16="http://schemas.microsoft.com/office/drawing/2014/main" id="{E9E1FAB7-513D-4465-BB29-3B4E526AD3AA}"/>
              </a:ext>
            </a:extLst>
          </p:cNvPr>
          <p:cNvSpPr/>
          <p:nvPr/>
        </p:nvSpPr>
        <p:spPr>
          <a:xfrm rot="18626117">
            <a:off x="1312152" y="4480702"/>
            <a:ext cx="1052696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33" name="Metin kutusu 32">
            <a:extLst>
              <a:ext uri="{FF2B5EF4-FFF2-40B4-BE49-F238E27FC236}">
                <a16:creationId xmlns:a16="http://schemas.microsoft.com/office/drawing/2014/main" id="{C99BFE06-DF8D-4D6A-A0F0-51D565C41570}"/>
              </a:ext>
            </a:extLst>
          </p:cNvPr>
          <p:cNvSpPr txBox="1"/>
          <p:nvPr/>
        </p:nvSpPr>
        <p:spPr>
          <a:xfrm rot="20092309">
            <a:off x="5592333" y="3730557"/>
            <a:ext cx="16054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Karşılıklı </a:t>
            </a:r>
          </a:p>
          <a:p>
            <a:pPr algn="ctr"/>
            <a:r>
              <a:rPr lang="tr-TR" sz="24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yapma</a:t>
            </a:r>
          </a:p>
        </p:txBody>
      </p:sp>
      <p:sp>
        <p:nvSpPr>
          <p:cNvPr id="48" name="Metin kutusu 47">
            <a:extLst>
              <a:ext uri="{FF2B5EF4-FFF2-40B4-BE49-F238E27FC236}">
                <a16:creationId xmlns:a16="http://schemas.microsoft.com/office/drawing/2014/main" id="{42A20C65-46CF-44D0-9737-CFA631979876}"/>
              </a:ext>
            </a:extLst>
          </p:cNvPr>
          <p:cNvSpPr txBox="1"/>
          <p:nvPr/>
        </p:nvSpPr>
        <p:spPr>
          <a:xfrm rot="18611407">
            <a:off x="1276416" y="4473132"/>
            <a:ext cx="1070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Biz</a:t>
            </a:r>
          </a:p>
        </p:txBody>
      </p:sp>
    </p:spTree>
    <p:extLst>
      <p:ext uri="{BB962C8B-B14F-4D97-AF65-F5344CB8AC3E}">
        <p14:creationId xmlns:p14="http://schemas.microsoft.com/office/powerpoint/2010/main" val="2339067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1" grpId="0" animBg="1"/>
      <p:bldP spid="32" grpId="0"/>
      <p:bldP spid="38" grpId="0" animBg="1"/>
      <p:bldP spid="50" grpId="0"/>
      <p:bldP spid="66" grpId="0"/>
      <p:bldP spid="67" grpId="0" animBg="1"/>
      <p:bldP spid="68" grpId="0"/>
      <p:bldP spid="71" grpId="0" animBg="1"/>
      <p:bldP spid="33" grpId="0"/>
      <p:bldP spid="4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/>
              <a:t>ÖRNEK</a:t>
            </a:r>
          </a:p>
        </p:txBody>
      </p:sp>
      <p:sp>
        <p:nvSpPr>
          <p:cNvPr id="29" name="Metin kutusu 28">
            <a:extLst>
              <a:ext uri="{FF2B5EF4-FFF2-40B4-BE49-F238E27FC236}">
                <a16:creationId xmlns:a16="http://schemas.microsoft.com/office/drawing/2014/main" id="{20619E0C-7458-42FA-85BC-18565D7FC89D}"/>
              </a:ext>
            </a:extLst>
          </p:cNvPr>
          <p:cNvSpPr txBox="1"/>
          <p:nvPr/>
        </p:nvSpPr>
        <p:spPr>
          <a:xfrm>
            <a:off x="684227" y="1852791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Kuşlar cıvıl </a:t>
            </a:r>
            <a:r>
              <a:rPr lang="tr-TR" sz="2400" dirty="0" err="1"/>
              <a:t>cıvıl</a:t>
            </a:r>
            <a:r>
              <a:rPr lang="tr-TR" sz="2400" dirty="0"/>
              <a:t> ötüşüyor.</a:t>
            </a:r>
          </a:p>
        </p:txBody>
      </p:sp>
      <p:sp>
        <p:nvSpPr>
          <p:cNvPr id="31" name="Dikdörtgen: Köşeleri Yuvarlatılmış 30">
            <a:extLst>
              <a:ext uri="{FF2B5EF4-FFF2-40B4-BE49-F238E27FC236}">
                <a16:creationId xmlns:a16="http://schemas.microsoft.com/office/drawing/2014/main" id="{4212CDB6-5CD4-44C3-A4A7-A2ED28187AD4}"/>
              </a:ext>
            </a:extLst>
          </p:cNvPr>
          <p:cNvSpPr/>
          <p:nvPr/>
        </p:nvSpPr>
        <p:spPr>
          <a:xfrm>
            <a:off x="3021447" y="1866673"/>
            <a:ext cx="1246906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32" name="Metin kutusu 31">
            <a:extLst>
              <a:ext uri="{FF2B5EF4-FFF2-40B4-BE49-F238E27FC236}">
                <a16:creationId xmlns:a16="http://schemas.microsoft.com/office/drawing/2014/main" id="{B5ADE42C-BACA-4BC9-A10E-B0C621516850}"/>
              </a:ext>
            </a:extLst>
          </p:cNvPr>
          <p:cNvSpPr txBox="1"/>
          <p:nvPr/>
        </p:nvSpPr>
        <p:spPr>
          <a:xfrm>
            <a:off x="2668356" y="2932038"/>
            <a:ext cx="1953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Ötüşen ne?</a:t>
            </a:r>
          </a:p>
        </p:txBody>
      </p:sp>
      <p:cxnSp>
        <p:nvCxnSpPr>
          <p:cNvPr id="36" name="Düz Ok Bağlayıcısı 35">
            <a:extLst>
              <a:ext uri="{FF2B5EF4-FFF2-40B4-BE49-F238E27FC236}">
                <a16:creationId xmlns:a16="http://schemas.microsoft.com/office/drawing/2014/main" id="{FDE73115-08ED-4FE1-9D3F-07E446C9E5E7}"/>
              </a:ext>
            </a:extLst>
          </p:cNvPr>
          <p:cNvCxnSpPr>
            <a:cxnSpLocks/>
          </p:cNvCxnSpPr>
          <p:nvPr/>
        </p:nvCxnSpPr>
        <p:spPr>
          <a:xfrm flipV="1">
            <a:off x="3644900" y="2403681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7" name="Bağlayıcı: Eğri 36">
            <a:extLst>
              <a:ext uri="{FF2B5EF4-FFF2-40B4-BE49-F238E27FC236}">
                <a16:creationId xmlns:a16="http://schemas.microsoft.com/office/drawing/2014/main" id="{AC8F7A9C-A809-44E0-9C8D-9DEA04A7E81C}"/>
              </a:ext>
            </a:extLst>
          </p:cNvPr>
          <p:cNvCxnSpPr>
            <a:cxnSpLocks/>
            <a:stCxn id="31" idx="2"/>
            <a:endCxn id="38" idx="2"/>
          </p:cNvCxnSpPr>
          <p:nvPr/>
        </p:nvCxnSpPr>
        <p:spPr>
          <a:xfrm rot="5400000" flipH="1">
            <a:off x="2557091" y="1240529"/>
            <a:ext cx="13882" cy="2161736"/>
          </a:xfrm>
          <a:prstGeom prst="curvedConnector3">
            <a:avLst>
              <a:gd name="adj1" fmla="val -1646737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8" name="Dikdörtgen: Köşeleri Yuvarlatılmış 37">
            <a:extLst>
              <a:ext uri="{FF2B5EF4-FFF2-40B4-BE49-F238E27FC236}">
                <a16:creationId xmlns:a16="http://schemas.microsoft.com/office/drawing/2014/main" id="{25568A9A-D350-45BE-939A-17B330392841}"/>
              </a:ext>
            </a:extLst>
          </p:cNvPr>
          <p:cNvSpPr/>
          <p:nvPr/>
        </p:nvSpPr>
        <p:spPr>
          <a:xfrm>
            <a:off x="1054400" y="1852791"/>
            <a:ext cx="857527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50" name="Metin kutusu 49">
            <a:extLst>
              <a:ext uri="{FF2B5EF4-FFF2-40B4-BE49-F238E27FC236}">
                <a16:creationId xmlns:a16="http://schemas.microsoft.com/office/drawing/2014/main" id="{24595851-FCAD-46FA-B564-8318D241714A}"/>
              </a:ext>
            </a:extLst>
          </p:cNvPr>
          <p:cNvSpPr txBox="1"/>
          <p:nvPr/>
        </p:nvSpPr>
        <p:spPr>
          <a:xfrm rot="20092309">
            <a:off x="3047434" y="950327"/>
            <a:ext cx="16054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Birlikte </a:t>
            </a:r>
          </a:p>
          <a:p>
            <a:pPr algn="ctr"/>
            <a:r>
              <a:rPr lang="tr-TR" sz="24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yapma</a:t>
            </a:r>
          </a:p>
        </p:txBody>
      </p:sp>
      <p:sp>
        <p:nvSpPr>
          <p:cNvPr id="66" name="Metin kutusu 65">
            <a:extLst>
              <a:ext uri="{FF2B5EF4-FFF2-40B4-BE49-F238E27FC236}">
                <a16:creationId xmlns:a16="http://schemas.microsoft.com/office/drawing/2014/main" id="{AF0D6815-60D2-467E-9C5F-99E94401E19F}"/>
              </a:ext>
            </a:extLst>
          </p:cNvPr>
          <p:cNvSpPr txBox="1"/>
          <p:nvPr/>
        </p:nvSpPr>
        <p:spPr>
          <a:xfrm>
            <a:off x="2107096" y="4578013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Arkadaşımın esprisine gülüştük.</a:t>
            </a:r>
          </a:p>
        </p:txBody>
      </p:sp>
      <p:sp>
        <p:nvSpPr>
          <p:cNvPr id="67" name="Dikdörtgen: Köşeleri Yuvarlatılmış 66">
            <a:extLst>
              <a:ext uri="{FF2B5EF4-FFF2-40B4-BE49-F238E27FC236}">
                <a16:creationId xmlns:a16="http://schemas.microsoft.com/office/drawing/2014/main" id="{977FD964-B902-4DDD-AD9F-D25167941AF9}"/>
              </a:ext>
            </a:extLst>
          </p:cNvPr>
          <p:cNvSpPr/>
          <p:nvPr/>
        </p:nvSpPr>
        <p:spPr>
          <a:xfrm>
            <a:off x="5323933" y="4597099"/>
            <a:ext cx="1197702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68" name="Metin kutusu 67">
            <a:extLst>
              <a:ext uri="{FF2B5EF4-FFF2-40B4-BE49-F238E27FC236}">
                <a16:creationId xmlns:a16="http://schemas.microsoft.com/office/drawing/2014/main" id="{CFE5EF6E-E1BF-46C1-9467-BD5303BCC274}"/>
              </a:ext>
            </a:extLst>
          </p:cNvPr>
          <p:cNvSpPr txBox="1"/>
          <p:nvPr/>
        </p:nvSpPr>
        <p:spPr>
          <a:xfrm>
            <a:off x="4586831" y="5695185"/>
            <a:ext cx="26719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Gülüşen kim?</a:t>
            </a:r>
          </a:p>
        </p:txBody>
      </p:sp>
      <p:cxnSp>
        <p:nvCxnSpPr>
          <p:cNvPr id="69" name="Düz Ok Bağlayıcısı 68">
            <a:extLst>
              <a:ext uri="{FF2B5EF4-FFF2-40B4-BE49-F238E27FC236}">
                <a16:creationId xmlns:a16="http://schemas.microsoft.com/office/drawing/2014/main" id="{46DDF93A-DE45-4FFD-9CA2-CAB8A94833F5}"/>
              </a:ext>
            </a:extLst>
          </p:cNvPr>
          <p:cNvCxnSpPr>
            <a:cxnSpLocks/>
          </p:cNvCxnSpPr>
          <p:nvPr/>
        </p:nvCxnSpPr>
        <p:spPr>
          <a:xfrm flipV="1">
            <a:off x="5922784" y="5166554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70" name="Bağlayıcı: Eğri 69">
            <a:extLst>
              <a:ext uri="{FF2B5EF4-FFF2-40B4-BE49-F238E27FC236}">
                <a16:creationId xmlns:a16="http://schemas.microsoft.com/office/drawing/2014/main" id="{2919CF60-9F35-4AB0-9E7E-17C223C38428}"/>
              </a:ext>
            </a:extLst>
          </p:cNvPr>
          <p:cNvCxnSpPr>
            <a:cxnSpLocks/>
            <a:stCxn id="67" idx="2"/>
            <a:endCxn id="71" idx="2"/>
          </p:cNvCxnSpPr>
          <p:nvPr/>
        </p:nvCxnSpPr>
        <p:spPr>
          <a:xfrm rot="5400000" flipH="1">
            <a:off x="3869733" y="3005713"/>
            <a:ext cx="197514" cy="3908588"/>
          </a:xfrm>
          <a:prstGeom prst="curvedConnector4">
            <a:avLst>
              <a:gd name="adj1" fmla="val -115739"/>
              <a:gd name="adj2" fmla="val 98635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71" name="Dikdörtgen: Köşeleri Yuvarlatılmış 70">
            <a:extLst>
              <a:ext uri="{FF2B5EF4-FFF2-40B4-BE49-F238E27FC236}">
                <a16:creationId xmlns:a16="http://schemas.microsoft.com/office/drawing/2014/main" id="{E9E1FAB7-513D-4465-BB29-3B4E526AD3AA}"/>
              </a:ext>
            </a:extLst>
          </p:cNvPr>
          <p:cNvSpPr/>
          <p:nvPr/>
        </p:nvSpPr>
        <p:spPr>
          <a:xfrm rot="18626117">
            <a:off x="1312152" y="4480702"/>
            <a:ext cx="1052696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33" name="Metin kutusu 32">
            <a:extLst>
              <a:ext uri="{FF2B5EF4-FFF2-40B4-BE49-F238E27FC236}">
                <a16:creationId xmlns:a16="http://schemas.microsoft.com/office/drawing/2014/main" id="{C99BFE06-DF8D-4D6A-A0F0-51D565C41570}"/>
              </a:ext>
            </a:extLst>
          </p:cNvPr>
          <p:cNvSpPr txBox="1"/>
          <p:nvPr/>
        </p:nvSpPr>
        <p:spPr>
          <a:xfrm rot="20092309">
            <a:off x="5212946" y="3762640"/>
            <a:ext cx="16054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Birlikte </a:t>
            </a:r>
          </a:p>
          <a:p>
            <a:pPr algn="ctr"/>
            <a:r>
              <a:rPr lang="tr-TR" sz="24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yapma</a:t>
            </a:r>
          </a:p>
        </p:txBody>
      </p:sp>
      <p:sp>
        <p:nvSpPr>
          <p:cNvPr id="48" name="Metin kutusu 47">
            <a:extLst>
              <a:ext uri="{FF2B5EF4-FFF2-40B4-BE49-F238E27FC236}">
                <a16:creationId xmlns:a16="http://schemas.microsoft.com/office/drawing/2014/main" id="{42A20C65-46CF-44D0-9737-CFA631979876}"/>
              </a:ext>
            </a:extLst>
          </p:cNvPr>
          <p:cNvSpPr txBox="1"/>
          <p:nvPr/>
        </p:nvSpPr>
        <p:spPr>
          <a:xfrm rot="18611407">
            <a:off x="1276416" y="4473132"/>
            <a:ext cx="1070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Biz</a:t>
            </a:r>
          </a:p>
        </p:txBody>
      </p:sp>
    </p:spTree>
    <p:extLst>
      <p:ext uri="{BB962C8B-B14F-4D97-AF65-F5344CB8AC3E}">
        <p14:creationId xmlns:p14="http://schemas.microsoft.com/office/powerpoint/2010/main" val="5736984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1" grpId="0" animBg="1"/>
      <p:bldP spid="32" grpId="0"/>
      <p:bldP spid="38" grpId="0" animBg="1"/>
      <p:bldP spid="50" grpId="0"/>
      <p:bldP spid="66" grpId="0"/>
      <p:bldP spid="67" grpId="0" animBg="1"/>
      <p:bldP spid="68" grpId="0"/>
      <p:bldP spid="71" grpId="0" animBg="1"/>
      <p:bldP spid="33" grpId="0"/>
      <p:bldP spid="4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şlık 9">
            <a:extLst>
              <a:ext uri="{FF2B5EF4-FFF2-40B4-BE49-F238E27FC236}">
                <a16:creationId xmlns:a16="http://schemas.microsoft.com/office/drawing/2014/main" id="{A80C3D9E-B173-4AE7-8806-2FD5883D94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305" y="238192"/>
            <a:ext cx="11786804" cy="923274"/>
          </a:xfrm>
        </p:spPr>
        <p:txBody>
          <a:bodyPr>
            <a:normAutofit/>
          </a:bodyPr>
          <a:lstStyle/>
          <a:p>
            <a:r>
              <a:rPr lang="tr-TR" sz="2800" dirty="0"/>
              <a:t>Verilen cümlelerdeki yüklemleri </a:t>
            </a:r>
            <a:r>
              <a:rPr lang="tr-TR" sz="28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etken</a:t>
            </a:r>
            <a:r>
              <a:rPr lang="tr-TR" sz="2800" dirty="0"/>
              <a:t> ve </a:t>
            </a:r>
            <a:r>
              <a:rPr lang="tr-TR" sz="2800" dirty="0">
                <a:solidFill>
                  <a:srgbClr val="FFC000"/>
                </a:solidFill>
              </a:rPr>
              <a:t>edilgen</a:t>
            </a:r>
            <a:r>
              <a:rPr lang="tr-TR" sz="2800" dirty="0"/>
              <a:t> çatılı olarak ayıralım.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7E6A47A5-B4FF-4445-AA5D-2458727BE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26</a:t>
            </a:fld>
            <a:endParaRPr lang="tr-TR" noProof="0" dirty="0"/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6CD24A26-3E11-4BD1-8457-A03454255039}"/>
              </a:ext>
            </a:extLst>
          </p:cNvPr>
          <p:cNvSpPr txBox="1"/>
          <p:nvPr/>
        </p:nvSpPr>
        <p:spPr>
          <a:xfrm>
            <a:off x="838200" y="123245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Kitaplarını toplayıp odayı terk etti.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9A8340D2-B31F-4D97-A1DF-43F52FE890CC}"/>
              </a:ext>
            </a:extLst>
          </p:cNvPr>
          <p:cNvSpPr txBox="1"/>
          <p:nvPr/>
        </p:nvSpPr>
        <p:spPr>
          <a:xfrm>
            <a:off x="838200" y="176379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Halamlar da bizimle tatile gelecekmiş.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9039AA62-B247-40D2-BC3D-07FF7106D7DF}"/>
              </a:ext>
            </a:extLst>
          </p:cNvPr>
          <p:cNvSpPr txBox="1"/>
          <p:nvPr/>
        </p:nvSpPr>
        <p:spPr>
          <a:xfrm>
            <a:off x="838200" y="229513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Meydanda toplanan göstericiler polis tarafından dağıtıldı.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D18CA566-62D0-4E6E-A66F-F32077BA2B2B}"/>
              </a:ext>
            </a:extLst>
          </p:cNvPr>
          <p:cNvSpPr txBox="1"/>
          <p:nvPr/>
        </p:nvSpPr>
        <p:spPr>
          <a:xfrm>
            <a:off x="838200" y="282647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Annem hazırladığım yemeği çok beğendi.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A77DEBCB-71AD-4F2D-A84C-3F6BE2631CCF}"/>
              </a:ext>
            </a:extLst>
          </p:cNvPr>
          <p:cNvSpPr txBox="1"/>
          <p:nvPr/>
        </p:nvSpPr>
        <p:spPr>
          <a:xfrm>
            <a:off x="838200" y="335781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Onun hastalığı da romatizmaymış.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A9DCF797-E532-41D9-8E07-4D55DCC990D7}"/>
              </a:ext>
            </a:extLst>
          </p:cNvPr>
          <p:cNvSpPr txBox="1"/>
          <p:nvPr/>
        </p:nvSpPr>
        <p:spPr>
          <a:xfrm>
            <a:off x="838200" y="3890463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Pazarda kaybettiğim cüzdan bulunmuş.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3F53DD47-0065-40DF-B4ED-7D7C3D78A05A}"/>
              </a:ext>
            </a:extLst>
          </p:cNvPr>
          <p:cNvSpPr txBox="1"/>
          <p:nvPr/>
        </p:nvSpPr>
        <p:spPr>
          <a:xfrm>
            <a:off x="838200" y="4416531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Son romanı önümüzdeki ay basılacak.</a:t>
            </a:r>
          </a:p>
        </p:txBody>
      </p:sp>
      <p:sp>
        <p:nvSpPr>
          <p:cNvPr id="19" name="Metin kutusu 18">
            <a:extLst>
              <a:ext uri="{FF2B5EF4-FFF2-40B4-BE49-F238E27FC236}">
                <a16:creationId xmlns:a16="http://schemas.microsoft.com/office/drawing/2014/main" id="{5F0CBC35-83BF-40F3-80D3-7B83A367EF55}"/>
              </a:ext>
            </a:extLst>
          </p:cNvPr>
          <p:cNvSpPr txBox="1"/>
          <p:nvPr/>
        </p:nvSpPr>
        <p:spPr>
          <a:xfrm>
            <a:off x="838200" y="4942599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Bütün dertlerini bir </a:t>
            </a:r>
            <a:r>
              <a:rPr lang="tr-TR" sz="2400" dirty="0" err="1"/>
              <a:t>bir</a:t>
            </a:r>
            <a:r>
              <a:rPr lang="tr-TR" sz="2400" dirty="0"/>
              <a:t> anlattı.</a:t>
            </a:r>
          </a:p>
        </p:txBody>
      </p:sp>
      <p:sp>
        <p:nvSpPr>
          <p:cNvPr id="21" name="Kaydırma: Yatay 20">
            <a:hlinkClick r:id="rId2" action="ppaction://hlinksldjump"/>
            <a:extLst>
              <a:ext uri="{FF2B5EF4-FFF2-40B4-BE49-F238E27FC236}">
                <a16:creationId xmlns:a16="http://schemas.microsoft.com/office/drawing/2014/main" id="{AA9783A7-38F6-401E-AE6A-2811BD9B71E1}"/>
              </a:ext>
            </a:extLst>
          </p:cNvPr>
          <p:cNvSpPr/>
          <p:nvPr/>
        </p:nvSpPr>
        <p:spPr>
          <a:xfrm>
            <a:off x="7951304" y="5143691"/>
            <a:ext cx="2968486" cy="1033272"/>
          </a:xfrm>
          <a:prstGeom prst="horizontalScroll">
            <a:avLst/>
          </a:prstGeom>
          <a:solidFill>
            <a:schemeClr val="accent1">
              <a:lumMod val="90000"/>
              <a:lumOff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>
                <a:solidFill>
                  <a:schemeClr val="bg2"/>
                </a:solidFill>
              </a:rPr>
              <a:t>DOĞRU YANITLARI GÖSTER.</a:t>
            </a:r>
          </a:p>
        </p:txBody>
      </p:sp>
    </p:spTree>
    <p:extLst>
      <p:ext uri="{BB962C8B-B14F-4D97-AF65-F5344CB8AC3E}">
        <p14:creationId xmlns:p14="http://schemas.microsoft.com/office/powerpoint/2010/main" val="280559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şlık 9">
            <a:extLst>
              <a:ext uri="{FF2B5EF4-FFF2-40B4-BE49-F238E27FC236}">
                <a16:creationId xmlns:a16="http://schemas.microsoft.com/office/drawing/2014/main" id="{A80C3D9E-B173-4AE7-8806-2FD5883D94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305" y="238192"/>
            <a:ext cx="11786804" cy="923274"/>
          </a:xfrm>
        </p:spPr>
        <p:txBody>
          <a:bodyPr>
            <a:normAutofit/>
          </a:bodyPr>
          <a:lstStyle/>
          <a:p>
            <a:r>
              <a:rPr lang="tr-TR" sz="2800" dirty="0"/>
              <a:t>Verilen cümlelerdeki yüklemleri </a:t>
            </a:r>
            <a:r>
              <a:rPr lang="tr-TR" sz="28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etken</a:t>
            </a:r>
            <a:r>
              <a:rPr lang="tr-TR" sz="2800" dirty="0"/>
              <a:t> ve </a:t>
            </a:r>
            <a:r>
              <a:rPr lang="tr-TR" sz="2800" dirty="0">
                <a:solidFill>
                  <a:srgbClr val="FFC000"/>
                </a:solidFill>
              </a:rPr>
              <a:t>edilgen</a:t>
            </a:r>
            <a:r>
              <a:rPr lang="tr-TR" sz="2800" dirty="0"/>
              <a:t> çatılı olarak ayıralım.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7E6A47A5-B4FF-4445-AA5D-2458727BE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27</a:t>
            </a:fld>
            <a:endParaRPr lang="tr-TR" noProof="0" dirty="0"/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6CD24A26-3E11-4BD1-8457-A03454255039}"/>
              </a:ext>
            </a:extLst>
          </p:cNvPr>
          <p:cNvSpPr txBox="1"/>
          <p:nvPr/>
        </p:nvSpPr>
        <p:spPr>
          <a:xfrm>
            <a:off x="838200" y="123245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Kitaplarını toplayıp odayı </a:t>
            </a:r>
            <a:r>
              <a:rPr lang="tr-TR" sz="24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terk etti</a:t>
            </a:r>
            <a:r>
              <a:rPr lang="tr-TR" sz="2400" dirty="0"/>
              <a:t>.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9A8340D2-B31F-4D97-A1DF-43F52FE890CC}"/>
              </a:ext>
            </a:extLst>
          </p:cNvPr>
          <p:cNvSpPr txBox="1"/>
          <p:nvPr/>
        </p:nvSpPr>
        <p:spPr>
          <a:xfrm>
            <a:off x="838200" y="176379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Halamlar da bizimle tatile </a:t>
            </a:r>
            <a:r>
              <a:rPr lang="tr-TR" sz="24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gelecekmiş</a:t>
            </a:r>
            <a:r>
              <a:rPr lang="tr-TR" sz="2400" dirty="0"/>
              <a:t>.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9039AA62-B247-40D2-BC3D-07FF7106D7DF}"/>
              </a:ext>
            </a:extLst>
          </p:cNvPr>
          <p:cNvSpPr txBox="1"/>
          <p:nvPr/>
        </p:nvSpPr>
        <p:spPr>
          <a:xfrm>
            <a:off x="838200" y="229513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Meydanda toplanan göstericiler polis tarafından </a:t>
            </a:r>
            <a:r>
              <a:rPr lang="tr-TR" sz="2400" dirty="0">
                <a:solidFill>
                  <a:srgbClr val="FFC000"/>
                </a:solidFill>
              </a:rPr>
              <a:t>dağıtıldı</a:t>
            </a:r>
            <a:r>
              <a:rPr lang="tr-TR" sz="2400" dirty="0"/>
              <a:t>.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D18CA566-62D0-4E6E-A66F-F32077BA2B2B}"/>
              </a:ext>
            </a:extLst>
          </p:cNvPr>
          <p:cNvSpPr txBox="1"/>
          <p:nvPr/>
        </p:nvSpPr>
        <p:spPr>
          <a:xfrm>
            <a:off x="838200" y="282647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Annem hazırladığım yemeği çok </a:t>
            </a:r>
            <a:r>
              <a:rPr lang="tr-TR" sz="24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beğendi</a:t>
            </a:r>
            <a:r>
              <a:rPr lang="tr-TR" sz="2400" dirty="0"/>
              <a:t>.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A77DEBCB-71AD-4F2D-A84C-3F6BE2631CCF}"/>
              </a:ext>
            </a:extLst>
          </p:cNvPr>
          <p:cNvSpPr txBox="1"/>
          <p:nvPr/>
        </p:nvSpPr>
        <p:spPr>
          <a:xfrm>
            <a:off x="838200" y="335781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Onun hastalığı da </a:t>
            </a:r>
            <a:r>
              <a:rPr lang="tr-TR" sz="2400" dirty="0">
                <a:solidFill>
                  <a:schemeClr val="bg2"/>
                </a:solidFill>
              </a:rPr>
              <a:t>romatizmaymış</a:t>
            </a:r>
            <a:r>
              <a:rPr lang="tr-TR" sz="2400" dirty="0"/>
              <a:t>.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A9DCF797-E532-41D9-8E07-4D55DCC990D7}"/>
              </a:ext>
            </a:extLst>
          </p:cNvPr>
          <p:cNvSpPr txBox="1"/>
          <p:nvPr/>
        </p:nvSpPr>
        <p:spPr>
          <a:xfrm>
            <a:off x="838200" y="3890463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Pazarda kaybettiğim cüzdan </a:t>
            </a:r>
            <a:r>
              <a:rPr lang="tr-TR" sz="2400" dirty="0">
                <a:solidFill>
                  <a:srgbClr val="FFC000"/>
                </a:solidFill>
              </a:rPr>
              <a:t>bulunmuş</a:t>
            </a:r>
            <a:r>
              <a:rPr lang="tr-TR" sz="2400" dirty="0"/>
              <a:t>.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3F53DD47-0065-40DF-B4ED-7D7C3D78A05A}"/>
              </a:ext>
            </a:extLst>
          </p:cNvPr>
          <p:cNvSpPr txBox="1"/>
          <p:nvPr/>
        </p:nvSpPr>
        <p:spPr>
          <a:xfrm>
            <a:off x="838200" y="4416531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Son romanı önümüzdeki ay </a:t>
            </a:r>
            <a:r>
              <a:rPr lang="tr-TR" sz="2400" dirty="0">
                <a:solidFill>
                  <a:srgbClr val="FFC000"/>
                </a:solidFill>
              </a:rPr>
              <a:t>basılacak</a:t>
            </a:r>
            <a:r>
              <a:rPr lang="tr-TR" sz="2400" dirty="0"/>
              <a:t>.</a:t>
            </a:r>
          </a:p>
        </p:txBody>
      </p:sp>
      <p:sp>
        <p:nvSpPr>
          <p:cNvPr id="19" name="Metin kutusu 18">
            <a:extLst>
              <a:ext uri="{FF2B5EF4-FFF2-40B4-BE49-F238E27FC236}">
                <a16:creationId xmlns:a16="http://schemas.microsoft.com/office/drawing/2014/main" id="{5F0CBC35-83BF-40F3-80D3-7B83A367EF55}"/>
              </a:ext>
            </a:extLst>
          </p:cNvPr>
          <p:cNvSpPr txBox="1"/>
          <p:nvPr/>
        </p:nvSpPr>
        <p:spPr>
          <a:xfrm>
            <a:off x="838200" y="4942599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Bütün dertlerini bir </a:t>
            </a:r>
            <a:r>
              <a:rPr lang="tr-TR" sz="2400" dirty="0" err="1"/>
              <a:t>bir</a:t>
            </a:r>
            <a:r>
              <a:rPr lang="tr-TR" sz="2400" dirty="0"/>
              <a:t> </a:t>
            </a:r>
            <a:r>
              <a:rPr lang="tr-TR" sz="24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anlattı</a:t>
            </a:r>
            <a:r>
              <a:rPr lang="tr-TR" sz="2400" dirty="0"/>
              <a:t>.</a:t>
            </a:r>
          </a:p>
        </p:txBody>
      </p:sp>
      <p:cxnSp>
        <p:nvCxnSpPr>
          <p:cNvPr id="3" name="Düz Ok Bağlayıcısı 2">
            <a:extLst>
              <a:ext uri="{FF2B5EF4-FFF2-40B4-BE49-F238E27FC236}">
                <a16:creationId xmlns:a16="http://schemas.microsoft.com/office/drawing/2014/main" id="{40D1E0B3-590F-4808-B0AA-13C27B111082}"/>
              </a:ext>
            </a:extLst>
          </p:cNvPr>
          <p:cNvCxnSpPr/>
          <p:nvPr/>
        </p:nvCxnSpPr>
        <p:spPr>
          <a:xfrm>
            <a:off x="5735781" y="1468582"/>
            <a:ext cx="720437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Metin kutusu 3">
            <a:extLst>
              <a:ext uri="{FF2B5EF4-FFF2-40B4-BE49-F238E27FC236}">
                <a16:creationId xmlns:a16="http://schemas.microsoft.com/office/drawing/2014/main" id="{E15ECE7D-90A8-47C2-A35C-F3AD12617D21}"/>
              </a:ext>
            </a:extLst>
          </p:cNvPr>
          <p:cNvSpPr txBox="1"/>
          <p:nvPr/>
        </p:nvSpPr>
        <p:spPr>
          <a:xfrm>
            <a:off x="6456218" y="1237724"/>
            <a:ext cx="2493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Etken çatılı</a:t>
            </a:r>
          </a:p>
        </p:txBody>
      </p:sp>
      <p:cxnSp>
        <p:nvCxnSpPr>
          <p:cNvPr id="23" name="Düz Ok Bağlayıcısı 22">
            <a:extLst>
              <a:ext uri="{FF2B5EF4-FFF2-40B4-BE49-F238E27FC236}">
                <a16:creationId xmlns:a16="http://schemas.microsoft.com/office/drawing/2014/main" id="{F6759C7B-937C-4981-86EE-408F80D855C4}"/>
              </a:ext>
            </a:extLst>
          </p:cNvPr>
          <p:cNvCxnSpPr/>
          <p:nvPr/>
        </p:nvCxnSpPr>
        <p:spPr>
          <a:xfrm>
            <a:off x="6199908" y="1995961"/>
            <a:ext cx="720437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Metin kutusu 23">
            <a:extLst>
              <a:ext uri="{FF2B5EF4-FFF2-40B4-BE49-F238E27FC236}">
                <a16:creationId xmlns:a16="http://schemas.microsoft.com/office/drawing/2014/main" id="{7D13C35D-5473-4AF2-BDB3-7125A6ECDB34}"/>
              </a:ext>
            </a:extLst>
          </p:cNvPr>
          <p:cNvSpPr txBox="1"/>
          <p:nvPr/>
        </p:nvSpPr>
        <p:spPr>
          <a:xfrm>
            <a:off x="6920345" y="1765103"/>
            <a:ext cx="2493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Etken çatılı</a:t>
            </a:r>
          </a:p>
        </p:txBody>
      </p:sp>
      <p:cxnSp>
        <p:nvCxnSpPr>
          <p:cNvPr id="25" name="Düz Ok Bağlayıcısı 24">
            <a:extLst>
              <a:ext uri="{FF2B5EF4-FFF2-40B4-BE49-F238E27FC236}">
                <a16:creationId xmlns:a16="http://schemas.microsoft.com/office/drawing/2014/main" id="{4DB9D86A-A9F0-486A-AC59-83E13FBDC0D0}"/>
              </a:ext>
            </a:extLst>
          </p:cNvPr>
          <p:cNvCxnSpPr/>
          <p:nvPr/>
        </p:nvCxnSpPr>
        <p:spPr>
          <a:xfrm>
            <a:off x="8596744" y="2520718"/>
            <a:ext cx="720437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6" name="Metin kutusu 25">
            <a:extLst>
              <a:ext uri="{FF2B5EF4-FFF2-40B4-BE49-F238E27FC236}">
                <a16:creationId xmlns:a16="http://schemas.microsoft.com/office/drawing/2014/main" id="{4999415E-A4A8-47EB-83CE-8A15ACB70E75}"/>
              </a:ext>
            </a:extLst>
          </p:cNvPr>
          <p:cNvSpPr txBox="1"/>
          <p:nvPr/>
        </p:nvSpPr>
        <p:spPr>
          <a:xfrm>
            <a:off x="9317181" y="2289860"/>
            <a:ext cx="2493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C000"/>
                </a:solidFill>
              </a:rPr>
              <a:t>Edilgen çatılı</a:t>
            </a:r>
          </a:p>
        </p:txBody>
      </p:sp>
      <p:cxnSp>
        <p:nvCxnSpPr>
          <p:cNvPr id="27" name="Düz Ok Bağlayıcısı 26">
            <a:extLst>
              <a:ext uri="{FF2B5EF4-FFF2-40B4-BE49-F238E27FC236}">
                <a16:creationId xmlns:a16="http://schemas.microsoft.com/office/drawing/2014/main" id="{780DFCE1-F124-49C8-871A-115C0B07CC97}"/>
              </a:ext>
            </a:extLst>
          </p:cNvPr>
          <p:cNvCxnSpPr/>
          <p:nvPr/>
        </p:nvCxnSpPr>
        <p:spPr>
          <a:xfrm>
            <a:off x="6722917" y="3058641"/>
            <a:ext cx="720437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Metin kutusu 27">
            <a:extLst>
              <a:ext uri="{FF2B5EF4-FFF2-40B4-BE49-F238E27FC236}">
                <a16:creationId xmlns:a16="http://schemas.microsoft.com/office/drawing/2014/main" id="{BFA519A0-0DD1-4122-9221-95DC2A3DD800}"/>
              </a:ext>
            </a:extLst>
          </p:cNvPr>
          <p:cNvSpPr txBox="1"/>
          <p:nvPr/>
        </p:nvSpPr>
        <p:spPr>
          <a:xfrm>
            <a:off x="7443354" y="2827783"/>
            <a:ext cx="2493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Etken çatılı</a:t>
            </a:r>
          </a:p>
        </p:txBody>
      </p:sp>
      <p:cxnSp>
        <p:nvCxnSpPr>
          <p:cNvPr id="29" name="Düz Ok Bağlayıcısı 28">
            <a:extLst>
              <a:ext uri="{FF2B5EF4-FFF2-40B4-BE49-F238E27FC236}">
                <a16:creationId xmlns:a16="http://schemas.microsoft.com/office/drawing/2014/main" id="{CBB099FA-AEE2-4FAB-A23C-E0E90109A23E}"/>
              </a:ext>
            </a:extLst>
          </p:cNvPr>
          <p:cNvCxnSpPr/>
          <p:nvPr/>
        </p:nvCxnSpPr>
        <p:spPr>
          <a:xfrm>
            <a:off x="5746172" y="3659858"/>
            <a:ext cx="720437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Metin kutusu 29">
            <a:extLst>
              <a:ext uri="{FF2B5EF4-FFF2-40B4-BE49-F238E27FC236}">
                <a16:creationId xmlns:a16="http://schemas.microsoft.com/office/drawing/2014/main" id="{EF07F0B8-0D85-4584-8777-621CED6CB1DF}"/>
              </a:ext>
            </a:extLst>
          </p:cNvPr>
          <p:cNvSpPr txBox="1"/>
          <p:nvPr/>
        </p:nvSpPr>
        <p:spPr>
          <a:xfrm>
            <a:off x="6466609" y="3429000"/>
            <a:ext cx="2493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chemeClr val="bg2"/>
                </a:solidFill>
              </a:rPr>
              <a:t>Çatı aranmaz!</a:t>
            </a:r>
          </a:p>
        </p:txBody>
      </p:sp>
      <p:cxnSp>
        <p:nvCxnSpPr>
          <p:cNvPr id="31" name="Düz Ok Bağlayıcısı 30">
            <a:extLst>
              <a:ext uri="{FF2B5EF4-FFF2-40B4-BE49-F238E27FC236}">
                <a16:creationId xmlns:a16="http://schemas.microsoft.com/office/drawing/2014/main" id="{B9EC6C73-E9B5-4F44-B323-CD7E313E4453}"/>
              </a:ext>
            </a:extLst>
          </p:cNvPr>
          <p:cNvCxnSpPr/>
          <p:nvPr/>
        </p:nvCxnSpPr>
        <p:spPr>
          <a:xfrm>
            <a:off x="6390407" y="4169925"/>
            <a:ext cx="720437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2" name="Metin kutusu 31">
            <a:extLst>
              <a:ext uri="{FF2B5EF4-FFF2-40B4-BE49-F238E27FC236}">
                <a16:creationId xmlns:a16="http://schemas.microsoft.com/office/drawing/2014/main" id="{EFA76601-A3F4-4892-8C03-0FBBC0E90DF4}"/>
              </a:ext>
            </a:extLst>
          </p:cNvPr>
          <p:cNvSpPr txBox="1"/>
          <p:nvPr/>
        </p:nvSpPr>
        <p:spPr>
          <a:xfrm>
            <a:off x="7110844" y="3939067"/>
            <a:ext cx="2493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C000"/>
                </a:solidFill>
              </a:rPr>
              <a:t>Edilgen çatılı</a:t>
            </a:r>
          </a:p>
        </p:txBody>
      </p:sp>
      <p:cxnSp>
        <p:nvCxnSpPr>
          <p:cNvPr id="33" name="Düz Ok Bağlayıcısı 32">
            <a:extLst>
              <a:ext uri="{FF2B5EF4-FFF2-40B4-BE49-F238E27FC236}">
                <a16:creationId xmlns:a16="http://schemas.microsoft.com/office/drawing/2014/main" id="{E75BD43D-29ED-4B07-8F52-505D1906A164}"/>
              </a:ext>
            </a:extLst>
          </p:cNvPr>
          <p:cNvCxnSpPr/>
          <p:nvPr/>
        </p:nvCxnSpPr>
        <p:spPr>
          <a:xfrm>
            <a:off x="6203371" y="4658110"/>
            <a:ext cx="720437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4" name="Metin kutusu 33">
            <a:extLst>
              <a:ext uri="{FF2B5EF4-FFF2-40B4-BE49-F238E27FC236}">
                <a16:creationId xmlns:a16="http://schemas.microsoft.com/office/drawing/2014/main" id="{5182D7FF-316C-42DD-AE99-AE77DB79BBB7}"/>
              </a:ext>
            </a:extLst>
          </p:cNvPr>
          <p:cNvSpPr txBox="1"/>
          <p:nvPr/>
        </p:nvSpPr>
        <p:spPr>
          <a:xfrm>
            <a:off x="6923808" y="4427252"/>
            <a:ext cx="2493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C000"/>
                </a:solidFill>
              </a:rPr>
              <a:t>Edilgen çatılı</a:t>
            </a:r>
          </a:p>
        </p:txBody>
      </p:sp>
      <p:cxnSp>
        <p:nvCxnSpPr>
          <p:cNvPr id="35" name="Düz Ok Bağlayıcısı 34">
            <a:extLst>
              <a:ext uri="{FF2B5EF4-FFF2-40B4-BE49-F238E27FC236}">
                <a16:creationId xmlns:a16="http://schemas.microsoft.com/office/drawing/2014/main" id="{979C73F1-6130-4872-90C1-EEF70C0BC526}"/>
              </a:ext>
            </a:extLst>
          </p:cNvPr>
          <p:cNvCxnSpPr/>
          <p:nvPr/>
        </p:nvCxnSpPr>
        <p:spPr>
          <a:xfrm>
            <a:off x="5143498" y="5176845"/>
            <a:ext cx="720437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6" name="Metin kutusu 35">
            <a:extLst>
              <a:ext uri="{FF2B5EF4-FFF2-40B4-BE49-F238E27FC236}">
                <a16:creationId xmlns:a16="http://schemas.microsoft.com/office/drawing/2014/main" id="{F843A2E3-86E7-4057-B9FC-A9990950CCC7}"/>
              </a:ext>
            </a:extLst>
          </p:cNvPr>
          <p:cNvSpPr txBox="1"/>
          <p:nvPr/>
        </p:nvSpPr>
        <p:spPr>
          <a:xfrm>
            <a:off x="5863935" y="4945987"/>
            <a:ext cx="2493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Etken çatılı</a:t>
            </a:r>
          </a:p>
        </p:txBody>
      </p:sp>
    </p:spTree>
    <p:extLst>
      <p:ext uri="{BB962C8B-B14F-4D97-AF65-F5344CB8AC3E}">
        <p14:creationId xmlns:p14="http://schemas.microsoft.com/office/powerpoint/2010/main" val="1365570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4" grpId="0"/>
      <p:bldP spid="24" grpId="0"/>
      <p:bldP spid="26" grpId="0"/>
      <p:bldP spid="28" grpId="0"/>
      <p:bldP spid="30" grpId="0"/>
      <p:bldP spid="32" grpId="0"/>
      <p:bldP spid="34" grpId="0"/>
      <p:bldP spid="3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>
            <a:extLst>
              <a:ext uri="{FF2B5EF4-FFF2-40B4-BE49-F238E27FC236}">
                <a16:creationId xmlns:a16="http://schemas.microsoft.com/office/drawing/2014/main" id="{2E3696BC-8126-44D4-9F6A-FC6860E6F2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C00000"/>
                </a:solidFill>
              </a:rPr>
              <a:t>ÖZNESİNE GÖRE FİİLDE ÇATI BİTTİ.</a:t>
            </a:r>
          </a:p>
        </p:txBody>
      </p:sp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52ED3BE9-CFA1-461C-BDBA-6D38195323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BAŞA DÖNELİM.</a:t>
            </a:r>
          </a:p>
        </p:txBody>
      </p:sp>
      <p:pic>
        <p:nvPicPr>
          <p:cNvPr id="13" name="İçerik Yer Tutucusu 12">
            <a:hlinkClick r:id="rId2" action="ppaction://hlinksldjump"/>
            <a:extLst>
              <a:ext uri="{FF2B5EF4-FFF2-40B4-BE49-F238E27FC236}">
                <a16:creationId xmlns:a16="http://schemas.microsoft.com/office/drawing/2014/main" id="{3CA8C0CE-952E-4AE8-B733-F324FC35243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/>
        </p:blipFill>
        <p:spPr>
          <a:xfrm>
            <a:off x="1773139" y="2256532"/>
            <a:ext cx="3291085" cy="3291085"/>
          </a:xfrm>
        </p:spPr>
      </p:pic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84716441-B61A-4BE8-AE9D-0C02D75096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tr-TR" dirty="0"/>
              <a:t>KONUYU TEKRAR EDELİM.</a:t>
            </a:r>
          </a:p>
        </p:txBody>
      </p:sp>
      <p:pic>
        <p:nvPicPr>
          <p:cNvPr id="15" name="İçerik Yer Tutucusu 14">
            <a:hlinkClick r:id="rId4" action="ppaction://hlinksldjump"/>
            <a:extLst>
              <a:ext uri="{FF2B5EF4-FFF2-40B4-BE49-F238E27FC236}">
                <a16:creationId xmlns:a16="http://schemas.microsoft.com/office/drawing/2014/main" id="{11D9AF96-9483-4DA3-A667-70FD759541C0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5"/>
          <a:stretch>
            <a:fillRect/>
          </a:stretch>
        </p:blipFill>
        <p:spPr>
          <a:xfrm>
            <a:off x="7118251" y="2203450"/>
            <a:ext cx="3291085" cy="3397250"/>
          </a:xfrm>
        </p:spPr>
      </p:pic>
      <p:sp>
        <p:nvSpPr>
          <p:cNvPr id="8" name="Metin Yer Tutucusu 13">
            <a:extLst>
              <a:ext uri="{FF2B5EF4-FFF2-40B4-BE49-F238E27FC236}">
                <a16:creationId xmlns:a16="http://schemas.microsoft.com/office/drawing/2014/main" id="{6921283D-0B26-4F6A-94E3-83F6CC59876D}"/>
              </a:ext>
            </a:extLst>
          </p:cNvPr>
          <p:cNvSpPr txBox="1">
            <a:spLocks/>
          </p:cNvSpPr>
          <p:nvPr/>
        </p:nvSpPr>
        <p:spPr>
          <a:xfrm>
            <a:off x="1280191" y="2128143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Metin Yer Tutucusu 14">
            <a:extLst>
              <a:ext uri="{FF2B5EF4-FFF2-40B4-BE49-F238E27FC236}">
                <a16:creationId xmlns:a16="http://schemas.microsoft.com/office/drawing/2014/main" id="{8EC0AE72-DD5E-414F-ADC8-89FE92B616EC}"/>
              </a:ext>
            </a:extLst>
          </p:cNvPr>
          <p:cNvSpPr txBox="1">
            <a:spLocks/>
          </p:cNvSpPr>
          <p:nvPr/>
        </p:nvSpPr>
        <p:spPr>
          <a:xfrm>
            <a:off x="6419723" y="2132037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EABFDBFD-7DA1-4835-AFF2-864FF1402244}"/>
              </a:ext>
            </a:extLst>
          </p:cNvPr>
          <p:cNvSpPr txBox="1"/>
          <p:nvPr/>
        </p:nvSpPr>
        <p:spPr>
          <a:xfrm>
            <a:off x="4449403" y="6013424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chemeClr val="bg2"/>
                </a:solidFill>
              </a:rPr>
              <a:t>Özgür KAYA</a:t>
            </a:r>
          </a:p>
          <a:p>
            <a:pPr algn="ctr"/>
            <a:r>
              <a:rPr lang="tr-TR" sz="2400" b="1" dirty="0">
                <a:solidFill>
                  <a:schemeClr val="bg2"/>
                </a:solidFill>
              </a:rPr>
              <a:t>Türkçe Öğretmeni</a:t>
            </a:r>
          </a:p>
        </p:txBody>
      </p:sp>
      <p:pic>
        <p:nvPicPr>
          <p:cNvPr id="12" name="Resim 11">
            <a:extLst>
              <a:ext uri="{FF2B5EF4-FFF2-40B4-BE49-F238E27FC236}">
                <a16:creationId xmlns:a16="http://schemas.microsoft.com/office/drawing/2014/main" id="{5BFA0892-C694-4EF0-A84E-9D174018418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74632" y="4162194"/>
            <a:ext cx="2622385" cy="2622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687276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Başlık 29">
            <a:extLst>
              <a:ext uri="{FF2B5EF4-FFF2-40B4-BE49-F238E27FC236}">
                <a16:creationId xmlns:a16="http://schemas.microsoft.com/office/drawing/2014/main" id="{4D8FFB7C-DCC2-4223-99A2-41DFB0AA15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chemeClr val="accent6"/>
                </a:solidFill>
              </a:rPr>
              <a:t>NESNESİNE GÖRE FİİLDE ÇATI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AF4B1C7B-2690-4FB4-811D-96881CD77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29</a:t>
            </a:fld>
            <a:endParaRPr lang="tr-TR" noProof="0" dirty="0"/>
          </a:p>
        </p:txBody>
      </p:sp>
      <p:sp>
        <p:nvSpPr>
          <p:cNvPr id="31" name="Alt Başlık 30">
            <a:extLst>
              <a:ext uri="{FF2B5EF4-FFF2-40B4-BE49-F238E27FC236}">
                <a16:creationId xmlns:a16="http://schemas.microsoft.com/office/drawing/2014/main" id="{42BC84D7-4C3F-42DB-A207-DB18E3A5C82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>
                <a:solidFill>
                  <a:schemeClr val="bg2"/>
                </a:solidFill>
              </a:rPr>
              <a:t>NESNE – YÜKLEM İLİŞKİSİ</a:t>
            </a:r>
          </a:p>
        </p:txBody>
      </p:sp>
    </p:spTree>
    <p:extLst>
      <p:ext uri="{BB962C8B-B14F-4D97-AF65-F5344CB8AC3E}">
        <p14:creationId xmlns:p14="http://schemas.microsoft.com/office/powerpoint/2010/main" val="1536425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yagram 1">
            <a:extLst>
              <a:ext uri="{FF2B5EF4-FFF2-40B4-BE49-F238E27FC236}">
                <a16:creationId xmlns:a16="http://schemas.microsoft.com/office/drawing/2014/main" id="{F0D7B4AE-2B91-4CBA-AECD-72107A154D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86442709"/>
              </p:ext>
            </p:extLst>
          </p:nvPr>
        </p:nvGraphicFramePr>
        <p:xfrm>
          <a:off x="594803" y="417250"/>
          <a:ext cx="11256885" cy="62587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Başlık 2">
            <a:extLst>
              <a:ext uri="{FF2B5EF4-FFF2-40B4-BE49-F238E27FC236}">
                <a16:creationId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70151" y="4933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/>
              <a:t>FİİLDE ÇATI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3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122501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41CD51A-2D64-46B6-ACBF-F7EBBA02B9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>
                                            <p:graphicEl>
                                              <a:dgm id="{241CD51A-2D64-46B6-ACBF-F7EBBA02B9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B41667C-90FE-44D8-AACB-29BF547666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">
                                            <p:graphicEl>
                                              <a:dgm id="{CB41667C-90FE-44D8-AACB-29BF547666F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2A01610-3FFB-4730-B492-F94289D16D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">
                                            <p:graphicEl>
                                              <a:dgm id="{62A01610-3FFB-4730-B492-F94289D16D2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500"/>
                            </p:stCondLst>
                            <p:childTnLst>
                              <p:par>
                                <p:cTn id="2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65DB0D2-0213-48A7-B6AD-4EEAE585CF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>
                                            <p:graphicEl>
                                              <a:dgm id="{A65DB0D2-0213-48A7-B6AD-4EEAE585CF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06291ED-108C-475D-A383-0D4692B0F7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">
                                            <p:graphicEl>
                                              <a:dgm id="{B06291ED-108C-475D-A383-0D4692B0F7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0"/>
                            </p:stCondLst>
                            <p:childTnLst>
                              <p:par>
                                <p:cTn id="2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1D7725C-B7F2-4977-AF5E-98551B34FD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">
                                            <p:graphicEl>
                                              <a:dgm id="{51D7725C-B7F2-4977-AF5E-98551B34FD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500"/>
                            </p:stCondLst>
                            <p:childTnLst>
                              <p:par>
                                <p:cTn id="3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DB03E84-7309-440A-A68B-023ACC26D2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2">
                                            <p:graphicEl>
                                              <a:dgm id="{1DB03E84-7309-440A-A68B-023ACC26D26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183787D-4FD5-4992-85C2-836DA4CABA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2">
                                            <p:graphicEl>
                                              <a:dgm id="{B183787D-4FD5-4992-85C2-836DA4CABA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500"/>
                            </p:stCondLst>
                            <p:childTnLst>
                              <p:par>
                                <p:cTn id="3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E6DF3E6-2313-4CD7-8FDA-ADB578C232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2">
                                            <p:graphicEl>
                                              <a:dgm id="{CE6DF3E6-2313-4CD7-8FDA-ADB578C2322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35165DB-7A4D-4A8D-829D-9F1D404B93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2">
                                            <p:graphicEl>
                                              <a:dgm id="{735165DB-7A4D-4A8D-829D-9F1D404B93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3500"/>
                            </p:stCondLst>
                            <p:childTnLst>
                              <p:par>
                                <p:cTn id="4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062BFCA-AAFD-4C31-9EAE-6052228293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">
                                            <p:graphicEl>
                                              <a:dgm id="{9062BFCA-AAFD-4C31-9EAE-6052228293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500"/>
                            </p:stCondLst>
                            <p:childTnLst>
                              <p:par>
                                <p:cTn id="4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0BBB2AA-C97D-4A7F-8ED7-5A87EE7139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2">
                                            <p:graphicEl>
                                              <a:dgm id="{60BBB2AA-C97D-4A7F-8ED7-5A87EE7139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7278974-3D40-44A4-8BEE-459D575C79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2">
                                            <p:graphicEl>
                                              <a:dgm id="{A7278974-3D40-44A4-8BEE-459D575C79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500"/>
                            </p:stCondLst>
                            <p:childTnLst>
                              <p:par>
                                <p:cTn id="5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44375FF-FDEE-45B5-AB79-1969F955A6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2">
                                            <p:graphicEl>
                                              <a:dgm id="{844375FF-FDEE-45B5-AB79-1969F955A6E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9500"/>
                            </p:stCondLst>
                            <p:childTnLst>
                              <p:par>
                                <p:cTn id="6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C9B0607-D951-4814-B498-2B4C6DC1E2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2">
                                            <p:graphicEl>
                                              <a:dgm id="{7C9B0607-D951-4814-B498-2B4C6DC1E27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BDA12EF-23CE-429D-A6E0-046F80EF01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000"/>
                                        <p:tgtEl>
                                          <p:spTgt spid="2">
                                            <p:graphicEl>
                                              <a:dgm id="{7BDA12EF-23CE-429D-A6E0-046F80EF018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Dgm bld="one"/>
        </p:bldSub>
      </p:bldGraphic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4436" y="618836"/>
            <a:ext cx="7703127" cy="646834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chemeClr val="accent6"/>
                </a:solidFill>
              </a:rPr>
              <a:t>NESNESİNE GÖRE FİİLDE ÇATI</a:t>
            </a: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2" y="2195926"/>
            <a:ext cx="10098156" cy="1170931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Nesne – yüklem ilişkisine göre çatıya bakılırken cümlede nesne olup olmadığına dikkat etmeliyiz.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30</a:t>
            </a:fld>
            <a:endParaRPr lang="tr-TR" noProof="0" dirty="0"/>
          </a:p>
        </p:txBody>
      </p:sp>
      <p:sp>
        <p:nvSpPr>
          <p:cNvPr id="5" name="Metin Yer Tutucusu 131">
            <a:extLst>
              <a:ext uri="{FF2B5EF4-FFF2-40B4-BE49-F238E27FC236}">
                <a16:creationId xmlns:a16="http://schemas.microsoft.com/office/drawing/2014/main" id="{1CFC7D94-AF1F-4E94-BC8E-0F1C420CB81C}"/>
              </a:ext>
            </a:extLst>
          </p:cNvPr>
          <p:cNvSpPr txBox="1">
            <a:spLocks/>
          </p:cNvSpPr>
          <p:nvPr/>
        </p:nvSpPr>
        <p:spPr>
          <a:xfrm>
            <a:off x="1890300" y="3970286"/>
            <a:ext cx="10098156" cy="65297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Öncelikle nesneyi kısaca</a:t>
            </a:r>
            <a:r>
              <a:rPr lang="tr-TR" sz="24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tr-TR" sz="2400" dirty="0"/>
              <a:t>hatırlayalım</a:t>
            </a:r>
            <a:r>
              <a:rPr lang="tr-TR" sz="2400" dirty="0">
                <a:solidFill>
                  <a:schemeClr val="tx1">
                    <a:lumMod val="75000"/>
                  </a:schemeClr>
                </a:solidFill>
              </a:rPr>
              <a:t>:</a:t>
            </a:r>
            <a:endParaRPr lang="tr-TR" dirty="0">
              <a:solidFill>
                <a:schemeClr val="tx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2666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5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/>
              <a:t>NESNE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31</a:t>
            </a:fld>
            <a:endParaRPr lang="tr-TR" noProof="0" dirty="0"/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F5AB5749-B7D5-4613-9824-1EC2F900B996}"/>
              </a:ext>
            </a:extLst>
          </p:cNvPr>
          <p:cNvSpPr txBox="1"/>
          <p:nvPr/>
        </p:nvSpPr>
        <p:spPr>
          <a:xfrm>
            <a:off x="778643" y="1763093"/>
            <a:ext cx="107179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sz="2400" dirty="0"/>
              <a:t>Cümlede öznenin yaptığı işten etkilenen varlığı anlatan sözcük ve sözcük gruplarına «</a:t>
            </a:r>
            <a:r>
              <a:rPr lang="tr-TR" sz="2400" dirty="0">
                <a:solidFill>
                  <a:srgbClr val="FF0000"/>
                </a:solidFill>
              </a:rPr>
              <a:t>nesne</a:t>
            </a:r>
            <a:r>
              <a:rPr lang="tr-TR" sz="2400" dirty="0"/>
              <a:t>» denir. 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7C6AA29F-C290-405C-9DCE-2EB3CEBBD608}"/>
              </a:ext>
            </a:extLst>
          </p:cNvPr>
          <p:cNvSpPr txBox="1"/>
          <p:nvPr/>
        </p:nvSpPr>
        <p:spPr>
          <a:xfrm>
            <a:off x="1781615" y="3130868"/>
            <a:ext cx="92381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sz="2400" dirty="0">
                <a:solidFill>
                  <a:srgbClr val="FFC000"/>
                </a:solidFill>
              </a:rPr>
              <a:t>Belirtili nesne </a:t>
            </a:r>
            <a:r>
              <a:rPr lang="tr-TR" sz="2400" dirty="0"/>
              <a:t>ve </a:t>
            </a:r>
            <a:r>
              <a:rPr lang="tr-TR" sz="2400" dirty="0">
                <a:solidFill>
                  <a:srgbClr val="FD35E0"/>
                </a:solidFill>
              </a:rPr>
              <a:t>belirtisiz nesne </a:t>
            </a:r>
            <a:r>
              <a:rPr lang="tr-TR" sz="2400" dirty="0"/>
              <a:t>olmak üzere iki başlık altında incelenebilir.</a:t>
            </a:r>
          </a:p>
        </p:txBody>
      </p:sp>
    </p:spTree>
    <p:extLst>
      <p:ext uri="{BB962C8B-B14F-4D97-AF65-F5344CB8AC3E}">
        <p14:creationId xmlns:p14="http://schemas.microsoft.com/office/powerpoint/2010/main" val="1266809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FFC000"/>
                </a:solidFill>
              </a:rPr>
              <a:t>BELİRTİLİ NESNE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32</a:t>
            </a:fld>
            <a:endParaRPr lang="tr-TR" noProof="0" dirty="0"/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F5AB5749-B7D5-4613-9824-1EC2F900B996}"/>
              </a:ext>
            </a:extLst>
          </p:cNvPr>
          <p:cNvSpPr txBox="1"/>
          <p:nvPr/>
        </p:nvSpPr>
        <p:spPr>
          <a:xfrm>
            <a:off x="778643" y="1763093"/>
            <a:ext cx="107179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sz="2400" dirty="0"/>
              <a:t>Yükleme sorulan “</a:t>
            </a:r>
            <a:r>
              <a:rPr lang="tr-TR" sz="2400" dirty="0">
                <a:solidFill>
                  <a:schemeClr val="bg2"/>
                </a:solidFill>
              </a:rPr>
              <a:t>Kimi, neyi</a:t>
            </a:r>
            <a:r>
              <a:rPr lang="tr-TR" sz="2400" dirty="0"/>
              <a:t>?” sorularının cevabı olan sözcük veya sözcük gruplarına «</a:t>
            </a:r>
            <a:r>
              <a:rPr lang="tr-TR" sz="2400" dirty="0">
                <a:solidFill>
                  <a:srgbClr val="FFC000"/>
                </a:solidFill>
              </a:rPr>
              <a:t>belirtili nesne</a:t>
            </a:r>
            <a:r>
              <a:rPr lang="tr-TR" sz="2400" dirty="0">
                <a:solidFill>
                  <a:schemeClr val="tx1">
                    <a:lumMod val="75000"/>
                  </a:schemeClr>
                </a:solidFill>
              </a:rPr>
              <a:t>»</a:t>
            </a:r>
            <a:r>
              <a:rPr lang="tr-TR" sz="2400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denir.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7C6AA29F-C290-405C-9DCE-2EB3CEBBD608}"/>
              </a:ext>
            </a:extLst>
          </p:cNvPr>
          <p:cNvSpPr txBox="1"/>
          <p:nvPr/>
        </p:nvSpPr>
        <p:spPr>
          <a:xfrm>
            <a:off x="1781615" y="3130868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sz="2400" dirty="0"/>
              <a:t>Belirtili nesne mutlaka </a:t>
            </a:r>
            <a:r>
              <a:rPr lang="tr-TR" sz="2400" dirty="0">
                <a:solidFill>
                  <a:srgbClr val="FFFF00"/>
                </a:solidFill>
              </a:rPr>
              <a:t>ismin belirtme (-i) hâlindedir</a:t>
            </a:r>
            <a:r>
              <a:rPr lang="tr-TR" sz="2400" dirty="0"/>
              <a:t>.</a:t>
            </a:r>
          </a:p>
        </p:txBody>
      </p:sp>
      <p:cxnSp>
        <p:nvCxnSpPr>
          <p:cNvPr id="4" name="Bağlayıcı: Eğri 3">
            <a:extLst>
              <a:ext uri="{FF2B5EF4-FFF2-40B4-BE49-F238E27FC236}">
                <a16:creationId xmlns:a16="http://schemas.microsoft.com/office/drawing/2014/main" id="{3BA69AB1-79A2-4580-89FD-617D65C2115D}"/>
              </a:ext>
            </a:extLst>
          </p:cNvPr>
          <p:cNvCxnSpPr>
            <a:stCxn id="10" idx="2"/>
          </p:cNvCxnSpPr>
          <p:nvPr/>
        </p:nvCxnSpPr>
        <p:spPr>
          <a:xfrm rot="16200000" flipH="1">
            <a:off x="6319396" y="3673849"/>
            <a:ext cx="979467" cy="816834"/>
          </a:xfrm>
          <a:prstGeom prst="curvedConnector3">
            <a:avLst>
              <a:gd name="adj1" fmla="val 43655"/>
            </a:avLst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Metin kutusu 5">
            <a:extLst>
              <a:ext uri="{FF2B5EF4-FFF2-40B4-BE49-F238E27FC236}">
                <a16:creationId xmlns:a16="http://schemas.microsoft.com/office/drawing/2014/main" id="{680FA55A-9FAA-4EB5-892A-E36D57A42BEB}"/>
              </a:ext>
            </a:extLst>
          </p:cNvPr>
          <p:cNvSpPr txBox="1"/>
          <p:nvPr/>
        </p:nvSpPr>
        <p:spPr>
          <a:xfrm>
            <a:off x="6640497" y="4572000"/>
            <a:ext cx="2246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chemeClr val="bg2"/>
                </a:solidFill>
              </a:rPr>
              <a:t>-ı/-i/-u/-ü</a:t>
            </a:r>
          </a:p>
        </p:txBody>
      </p:sp>
    </p:spTree>
    <p:extLst>
      <p:ext uri="{BB962C8B-B14F-4D97-AF65-F5344CB8AC3E}">
        <p14:creationId xmlns:p14="http://schemas.microsoft.com/office/powerpoint/2010/main" val="18355537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FFC000"/>
                </a:solidFill>
              </a:rPr>
              <a:t>BELİRTİLİ NESNE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33</a:t>
            </a:fld>
            <a:endParaRPr lang="tr-TR" noProof="0" dirty="0"/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F5AB5749-B7D5-4613-9824-1EC2F900B996}"/>
              </a:ext>
            </a:extLst>
          </p:cNvPr>
          <p:cNvSpPr txBox="1"/>
          <p:nvPr/>
        </p:nvSpPr>
        <p:spPr>
          <a:xfrm>
            <a:off x="1133135" y="1777108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Bu maçı mutlaka izlemeliyim.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B3D1D5D6-71E5-4B86-93A3-44E07A8E6220}"/>
              </a:ext>
            </a:extLst>
          </p:cNvPr>
          <p:cNvSpPr txBox="1"/>
          <p:nvPr/>
        </p:nvSpPr>
        <p:spPr>
          <a:xfrm>
            <a:off x="4606670" y="3951099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Öğretmenimiz Yusuf’u çağırıyor.</a:t>
            </a:r>
          </a:p>
        </p:txBody>
      </p:sp>
      <p:sp>
        <p:nvSpPr>
          <p:cNvPr id="2" name="Dikdörtgen: Köşeleri Yuvarlatılmış 1">
            <a:extLst>
              <a:ext uri="{FF2B5EF4-FFF2-40B4-BE49-F238E27FC236}">
                <a16:creationId xmlns:a16="http://schemas.microsoft.com/office/drawing/2014/main" id="{BE495CEF-24DF-4FE9-9EF4-8690928D4FC2}"/>
              </a:ext>
            </a:extLst>
          </p:cNvPr>
          <p:cNvSpPr/>
          <p:nvPr/>
        </p:nvSpPr>
        <p:spPr>
          <a:xfrm>
            <a:off x="3700231" y="1773513"/>
            <a:ext cx="1590859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64F3680F-3A1F-4818-A141-E6C5E9121DF3}"/>
              </a:ext>
            </a:extLst>
          </p:cNvPr>
          <p:cNvSpPr txBox="1"/>
          <p:nvPr/>
        </p:nvSpPr>
        <p:spPr>
          <a:xfrm>
            <a:off x="3519116" y="2806086"/>
            <a:ext cx="1953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Kim izlemeli?</a:t>
            </a:r>
          </a:p>
          <a:p>
            <a:pPr algn="ctr"/>
            <a:r>
              <a:rPr lang="tr-TR" sz="2400" dirty="0"/>
              <a:t>İzleyen kim?</a:t>
            </a:r>
          </a:p>
        </p:txBody>
      </p:sp>
      <p:cxnSp>
        <p:nvCxnSpPr>
          <p:cNvPr id="6" name="Düz Ok Bağlayıcısı 5">
            <a:extLst>
              <a:ext uri="{FF2B5EF4-FFF2-40B4-BE49-F238E27FC236}">
                <a16:creationId xmlns:a16="http://schemas.microsoft.com/office/drawing/2014/main" id="{D76D9E67-8205-448E-893D-42CD0E557961}"/>
              </a:ext>
            </a:extLst>
          </p:cNvPr>
          <p:cNvCxnSpPr>
            <a:cxnSpLocks/>
          </p:cNvCxnSpPr>
          <p:nvPr/>
        </p:nvCxnSpPr>
        <p:spPr>
          <a:xfrm flipV="1">
            <a:off x="4495660" y="2397978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7" name="Dikdörtgen: Köşeleri Yuvarlatılmış 16">
            <a:extLst>
              <a:ext uri="{FF2B5EF4-FFF2-40B4-BE49-F238E27FC236}">
                <a16:creationId xmlns:a16="http://schemas.microsoft.com/office/drawing/2014/main" id="{6B7B29A9-961A-43CE-906D-B5C3308B129E}"/>
              </a:ext>
            </a:extLst>
          </p:cNvPr>
          <p:cNvSpPr/>
          <p:nvPr/>
        </p:nvSpPr>
        <p:spPr>
          <a:xfrm rot="19507486">
            <a:off x="571576" y="1814970"/>
            <a:ext cx="823360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7" name="Bağlayıcı: Eğri 26">
            <a:extLst>
              <a:ext uri="{FF2B5EF4-FFF2-40B4-BE49-F238E27FC236}">
                <a16:creationId xmlns:a16="http://schemas.microsoft.com/office/drawing/2014/main" id="{8290815F-96F6-438C-A1AB-0C7DF2CFFEAA}"/>
              </a:ext>
            </a:extLst>
          </p:cNvPr>
          <p:cNvCxnSpPr>
            <a:cxnSpLocks/>
            <a:stCxn id="2" idx="2"/>
            <a:endCxn id="17" idx="2"/>
          </p:cNvCxnSpPr>
          <p:nvPr/>
        </p:nvCxnSpPr>
        <p:spPr>
          <a:xfrm rot="5400000" flipH="1">
            <a:off x="2805452" y="544970"/>
            <a:ext cx="1" cy="3380417"/>
          </a:xfrm>
          <a:prstGeom prst="curvedConnector3">
            <a:avLst>
              <a:gd name="adj1" fmla="val -27005700000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6" name="Dikdörtgen: Köşeleri Yuvarlatılmış 35">
            <a:extLst>
              <a:ext uri="{FF2B5EF4-FFF2-40B4-BE49-F238E27FC236}">
                <a16:creationId xmlns:a16="http://schemas.microsoft.com/office/drawing/2014/main" id="{0476BBD8-6314-4BF2-8C98-77E57347AC5C}"/>
              </a:ext>
            </a:extLst>
          </p:cNvPr>
          <p:cNvSpPr/>
          <p:nvPr/>
        </p:nvSpPr>
        <p:spPr>
          <a:xfrm>
            <a:off x="7955280" y="3958244"/>
            <a:ext cx="1193097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37" name="Metin kutusu 36">
            <a:extLst>
              <a:ext uri="{FF2B5EF4-FFF2-40B4-BE49-F238E27FC236}">
                <a16:creationId xmlns:a16="http://schemas.microsoft.com/office/drawing/2014/main" id="{AB878525-F791-4625-B31F-4C7D827EA3EC}"/>
              </a:ext>
            </a:extLst>
          </p:cNvPr>
          <p:cNvSpPr txBox="1"/>
          <p:nvPr/>
        </p:nvSpPr>
        <p:spPr>
          <a:xfrm>
            <a:off x="6530050" y="5048659"/>
            <a:ext cx="39587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Kim çağırıyor?</a:t>
            </a:r>
          </a:p>
          <a:p>
            <a:pPr algn="ctr"/>
            <a:r>
              <a:rPr lang="tr-TR" sz="2400" dirty="0"/>
              <a:t>Çağıran kim?</a:t>
            </a:r>
          </a:p>
        </p:txBody>
      </p:sp>
      <p:cxnSp>
        <p:nvCxnSpPr>
          <p:cNvPr id="38" name="Düz Ok Bağlayıcısı 37">
            <a:extLst>
              <a:ext uri="{FF2B5EF4-FFF2-40B4-BE49-F238E27FC236}">
                <a16:creationId xmlns:a16="http://schemas.microsoft.com/office/drawing/2014/main" id="{CFB9B04B-A151-4719-A96A-7DC6F7539B87}"/>
              </a:ext>
            </a:extLst>
          </p:cNvPr>
          <p:cNvCxnSpPr>
            <a:cxnSpLocks/>
          </p:cNvCxnSpPr>
          <p:nvPr/>
        </p:nvCxnSpPr>
        <p:spPr>
          <a:xfrm flipV="1">
            <a:off x="8509424" y="4582579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9" name="Bağlayıcı: Eğri 38">
            <a:extLst>
              <a:ext uri="{FF2B5EF4-FFF2-40B4-BE49-F238E27FC236}">
                <a16:creationId xmlns:a16="http://schemas.microsoft.com/office/drawing/2014/main" id="{6225E4FA-5D78-4FA6-BF86-8E9171C0A9CF}"/>
              </a:ext>
            </a:extLst>
          </p:cNvPr>
          <p:cNvCxnSpPr>
            <a:cxnSpLocks/>
            <a:stCxn id="36" idx="2"/>
            <a:endCxn id="40" idx="2"/>
          </p:cNvCxnSpPr>
          <p:nvPr/>
        </p:nvCxnSpPr>
        <p:spPr>
          <a:xfrm rot="5400000">
            <a:off x="7225240" y="3094550"/>
            <a:ext cx="1231" cy="2651948"/>
          </a:xfrm>
          <a:prstGeom prst="curvedConnector3">
            <a:avLst>
              <a:gd name="adj1" fmla="val 18670512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0" name="Dikdörtgen: Köşeleri Yuvarlatılmış 39">
            <a:extLst>
              <a:ext uri="{FF2B5EF4-FFF2-40B4-BE49-F238E27FC236}">
                <a16:creationId xmlns:a16="http://schemas.microsoft.com/office/drawing/2014/main" id="{4C95A424-A63A-4BE8-84C7-121D806D1045}"/>
              </a:ext>
            </a:extLst>
          </p:cNvPr>
          <p:cNvSpPr/>
          <p:nvPr/>
        </p:nvSpPr>
        <p:spPr>
          <a:xfrm rot="21583988">
            <a:off x="4909216" y="3959478"/>
            <a:ext cx="1979179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EC1B1A78-D2E5-45A9-BAC9-86562F0F448B}"/>
              </a:ext>
            </a:extLst>
          </p:cNvPr>
          <p:cNvSpPr txBox="1"/>
          <p:nvPr/>
        </p:nvSpPr>
        <p:spPr>
          <a:xfrm rot="19515438">
            <a:off x="-20655" y="1801993"/>
            <a:ext cx="1953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u="sng" dirty="0"/>
              <a:t>Ben</a:t>
            </a:r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C58B4A2D-3AA7-486F-9B74-FEA6EA6FC1D7}"/>
              </a:ext>
            </a:extLst>
          </p:cNvPr>
          <p:cNvCxnSpPr>
            <a:cxnSpLocks/>
          </p:cNvCxnSpPr>
          <p:nvPr/>
        </p:nvCxnSpPr>
        <p:spPr>
          <a:xfrm flipH="1">
            <a:off x="5491081" y="2045802"/>
            <a:ext cx="522300" cy="193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3" name="Metin kutusu 22">
            <a:extLst>
              <a:ext uri="{FF2B5EF4-FFF2-40B4-BE49-F238E27FC236}">
                <a16:creationId xmlns:a16="http://schemas.microsoft.com/office/drawing/2014/main" id="{2B079A3A-1429-46DD-A859-519FDF3092D3}"/>
              </a:ext>
            </a:extLst>
          </p:cNvPr>
          <p:cNvSpPr txBox="1"/>
          <p:nvPr/>
        </p:nvSpPr>
        <p:spPr>
          <a:xfrm>
            <a:off x="5924367" y="1799806"/>
            <a:ext cx="2467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Neyi izlemeliyim?</a:t>
            </a:r>
          </a:p>
        </p:txBody>
      </p:sp>
      <p:sp>
        <p:nvSpPr>
          <p:cNvPr id="24" name="Dikdörtgen: Köşeleri Yuvarlatılmış 23">
            <a:extLst>
              <a:ext uri="{FF2B5EF4-FFF2-40B4-BE49-F238E27FC236}">
                <a16:creationId xmlns:a16="http://schemas.microsoft.com/office/drawing/2014/main" id="{81D2DDDA-3F6E-4DCA-A7D9-91E300B1E2D4}"/>
              </a:ext>
            </a:extLst>
          </p:cNvPr>
          <p:cNvSpPr/>
          <p:nvPr/>
        </p:nvSpPr>
        <p:spPr>
          <a:xfrm>
            <a:off x="1527741" y="1780703"/>
            <a:ext cx="1124020" cy="461665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cxnSp>
        <p:nvCxnSpPr>
          <p:cNvPr id="25" name="Bağlayıcı: Eğri 24">
            <a:extLst>
              <a:ext uri="{FF2B5EF4-FFF2-40B4-BE49-F238E27FC236}">
                <a16:creationId xmlns:a16="http://schemas.microsoft.com/office/drawing/2014/main" id="{DB408B82-9774-4867-B71E-770E975C85A8}"/>
              </a:ext>
            </a:extLst>
          </p:cNvPr>
          <p:cNvCxnSpPr>
            <a:cxnSpLocks/>
            <a:stCxn id="2" idx="0"/>
            <a:endCxn id="24" idx="0"/>
          </p:cNvCxnSpPr>
          <p:nvPr/>
        </p:nvCxnSpPr>
        <p:spPr>
          <a:xfrm rot="16200000" flipH="1" flipV="1">
            <a:off x="3289111" y="574153"/>
            <a:ext cx="7190" cy="2405910"/>
          </a:xfrm>
          <a:prstGeom prst="curvedConnector3">
            <a:avLst>
              <a:gd name="adj1" fmla="val -5581641"/>
            </a:avLst>
          </a:prstGeom>
          <a:ln w="38100">
            <a:solidFill>
              <a:srgbClr val="FFC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4" name="Düz Ok Bağlayıcısı 33">
            <a:extLst>
              <a:ext uri="{FF2B5EF4-FFF2-40B4-BE49-F238E27FC236}">
                <a16:creationId xmlns:a16="http://schemas.microsoft.com/office/drawing/2014/main" id="{3B81E20D-00B8-4498-8181-7CFA58114A79}"/>
              </a:ext>
            </a:extLst>
          </p:cNvPr>
          <p:cNvCxnSpPr>
            <a:cxnSpLocks/>
          </p:cNvCxnSpPr>
          <p:nvPr/>
        </p:nvCxnSpPr>
        <p:spPr>
          <a:xfrm flipH="1">
            <a:off x="9284006" y="4205933"/>
            <a:ext cx="522300" cy="193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5" name="Metin kutusu 34">
            <a:extLst>
              <a:ext uri="{FF2B5EF4-FFF2-40B4-BE49-F238E27FC236}">
                <a16:creationId xmlns:a16="http://schemas.microsoft.com/office/drawing/2014/main" id="{CD20593F-97D3-471F-A452-06C92E4485D3}"/>
              </a:ext>
            </a:extLst>
          </p:cNvPr>
          <p:cNvSpPr txBox="1"/>
          <p:nvPr/>
        </p:nvSpPr>
        <p:spPr>
          <a:xfrm>
            <a:off x="9717292" y="3959937"/>
            <a:ext cx="2467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Kimi çağırıyor?</a:t>
            </a:r>
          </a:p>
        </p:txBody>
      </p:sp>
      <p:cxnSp>
        <p:nvCxnSpPr>
          <p:cNvPr id="41" name="Bağlayıcı: Eğri 40">
            <a:extLst>
              <a:ext uri="{FF2B5EF4-FFF2-40B4-BE49-F238E27FC236}">
                <a16:creationId xmlns:a16="http://schemas.microsoft.com/office/drawing/2014/main" id="{D020E2C3-C952-4D94-8F47-FC65AD366CF2}"/>
              </a:ext>
            </a:extLst>
          </p:cNvPr>
          <p:cNvCxnSpPr>
            <a:cxnSpLocks/>
            <a:stCxn id="36" idx="0"/>
            <a:endCxn id="42" idx="0"/>
          </p:cNvCxnSpPr>
          <p:nvPr/>
        </p:nvCxnSpPr>
        <p:spPr>
          <a:xfrm rot="16200000" flipV="1">
            <a:off x="7954510" y="3360925"/>
            <a:ext cx="11755" cy="1182884"/>
          </a:xfrm>
          <a:prstGeom prst="curvedConnector3">
            <a:avLst>
              <a:gd name="adj1" fmla="val 2044704"/>
            </a:avLst>
          </a:prstGeom>
          <a:ln w="38100">
            <a:solidFill>
              <a:srgbClr val="FFC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2" name="Dikdörtgen: Köşeleri Yuvarlatılmış 41">
            <a:extLst>
              <a:ext uri="{FF2B5EF4-FFF2-40B4-BE49-F238E27FC236}">
                <a16:creationId xmlns:a16="http://schemas.microsoft.com/office/drawing/2014/main" id="{B66CCE44-7507-49B5-B69E-85BA6CA66C28}"/>
              </a:ext>
            </a:extLst>
          </p:cNvPr>
          <p:cNvSpPr/>
          <p:nvPr/>
        </p:nvSpPr>
        <p:spPr>
          <a:xfrm>
            <a:off x="6867422" y="3946489"/>
            <a:ext cx="1003046" cy="461665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860279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2" grpId="0" animBg="1"/>
      <p:bldP spid="4" grpId="0"/>
      <p:bldP spid="17" grpId="0" animBg="1"/>
      <p:bldP spid="36" grpId="0" animBg="1"/>
      <p:bldP spid="37" grpId="0"/>
      <p:bldP spid="40" grpId="0" animBg="1"/>
      <p:bldP spid="18" grpId="0"/>
      <p:bldP spid="23" grpId="0"/>
      <p:bldP spid="24" grpId="0" animBg="1"/>
      <p:bldP spid="35" grpId="0"/>
      <p:bldP spid="4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FFC000"/>
                </a:solidFill>
              </a:rPr>
              <a:t>BELİRTİLİ NESNE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34</a:t>
            </a:fld>
            <a:endParaRPr lang="tr-TR" noProof="0" dirty="0"/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F5AB5749-B7D5-4613-9824-1EC2F900B996}"/>
              </a:ext>
            </a:extLst>
          </p:cNvPr>
          <p:cNvSpPr txBox="1"/>
          <p:nvPr/>
        </p:nvSpPr>
        <p:spPr>
          <a:xfrm>
            <a:off x="1133135" y="1777108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Öğretmenin yazdırdığı ders notlarını dikkatlice okudu.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B3D1D5D6-71E5-4B86-93A3-44E07A8E6220}"/>
              </a:ext>
            </a:extLst>
          </p:cNvPr>
          <p:cNvSpPr txBox="1"/>
          <p:nvPr/>
        </p:nvSpPr>
        <p:spPr>
          <a:xfrm>
            <a:off x="3251371" y="4072991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Babam dün akşam evin çatısını onardı.</a:t>
            </a:r>
          </a:p>
        </p:txBody>
      </p:sp>
      <p:sp>
        <p:nvSpPr>
          <p:cNvPr id="2" name="Dikdörtgen: Köşeleri Yuvarlatılmış 1">
            <a:extLst>
              <a:ext uri="{FF2B5EF4-FFF2-40B4-BE49-F238E27FC236}">
                <a16:creationId xmlns:a16="http://schemas.microsoft.com/office/drawing/2014/main" id="{BE495CEF-24DF-4FE9-9EF4-8690928D4FC2}"/>
              </a:ext>
            </a:extLst>
          </p:cNvPr>
          <p:cNvSpPr/>
          <p:nvPr/>
        </p:nvSpPr>
        <p:spPr>
          <a:xfrm>
            <a:off x="7414239" y="1782189"/>
            <a:ext cx="1004000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64F3680F-3A1F-4818-A141-E6C5E9121DF3}"/>
              </a:ext>
            </a:extLst>
          </p:cNvPr>
          <p:cNvSpPr txBox="1"/>
          <p:nvPr/>
        </p:nvSpPr>
        <p:spPr>
          <a:xfrm>
            <a:off x="6893923" y="2731492"/>
            <a:ext cx="1953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Kim okudu?</a:t>
            </a:r>
          </a:p>
          <a:p>
            <a:pPr algn="ctr"/>
            <a:r>
              <a:rPr lang="tr-TR" sz="2400" dirty="0"/>
              <a:t>Okuyan kim?</a:t>
            </a:r>
          </a:p>
        </p:txBody>
      </p:sp>
      <p:cxnSp>
        <p:nvCxnSpPr>
          <p:cNvPr id="6" name="Düz Ok Bağlayıcısı 5">
            <a:extLst>
              <a:ext uri="{FF2B5EF4-FFF2-40B4-BE49-F238E27FC236}">
                <a16:creationId xmlns:a16="http://schemas.microsoft.com/office/drawing/2014/main" id="{D76D9E67-8205-448E-893D-42CD0E557961}"/>
              </a:ext>
            </a:extLst>
          </p:cNvPr>
          <p:cNvCxnSpPr>
            <a:cxnSpLocks/>
          </p:cNvCxnSpPr>
          <p:nvPr/>
        </p:nvCxnSpPr>
        <p:spPr>
          <a:xfrm flipV="1">
            <a:off x="7953712" y="2327680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7" name="Dikdörtgen: Köşeleri Yuvarlatılmış 16">
            <a:extLst>
              <a:ext uri="{FF2B5EF4-FFF2-40B4-BE49-F238E27FC236}">
                <a16:creationId xmlns:a16="http://schemas.microsoft.com/office/drawing/2014/main" id="{6B7B29A9-961A-43CE-906D-B5C3308B129E}"/>
              </a:ext>
            </a:extLst>
          </p:cNvPr>
          <p:cNvSpPr/>
          <p:nvPr/>
        </p:nvSpPr>
        <p:spPr>
          <a:xfrm rot="19507486">
            <a:off x="571576" y="1814970"/>
            <a:ext cx="823360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7" name="Bağlayıcı: Eğri 26">
            <a:extLst>
              <a:ext uri="{FF2B5EF4-FFF2-40B4-BE49-F238E27FC236}">
                <a16:creationId xmlns:a16="http://schemas.microsoft.com/office/drawing/2014/main" id="{8290815F-96F6-438C-A1AB-0C7DF2CFFEAA}"/>
              </a:ext>
            </a:extLst>
          </p:cNvPr>
          <p:cNvCxnSpPr>
            <a:cxnSpLocks/>
            <a:stCxn id="2" idx="2"/>
            <a:endCxn id="17" idx="2"/>
          </p:cNvCxnSpPr>
          <p:nvPr/>
        </p:nvCxnSpPr>
        <p:spPr>
          <a:xfrm rot="5400000" flipH="1">
            <a:off x="4511403" y="-1160981"/>
            <a:ext cx="8677" cy="6800995"/>
          </a:xfrm>
          <a:prstGeom prst="curvedConnector3">
            <a:avLst>
              <a:gd name="adj1" fmla="val -3012343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6" name="Dikdörtgen: Köşeleri Yuvarlatılmış 35">
            <a:extLst>
              <a:ext uri="{FF2B5EF4-FFF2-40B4-BE49-F238E27FC236}">
                <a16:creationId xmlns:a16="http://schemas.microsoft.com/office/drawing/2014/main" id="{0476BBD8-6314-4BF2-8C98-77E57347AC5C}"/>
              </a:ext>
            </a:extLst>
          </p:cNvPr>
          <p:cNvSpPr/>
          <p:nvPr/>
        </p:nvSpPr>
        <p:spPr>
          <a:xfrm>
            <a:off x="7589083" y="4061478"/>
            <a:ext cx="1004000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37" name="Metin kutusu 36">
            <a:extLst>
              <a:ext uri="{FF2B5EF4-FFF2-40B4-BE49-F238E27FC236}">
                <a16:creationId xmlns:a16="http://schemas.microsoft.com/office/drawing/2014/main" id="{AB878525-F791-4625-B31F-4C7D827EA3EC}"/>
              </a:ext>
            </a:extLst>
          </p:cNvPr>
          <p:cNvSpPr txBox="1"/>
          <p:nvPr/>
        </p:nvSpPr>
        <p:spPr>
          <a:xfrm>
            <a:off x="6013381" y="5138951"/>
            <a:ext cx="39587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Kim onardı?</a:t>
            </a:r>
          </a:p>
          <a:p>
            <a:pPr algn="ctr"/>
            <a:r>
              <a:rPr lang="tr-TR" sz="2400" dirty="0"/>
              <a:t>Onaran kim?</a:t>
            </a:r>
          </a:p>
        </p:txBody>
      </p:sp>
      <p:cxnSp>
        <p:nvCxnSpPr>
          <p:cNvPr id="38" name="Düz Ok Bağlayıcısı 37">
            <a:extLst>
              <a:ext uri="{FF2B5EF4-FFF2-40B4-BE49-F238E27FC236}">
                <a16:creationId xmlns:a16="http://schemas.microsoft.com/office/drawing/2014/main" id="{CFB9B04B-A151-4719-A96A-7DC6F7539B87}"/>
              </a:ext>
            </a:extLst>
          </p:cNvPr>
          <p:cNvCxnSpPr>
            <a:cxnSpLocks/>
          </p:cNvCxnSpPr>
          <p:nvPr/>
        </p:nvCxnSpPr>
        <p:spPr>
          <a:xfrm flipV="1">
            <a:off x="8091083" y="4662998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9" name="Bağlayıcı: Eğri 38">
            <a:extLst>
              <a:ext uri="{FF2B5EF4-FFF2-40B4-BE49-F238E27FC236}">
                <a16:creationId xmlns:a16="http://schemas.microsoft.com/office/drawing/2014/main" id="{6225E4FA-5D78-4FA6-BF86-8E9171C0A9CF}"/>
              </a:ext>
            </a:extLst>
          </p:cNvPr>
          <p:cNvCxnSpPr>
            <a:cxnSpLocks/>
            <a:stCxn id="36" idx="2"/>
            <a:endCxn id="40" idx="2"/>
          </p:cNvCxnSpPr>
          <p:nvPr/>
        </p:nvCxnSpPr>
        <p:spPr>
          <a:xfrm rot="5400000">
            <a:off x="6088779" y="2532647"/>
            <a:ext cx="11809" cy="3992801"/>
          </a:xfrm>
          <a:prstGeom prst="curvedConnector3">
            <a:avLst>
              <a:gd name="adj1" fmla="val 4100703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0" name="Dikdörtgen: Köşeleri Yuvarlatılmış 39">
            <a:extLst>
              <a:ext uri="{FF2B5EF4-FFF2-40B4-BE49-F238E27FC236}">
                <a16:creationId xmlns:a16="http://schemas.microsoft.com/office/drawing/2014/main" id="{4C95A424-A63A-4BE8-84C7-121D806D1045}"/>
              </a:ext>
            </a:extLst>
          </p:cNvPr>
          <p:cNvSpPr/>
          <p:nvPr/>
        </p:nvSpPr>
        <p:spPr>
          <a:xfrm rot="21583988">
            <a:off x="3596277" y="4073290"/>
            <a:ext cx="1001859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EC1B1A78-D2E5-45A9-BAC9-86562F0F448B}"/>
              </a:ext>
            </a:extLst>
          </p:cNvPr>
          <p:cNvSpPr txBox="1"/>
          <p:nvPr/>
        </p:nvSpPr>
        <p:spPr>
          <a:xfrm rot="19515438">
            <a:off x="-20655" y="1801993"/>
            <a:ext cx="1953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u="sng" dirty="0"/>
              <a:t>O</a:t>
            </a:r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C58B4A2D-3AA7-486F-9B74-FEA6EA6FC1D7}"/>
              </a:ext>
            </a:extLst>
          </p:cNvPr>
          <p:cNvCxnSpPr>
            <a:cxnSpLocks/>
          </p:cNvCxnSpPr>
          <p:nvPr/>
        </p:nvCxnSpPr>
        <p:spPr>
          <a:xfrm flipH="1">
            <a:off x="8563067" y="2032825"/>
            <a:ext cx="522300" cy="193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3" name="Metin kutusu 22">
            <a:extLst>
              <a:ext uri="{FF2B5EF4-FFF2-40B4-BE49-F238E27FC236}">
                <a16:creationId xmlns:a16="http://schemas.microsoft.com/office/drawing/2014/main" id="{2B079A3A-1429-46DD-A859-519FDF3092D3}"/>
              </a:ext>
            </a:extLst>
          </p:cNvPr>
          <p:cNvSpPr txBox="1"/>
          <p:nvPr/>
        </p:nvSpPr>
        <p:spPr>
          <a:xfrm>
            <a:off x="8778490" y="1788457"/>
            <a:ext cx="2467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Neyi okudu?</a:t>
            </a:r>
          </a:p>
        </p:txBody>
      </p:sp>
      <p:sp>
        <p:nvSpPr>
          <p:cNvPr id="24" name="Dikdörtgen: Köşeleri Yuvarlatılmış 23">
            <a:extLst>
              <a:ext uri="{FF2B5EF4-FFF2-40B4-BE49-F238E27FC236}">
                <a16:creationId xmlns:a16="http://schemas.microsoft.com/office/drawing/2014/main" id="{81D2DDDA-3F6E-4DCA-A7D9-91E300B1E2D4}"/>
              </a:ext>
            </a:extLst>
          </p:cNvPr>
          <p:cNvSpPr/>
          <p:nvPr/>
        </p:nvSpPr>
        <p:spPr>
          <a:xfrm>
            <a:off x="1527740" y="1780703"/>
            <a:ext cx="4690179" cy="461665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cxnSp>
        <p:nvCxnSpPr>
          <p:cNvPr id="25" name="Bağlayıcı: Eğri 24">
            <a:extLst>
              <a:ext uri="{FF2B5EF4-FFF2-40B4-BE49-F238E27FC236}">
                <a16:creationId xmlns:a16="http://schemas.microsoft.com/office/drawing/2014/main" id="{DB408B82-9774-4867-B71E-770E975C85A8}"/>
              </a:ext>
            </a:extLst>
          </p:cNvPr>
          <p:cNvCxnSpPr>
            <a:cxnSpLocks/>
            <a:stCxn id="2" idx="0"/>
            <a:endCxn id="24" idx="0"/>
          </p:cNvCxnSpPr>
          <p:nvPr/>
        </p:nvCxnSpPr>
        <p:spPr>
          <a:xfrm rot="16200000" flipV="1">
            <a:off x="5893792" y="-240259"/>
            <a:ext cx="1486" cy="4043409"/>
          </a:xfrm>
          <a:prstGeom prst="curvedConnector3">
            <a:avLst>
              <a:gd name="adj1" fmla="val 15483580"/>
            </a:avLst>
          </a:prstGeom>
          <a:ln w="38100">
            <a:solidFill>
              <a:srgbClr val="FFC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4" name="Düz Ok Bağlayıcısı 33">
            <a:extLst>
              <a:ext uri="{FF2B5EF4-FFF2-40B4-BE49-F238E27FC236}">
                <a16:creationId xmlns:a16="http://schemas.microsoft.com/office/drawing/2014/main" id="{3B81E20D-00B8-4498-8181-7CFA58114A79}"/>
              </a:ext>
            </a:extLst>
          </p:cNvPr>
          <p:cNvCxnSpPr>
            <a:cxnSpLocks/>
          </p:cNvCxnSpPr>
          <p:nvPr/>
        </p:nvCxnSpPr>
        <p:spPr>
          <a:xfrm flipH="1">
            <a:off x="8857722" y="4290373"/>
            <a:ext cx="522300" cy="193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5" name="Metin kutusu 34">
            <a:extLst>
              <a:ext uri="{FF2B5EF4-FFF2-40B4-BE49-F238E27FC236}">
                <a16:creationId xmlns:a16="http://schemas.microsoft.com/office/drawing/2014/main" id="{CD20593F-97D3-471F-A452-06C92E4485D3}"/>
              </a:ext>
            </a:extLst>
          </p:cNvPr>
          <p:cNvSpPr txBox="1"/>
          <p:nvPr/>
        </p:nvSpPr>
        <p:spPr>
          <a:xfrm>
            <a:off x="9085367" y="4050293"/>
            <a:ext cx="2467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Neyi onardı?</a:t>
            </a:r>
          </a:p>
        </p:txBody>
      </p:sp>
      <p:cxnSp>
        <p:nvCxnSpPr>
          <p:cNvPr id="41" name="Bağlayıcı: Eğri 40">
            <a:extLst>
              <a:ext uri="{FF2B5EF4-FFF2-40B4-BE49-F238E27FC236}">
                <a16:creationId xmlns:a16="http://schemas.microsoft.com/office/drawing/2014/main" id="{D020E2C3-C952-4D94-8F47-FC65AD366CF2}"/>
              </a:ext>
            </a:extLst>
          </p:cNvPr>
          <p:cNvCxnSpPr>
            <a:cxnSpLocks/>
            <a:stCxn id="36" idx="0"/>
            <a:endCxn id="42" idx="0"/>
          </p:cNvCxnSpPr>
          <p:nvPr/>
        </p:nvCxnSpPr>
        <p:spPr>
          <a:xfrm rot="16200000" flipH="1" flipV="1">
            <a:off x="7453475" y="3435383"/>
            <a:ext cx="11513" cy="1263702"/>
          </a:xfrm>
          <a:prstGeom prst="curvedConnector3">
            <a:avLst>
              <a:gd name="adj1" fmla="val -2868062"/>
            </a:avLst>
          </a:prstGeom>
          <a:ln w="38100">
            <a:solidFill>
              <a:srgbClr val="FFC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2" name="Dikdörtgen: Köşeleri Yuvarlatılmış 41">
            <a:extLst>
              <a:ext uri="{FF2B5EF4-FFF2-40B4-BE49-F238E27FC236}">
                <a16:creationId xmlns:a16="http://schemas.microsoft.com/office/drawing/2014/main" id="{B66CCE44-7507-49B5-B69E-85BA6CA66C28}"/>
              </a:ext>
            </a:extLst>
          </p:cNvPr>
          <p:cNvSpPr/>
          <p:nvPr/>
        </p:nvSpPr>
        <p:spPr>
          <a:xfrm>
            <a:off x="6061966" y="4072991"/>
            <a:ext cx="1530830" cy="461665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564316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2" grpId="0" animBg="1"/>
      <p:bldP spid="4" grpId="0"/>
      <p:bldP spid="17" grpId="0" animBg="1"/>
      <p:bldP spid="36" grpId="0" animBg="1"/>
      <p:bldP spid="37" grpId="0"/>
      <p:bldP spid="40" grpId="0" animBg="1"/>
      <p:bldP spid="18" grpId="0"/>
      <p:bldP spid="23" grpId="0"/>
      <p:bldP spid="24" grpId="0" animBg="1"/>
      <p:bldP spid="35" grpId="0"/>
      <p:bldP spid="4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FD35E0"/>
                </a:solidFill>
              </a:rPr>
              <a:t>BELİRTİSİZ NESNE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35</a:t>
            </a:fld>
            <a:endParaRPr lang="tr-TR" noProof="0" dirty="0"/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F5AB5749-B7D5-4613-9824-1EC2F900B996}"/>
              </a:ext>
            </a:extLst>
          </p:cNvPr>
          <p:cNvSpPr txBox="1"/>
          <p:nvPr/>
        </p:nvSpPr>
        <p:spPr>
          <a:xfrm>
            <a:off x="778643" y="2061225"/>
            <a:ext cx="107179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sz="2400" dirty="0"/>
              <a:t>Yükleme sorulan “</a:t>
            </a:r>
            <a:r>
              <a:rPr lang="tr-TR" sz="2400" dirty="0">
                <a:solidFill>
                  <a:schemeClr val="bg2"/>
                </a:solidFill>
              </a:rPr>
              <a:t>Ne</a:t>
            </a:r>
            <a:r>
              <a:rPr lang="tr-TR" sz="2400" dirty="0"/>
              <a:t>?” sorusunun cevabı olan sözcük veya sözcük gruplarına «</a:t>
            </a:r>
            <a:r>
              <a:rPr lang="tr-TR" sz="2400" dirty="0">
                <a:solidFill>
                  <a:srgbClr val="FD35E0"/>
                </a:solidFill>
              </a:rPr>
              <a:t>belirtisiz nesne</a:t>
            </a:r>
            <a:r>
              <a:rPr lang="tr-TR" sz="2400" dirty="0"/>
              <a:t>» denir. 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7C6AA29F-C290-405C-9DCE-2EB3CEBBD608}"/>
              </a:ext>
            </a:extLst>
          </p:cNvPr>
          <p:cNvSpPr txBox="1"/>
          <p:nvPr/>
        </p:nvSpPr>
        <p:spPr>
          <a:xfrm>
            <a:off x="1781615" y="3429000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sz="2400" dirty="0"/>
              <a:t>Belirtisiz nesne mutlaka </a:t>
            </a:r>
            <a:r>
              <a:rPr lang="tr-TR" sz="2400" dirty="0">
                <a:solidFill>
                  <a:schemeClr val="bg2"/>
                </a:solidFill>
              </a:rPr>
              <a:t>ismin yalın halindedir</a:t>
            </a:r>
            <a:r>
              <a:rPr lang="tr-TR" sz="24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942491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FD35E0"/>
                </a:solidFill>
              </a:rPr>
              <a:t>BELİRTİSİZ NESNE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36</a:t>
            </a:fld>
            <a:endParaRPr lang="tr-TR" noProof="0" dirty="0"/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F5AB5749-B7D5-4613-9824-1EC2F900B996}"/>
              </a:ext>
            </a:extLst>
          </p:cNvPr>
          <p:cNvSpPr txBox="1"/>
          <p:nvPr/>
        </p:nvSpPr>
        <p:spPr>
          <a:xfrm>
            <a:off x="1133135" y="1777108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Odasına geçip kitap okudu.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B3D1D5D6-71E5-4B86-93A3-44E07A8E6220}"/>
              </a:ext>
            </a:extLst>
          </p:cNvPr>
          <p:cNvSpPr txBox="1"/>
          <p:nvPr/>
        </p:nvSpPr>
        <p:spPr>
          <a:xfrm>
            <a:off x="4606670" y="3951099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Adam bir çuval taşıyordu.</a:t>
            </a:r>
          </a:p>
        </p:txBody>
      </p:sp>
      <p:sp>
        <p:nvSpPr>
          <p:cNvPr id="2" name="Dikdörtgen: Köşeleri Yuvarlatılmış 1">
            <a:extLst>
              <a:ext uri="{FF2B5EF4-FFF2-40B4-BE49-F238E27FC236}">
                <a16:creationId xmlns:a16="http://schemas.microsoft.com/office/drawing/2014/main" id="{BE495CEF-24DF-4FE9-9EF4-8690928D4FC2}"/>
              </a:ext>
            </a:extLst>
          </p:cNvPr>
          <p:cNvSpPr/>
          <p:nvPr/>
        </p:nvSpPr>
        <p:spPr>
          <a:xfrm>
            <a:off x="4145280" y="1773513"/>
            <a:ext cx="1017210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64F3680F-3A1F-4818-A141-E6C5E9121DF3}"/>
              </a:ext>
            </a:extLst>
          </p:cNvPr>
          <p:cNvSpPr txBox="1"/>
          <p:nvPr/>
        </p:nvSpPr>
        <p:spPr>
          <a:xfrm>
            <a:off x="3630126" y="2806086"/>
            <a:ext cx="1953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Kim okudu?</a:t>
            </a:r>
          </a:p>
          <a:p>
            <a:pPr algn="ctr"/>
            <a:r>
              <a:rPr lang="tr-TR" sz="2400" dirty="0"/>
              <a:t>Okuyan kim?</a:t>
            </a:r>
          </a:p>
        </p:txBody>
      </p:sp>
      <p:cxnSp>
        <p:nvCxnSpPr>
          <p:cNvPr id="6" name="Düz Ok Bağlayıcısı 5">
            <a:extLst>
              <a:ext uri="{FF2B5EF4-FFF2-40B4-BE49-F238E27FC236}">
                <a16:creationId xmlns:a16="http://schemas.microsoft.com/office/drawing/2014/main" id="{D76D9E67-8205-448E-893D-42CD0E557961}"/>
              </a:ext>
            </a:extLst>
          </p:cNvPr>
          <p:cNvCxnSpPr>
            <a:cxnSpLocks/>
          </p:cNvCxnSpPr>
          <p:nvPr/>
        </p:nvCxnSpPr>
        <p:spPr>
          <a:xfrm flipV="1">
            <a:off x="4606670" y="2330133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7" name="Dikdörtgen: Köşeleri Yuvarlatılmış 16">
            <a:extLst>
              <a:ext uri="{FF2B5EF4-FFF2-40B4-BE49-F238E27FC236}">
                <a16:creationId xmlns:a16="http://schemas.microsoft.com/office/drawing/2014/main" id="{6B7B29A9-961A-43CE-906D-B5C3308B129E}"/>
              </a:ext>
            </a:extLst>
          </p:cNvPr>
          <p:cNvSpPr/>
          <p:nvPr/>
        </p:nvSpPr>
        <p:spPr>
          <a:xfrm rot="19507486">
            <a:off x="571576" y="1814970"/>
            <a:ext cx="823360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7" name="Bağlayıcı: Eğri 26">
            <a:extLst>
              <a:ext uri="{FF2B5EF4-FFF2-40B4-BE49-F238E27FC236}">
                <a16:creationId xmlns:a16="http://schemas.microsoft.com/office/drawing/2014/main" id="{8290815F-96F6-438C-A1AB-0C7DF2CFFEAA}"/>
              </a:ext>
            </a:extLst>
          </p:cNvPr>
          <p:cNvCxnSpPr>
            <a:cxnSpLocks/>
            <a:stCxn id="2" idx="2"/>
            <a:endCxn id="17" idx="2"/>
          </p:cNvCxnSpPr>
          <p:nvPr/>
        </p:nvCxnSpPr>
        <p:spPr>
          <a:xfrm rot="5400000" flipH="1">
            <a:off x="2884564" y="465858"/>
            <a:ext cx="1" cy="3538641"/>
          </a:xfrm>
          <a:prstGeom prst="curvedConnector3">
            <a:avLst>
              <a:gd name="adj1" fmla="val -27005700000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6" name="Dikdörtgen: Köşeleri Yuvarlatılmış 35">
            <a:extLst>
              <a:ext uri="{FF2B5EF4-FFF2-40B4-BE49-F238E27FC236}">
                <a16:creationId xmlns:a16="http://schemas.microsoft.com/office/drawing/2014/main" id="{0476BBD8-6314-4BF2-8C98-77E57347AC5C}"/>
              </a:ext>
            </a:extLst>
          </p:cNvPr>
          <p:cNvSpPr/>
          <p:nvPr/>
        </p:nvSpPr>
        <p:spPr>
          <a:xfrm>
            <a:off x="7033442" y="3946490"/>
            <a:ext cx="1307918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37" name="Metin kutusu 36">
            <a:extLst>
              <a:ext uri="{FF2B5EF4-FFF2-40B4-BE49-F238E27FC236}">
                <a16:creationId xmlns:a16="http://schemas.microsoft.com/office/drawing/2014/main" id="{AB878525-F791-4625-B31F-4C7D827EA3EC}"/>
              </a:ext>
            </a:extLst>
          </p:cNvPr>
          <p:cNvSpPr txBox="1"/>
          <p:nvPr/>
        </p:nvSpPr>
        <p:spPr>
          <a:xfrm>
            <a:off x="5691757" y="5048659"/>
            <a:ext cx="39587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Kim taşıyordu?</a:t>
            </a:r>
          </a:p>
          <a:p>
            <a:pPr algn="ctr"/>
            <a:r>
              <a:rPr lang="tr-TR" sz="2400" dirty="0"/>
              <a:t>Taşıyan kim?</a:t>
            </a:r>
          </a:p>
        </p:txBody>
      </p:sp>
      <p:cxnSp>
        <p:nvCxnSpPr>
          <p:cNvPr id="38" name="Düz Ok Bağlayıcısı 37">
            <a:extLst>
              <a:ext uri="{FF2B5EF4-FFF2-40B4-BE49-F238E27FC236}">
                <a16:creationId xmlns:a16="http://schemas.microsoft.com/office/drawing/2014/main" id="{CFB9B04B-A151-4719-A96A-7DC6F7539B87}"/>
              </a:ext>
            </a:extLst>
          </p:cNvPr>
          <p:cNvCxnSpPr>
            <a:cxnSpLocks/>
          </p:cNvCxnSpPr>
          <p:nvPr/>
        </p:nvCxnSpPr>
        <p:spPr>
          <a:xfrm flipV="1">
            <a:off x="7693752" y="4572706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9" name="Bağlayıcı: Eğri 38">
            <a:extLst>
              <a:ext uri="{FF2B5EF4-FFF2-40B4-BE49-F238E27FC236}">
                <a16:creationId xmlns:a16="http://schemas.microsoft.com/office/drawing/2014/main" id="{6225E4FA-5D78-4FA6-BF86-8E9171C0A9CF}"/>
              </a:ext>
            </a:extLst>
          </p:cNvPr>
          <p:cNvCxnSpPr>
            <a:cxnSpLocks/>
            <a:stCxn id="36" idx="2"/>
            <a:endCxn id="40" idx="2"/>
          </p:cNvCxnSpPr>
          <p:nvPr/>
        </p:nvCxnSpPr>
        <p:spPr>
          <a:xfrm rot="5400000">
            <a:off x="6521765" y="3257965"/>
            <a:ext cx="15446" cy="2315827"/>
          </a:xfrm>
          <a:prstGeom prst="curvedConnector3">
            <a:avLst>
              <a:gd name="adj1" fmla="val 1580014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0" name="Dikdörtgen: Köşeleri Yuvarlatılmış 39">
            <a:extLst>
              <a:ext uri="{FF2B5EF4-FFF2-40B4-BE49-F238E27FC236}">
                <a16:creationId xmlns:a16="http://schemas.microsoft.com/office/drawing/2014/main" id="{4C95A424-A63A-4BE8-84C7-121D806D1045}"/>
              </a:ext>
            </a:extLst>
          </p:cNvPr>
          <p:cNvSpPr/>
          <p:nvPr/>
        </p:nvSpPr>
        <p:spPr>
          <a:xfrm rot="21583988">
            <a:off x="4909223" y="3961939"/>
            <a:ext cx="922552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EC1B1A78-D2E5-45A9-BAC9-86562F0F448B}"/>
              </a:ext>
            </a:extLst>
          </p:cNvPr>
          <p:cNvSpPr txBox="1"/>
          <p:nvPr/>
        </p:nvSpPr>
        <p:spPr>
          <a:xfrm rot="19515438">
            <a:off x="-20655" y="1801993"/>
            <a:ext cx="1953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u="sng" dirty="0"/>
              <a:t>O</a:t>
            </a:r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C58B4A2D-3AA7-486F-9B74-FEA6EA6FC1D7}"/>
              </a:ext>
            </a:extLst>
          </p:cNvPr>
          <p:cNvCxnSpPr>
            <a:cxnSpLocks/>
          </p:cNvCxnSpPr>
          <p:nvPr/>
        </p:nvCxnSpPr>
        <p:spPr>
          <a:xfrm flipH="1">
            <a:off x="5491081" y="2045802"/>
            <a:ext cx="522300" cy="193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3" name="Metin kutusu 22">
            <a:extLst>
              <a:ext uri="{FF2B5EF4-FFF2-40B4-BE49-F238E27FC236}">
                <a16:creationId xmlns:a16="http://schemas.microsoft.com/office/drawing/2014/main" id="{2B079A3A-1429-46DD-A859-519FDF3092D3}"/>
              </a:ext>
            </a:extLst>
          </p:cNvPr>
          <p:cNvSpPr txBox="1"/>
          <p:nvPr/>
        </p:nvSpPr>
        <p:spPr>
          <a:xfrm>
            <a:off x="5583214" y="1801992"/>
            <a:ext cx="2467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Ne okudu?</a:t>
            </a:r>
          </a:p>
        </p:txBody>
      </p:sp>
      <p:sp>
        <p:nvSpPr>
          <p:cNvPr id="24" name="Dikdörtgen: Köşeleri Yuvarlatılmış 23">
            <a:extLst>
              <a:ext uri="{FF2B5EF4-FFF2-40B4-BE49-F238E27FC236}">
                <a16:creationId xmlns:a16="http://schemas.microsoft.com/office/drawing/2014/main" id="{81D2DDDA-3F6E-4DCA-A7D9-91E300B1E2D4}"/>
              </a:ext>
            </a:extLst>
          </p:cNvPr>
          <p:cNvSpPr/>
          <p:nvPr/>
        </p:nvSpPr>
        <p:spPr>
          <a:xfrm>
            <a:off x="3453469" y="1769920"/>
            <a:ext cx="682866" cy="461665"/>
          </a:xfrm>
          <a:prstGeom prst="roundRect">
            <a:avLst/>
          </a:prstGeom>
          <a:noFill/>
          <a:ln w="57150">
            <a:solidFill>
              <a:srgbClr val="FD35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>
              <a:solidFill>
                <a:srgbClr val="FD35E0"/>
              </a:solidFill>
            </a:endParaRPr>
          </a:p>
        </p:txBody>
      </p:sp>
      <p:cxnSp>
        <p:nvCxnSpPr>
          <p:cNvPr id="25" name="Bağlayıcı: Eğri 24">
            <a:extLst>
              <a:ext uri="{FF2B5EF4-FFF2-40B4-BE49-F238E27FC236}">
                <a16:creationId xmlns:a16="http://schemas.microsoft.com/office/drawing/2014/main" id="{DB408B82-9774-4867-B71E-770E975C85A8}"/>
              </a:ext>
            </a:extLst>
          </p:cNvPr>
          <p:cNvCxnSpPr>
            <a:cxnSpLocks/>
            <a:stCxn id="2" idx="0"/>
            <a:endCxn id="24" idx="0"/>
          </p:cNvCxnSpPr>
          <p:nvPr/>
        </p:nvCxnSpPr>
        <p:spPr>
          <a:xfrm rot="16200000" flipV="1">
            <a:off x="4222598" y="1342225"/>
            <a:ext cx="3593" cy="858983"/>
          </a:xfrm>
          <a:prstGeom prst="curvedConnector3">
            <a:avLst>
              <a:gd name="adj1" fmla="val 6462371"/>
            </a:avLst>
          </a:prstGeom>
          <a:ln w="38100">
            <a:solidFill>
              <a:srgbClr val="FD35E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4" name="Düz Ok Bağlayıcısı 33">
            <a:extLst>
              <a:ext uri="{FF2B5EF4-FFF2-40B4-BE49-F238E27FC236}">
                <a16:creationId xmlns:a16="http://schemas.microsoft.com/office/drawing/2014/main" id="{3B81E20D-00B8-4498-8181-7CFA58114A79}"/>
              </a:ext>
            </a:extLst>
          </p:cNvPr>
          <p:cNvCxnSpPr>
            <a:cxnSpLocks/>
          </p:cNvCxnSpPr>
          <p:nvPr/>
        </p:nvCxnSpPr>
        <p:spPr>
          <a:xfrm flipH="1">
            <a:off x="8441197" y="4190769"/>
            <a:ext cx="522300" cy="193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5" name="Metin kutusu 34">
            <a:extLst>
              <a:ext uri="{FF2B5EF4-FFF2-40B4-BE49-F238E27FC236}">
                <a16:creationId xmlns:a16="http://schemas.microsoft.com/office/drawing/2014/main" id="{CD20593F-97D3-471F-A452-06C92E4485D3}"/>
              </a:ext>
            </a:extLst>
          </p:cNvPr>
          <p:cNvSpPr txBox="1"/>
          <p:nvPr/>
        </p:nvSpPr>
        <p:spPr>
          <a:xfrm>
            <a:off x="8702347" y="3952840"/>
            <a:ext cx="2467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Ne taşıyordu?</a:t>
            </a:r>
          </a:p>
        </p:txBody>
      </p:sp>
      <p:cxnSp>
        <p:nvCxnSpPr>
          <p:cNvPr id="41" name="Bağlayıcı: Eğri 40">
            <a:extLst>
              <a:ext uri="{FF2B5EF4-FFF2-40B4-BE49-F238E27FC236}">
                <a16:creationId xmlns:a16="http://schemas.microsoft.com/office/drawing/2014/main" id="{D020E2C3-C952-4D94-8F47-FC65AD366CF2}"/>
              </a:ext>
            </a:extLst>
          </p:cNvPr>
          <p:cNvCxnSpPr>
            <a:cxnSpLocks/>
            <a:stCxn id="36" idx="0"/>
            <a:endCxn id="42" idx="0"/>
          </p:cNvCxnSpPr>
          <p:nvPr/>
        </p:nvCxnSpPr>
        <p:spPr>
          <a:xfrm rot="16200000" flipV="1">
            <a:off x="7060273" y="3319361"/>
            <a:ext cx="12700" cy="1254257"/>
          </a:xfrm>
          <a:prstGeom prst="curvedConnector3">
            <a:avLst>
              <a:gd name="adj1" fmla="val 1800000"/>
            </a:avLst>
          </a:prstGeom>
          <a:ln w="38100">
            <a:solidFill>
              <a:srgbClr val="FD35E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2" name="Dikdörtgen: Köşeleri Yuvarlatılmış 41">
            <a:extLst>
              <a:ext uri="{FF2B5EF4-FFF2-40B4-BE49-F238E27FC236}">
                <a16:creationId xmlns:a16="http://schemas.microsoft.com/office/drawing/2014/main" id="{B66CCE44-7507-49B5-B69E-85BA6CA66C28}"/>
              </a:ext>
            </a:extLst>
          </p:cNvPr>
          <p:cNvSpPr/>
          <p:nvPr/>
        </p:nvSpPr>
        <p:spPr>
          <a:xfrm>
            <a:off x="5867980" y="3946490"/>
            <a:ext cx="1130328" cy="461665"/>
          </a:xfrm>
          <a:prstGeom prst="roundRect">
            <a:avLst/>
          </a:prstGeom>
          <a:noFill/>
          <a:ln w="57150">
            <a:solidFill>
              <a:srgbClr val="FD35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>
              <a:solidFill>
                <a:srgbClr val="FD35E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0053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2" grpId="0" animBg="1"/>
      <p:bldP spid="4" grpId="0"/>
      <p:bldP spid="17" grpId="0" animBg="1"/>
      <p:bldP spid="36" grpId="0" animBg="1"/>
      <p:bldP spid="37" grpId="0"/>
      <p:bldP spid="40" grpId="0" animBg="1"/>
      <p:bldP spid="18" grpId="0"/>
      <p:bldP spid="23" grpId="0"/>
      <p:bldP spid="24" grpId="0" animBg="1"/>
      <p:bldP spid="35" grpId="0"/>
      <p:bldP spid="4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FD35E0"/>
                </a:solidFill>
              </a:rPr>
              <a:t>BELİRTİSİZ NESNE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37</a:t>
            </a:fld>
            <a:endParaRPr lang="tr-TR" noProof="0" dirty="0"/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F5AB5749-B7D5-4613-9824-1EC2F900B996}"/>
              </a:ext>
            </a:extLst>
          </p:cNvPr>
          <p:cNvSpPr txBox="1"/>
          <p:nvPr/>
        </p:nvSpPr>
        <p:spPr>
          <a:xfrm>
            <a:off x="1133135" y="1777108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İzmir’den yeni bir ev almış.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B3D1D5D6-71E5-4B86-93A3-44E07A8E6220}"/>
              </a:ext>
            </a:extLst>
          </p:cNvPr>
          <p:cNvSpPr txBox="1"/>
          <p:nvPr/>
        </p:nvSpPr>
        <p:spPr>
          <a:xfrm>
            <a:off x="1740059" y="3951246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Gişedeki memur benden vesikalık fotoğraf istedi.</a:t>
            </a:r>
          </a:p>
        </p:txBody>
      </p:sp>
      <p:sp>
        <p:nvSpPr>
          <p:cNvPr id="2" name="Dikdörtgen: Köşeleri Yuvarlatılmış 1">
            <a:extLst>
              <a:ext uri="{FF2B5EF4-FFF2-40B4-BE49-F238E27FC236}">
                <a16:creationId xmlns:a16="http://schemas.microsoft.com/office/drawing/2014/main" id="{BE495CEF-24DF-4FE9-9EF4-8690928D4FC2}"/>
              </a:ext>
            </a:extLst>
          </p:cNvPr>
          <p:cNvSpPr/>
          <p:nvPr/>
        </p:nvSpPr>
        <p:spPr>
          <a:xfrm>
            <a:off x="4228468" y="1773513"/>
            <a:ext cx="934022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64F3680F-3A1F-4818-A141-E6C5E9121DF3}"/>
              </a:ext>
            </a:extLst>
          </p:cNvPr>
          <p:cNvSpPr txBox="1"/>
          <p:nvPr/>
        </p:nvSpPr>
        <p:spPr>
          <a:xfrm>
            <a:off x="3630126" y="2806086"/>
            <a:ext cx="1953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Kim almış?</a:t>
            </a:r>
          </a:p>
          <a:p>
            <a:pPr algn="ctr"/>
            <a:r>
              <a:rPr lang="tr-TR" sz="2400" dirty="0"/>
              <a:t>Alan kim?</a:t>
            </a:r>
          </a:p>
        </p:txBody>
      </p:sp>
      <p:cxnSp>
        <p:nvCxnSpPr>
          <p:cNvPr id="6" name="Düz Ok Bağlayıcısı 5">
            <a:extLst>
              <a:ext uri="{FF2B5EF4-FFF2-40B4-BE49-F238E27FC236}">
                <a16:creationId xmlns:a16="http://schemas.microsoft.com/office/drawing/2014/main" id="{D76D9E67-8205-448E-893D-42CD0E557961}"/>
              </a:ext>
            </a:extLst>
          </p:cNvPr>
          <p:cNvCxnSpPr>
            <a:cxnSpLocks/>
          </p:cNvCxnSpPr>
          <p:nvPr/>
        </p:nvCxnSpPr>
        <p:spPr>
          <a:xfrm flipV="1">
            <a:off x="4606670" y="2330133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7" name="Dikdörtgen: Köşeleri Yuvarlatılmış 16">
            <a:extLst>
              <a:ext uri="{FF2B5EF4-FFF2-40B4-BE49-F238E27FC236}">
                <a16:creationId xmlns:a16="http://schemas.microsoft.com/office/drawing/2014/main" id="{6B7B29A9-961A-43CE-906D-B5C3308B129E}"/>
              </a:ext>
            </a:extLst>
          </p:cNvPr>
          <p:cNvSpPr/>
          <p:nvPr/>
        </p:nvSpPr>
        <p:spPr>
          <a:xfrm rot="19507486">
            <a:off x="571576" y="1814970"/>
            <a:ext cx="823360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7" name="Bağlayıcı: Eğri 26">
            <a:extLst>
              <a:ext uri="{FF2B5EF4-FFF2-40B4-BE49-F238E27FC236}">
                <a16:creationId xmlns:a16="http://schemas.microsoft.com/office/drawing/2014/main" id="{8290815F-96F6-438C-A1AB-0C7DF2CFFEAA}"/>
              </a:ext>
            </a:extLst>
          </p:cNvPr>
          <p:cNvCxnSpPr>
            <a:cxnSpLocks/>
            <a:stCxn id="2" idx="2"/>
            <a:endCxn id="17" idx="2"/>
          </p:cNvCxnSpPr>
          <p:nvPr/>
        </p:nvCxnSpPr>
        <p:spPr>
          <a:xfrm rot="5400000" flipH="1">
            <a:off x="2905361" y="445061"/>
            <a:ext cx="1" cy="3580235"/>
          </a:xfrm>
          <a:prstGeom prst="curvedConnector3">
            <a:avLst>
              <a:gd name="adj1" fmla="val -27005700000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6" name="Dikdörtgen: Köşeleri Yuvarlatılmış 35">
            <a:extLst>
              <a:ext uri="{FF2B5EF4-FFF2-40B4-BE49-F238E27FC236}">
                <a16:creationId xmlns:a16="http://schemas.microsoft.com/office/drawing/2014/main" id="{0476BBD8-6314-4BF2-8C98-77E57347AC5C}"/>
              </a:ext>
            </a:extLst>
          </p:cNvPr>
          <p:cNvSpPr/>
          <p:nvPr/>
        </p:nvSpPr>
        <p:spPr>
          <a:xfrm>
            <a:off x="7581750" y="3946490"/>
            <a:ext cx="759610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37" name="Metin kutusu 36">
            <a:extLst>
              <a:ext uri="{FF2B5EF4-FFF2-40B4-BE49-F238E27FC236}">
                <a16:creationId xmlns:a16="http://schemas.microsoft.com/office/drawing/2014/main" id="{AB878525-F791-4625-B31F-4C7D827EA3EC}"/>
              </a:ext>
            </a:extLst>
          </p:cNvPr>
          <p:cNvSpPr txBox="1"/>
          <p:nvPr/>
        </p:nvSpPr>
        <p:spPr>
          <a:xfrm>
            <a:off x="6058091" y="5048659"/>
            <a:ext cx="39587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Kim istedi?</a:t>
            </a:r>
          </a:p>
          <a:p>
            <a:pPr algn="ctr"/>
            <a:r>
              <a:rPr lang="tr-TR" sz="2400" dirty="0"/>
              <a:t>İsteyen kim?</a:t>
            </a:r>
          </a:p>
        </p:txBody>
      </p:sp>
      <p:cxnSp>
        <p:nvCxnSpPr>
          <p:cNvPr id="38" name="Düz Ok Bağlayıcısı 37">
            <a:extLst>
              <a:ext uri="{FF2B5EF4-FFF2-40B4-BE49-F238E27FC236}">
                <a16:creationId xmlns:a16="http://schemas.microsoft.com/office/drawing/2014/main" id="{CFB9B04B-A151-4719-A96A-7DC6F7539B87}"/>
              </a:ext>
            </a:extLst>
          </p:cNvPr>
          <p:cNvCxnSpPr>
            <a:cxnSpLocks/>
          </p:cNvCxnSpPr>
          <p:nvPr/>
        </p:nvCxnSpPr>
        <p:spPr>
          <a:xfrm flipV="1">
            <a:off x="7954028" y="4572706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9" name="Bağlayıcı: Eğri 38">
            <a:extLst>
              <a:ext uri="{FF2B5EF4-FFF2-40B4-BE49-F238E27FC236}">
                <a16:creationId xmlns:a16="http://schemas.microsoft.com/office/drawing/2014/main" id="{6225E4FA-5D78-4FA6-BF86-8E9171C0A9CF}"/>
              </a:ext>
            </a:extLst>
          </p:cNvPr>
          <p:cNvCxnSpPr>
            <a:cxnSpLocks/>
            <a:stCxn id="36" idx="2"/>
            <a:endCxn id="40" idx="2"/>
          </p:cNvCxnSpPr>
          <p:nvPr/>
        </p:nvCxnSpPr>
        <p:spPr>
          <a:xfrm rot="5400000">
            <a:off x="5584374" y="2043622"/>
            <a:ext cx="12648" cy="4741715"/>
          </a:xfrm>
          <a:prstGeom prst="curvedConnector3">
            <a:avLst>
              <a:gd name="adj1" fmla="val 1907424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0" name="Dikdörtgen: Köşeleri Yuvarlatılmış 39">
            <a:extLst>
              <a:ext uri="{FF2B5EF4-FFF2-40B4-BE49-F238E27FC236}">
                <a16:creationId xmlns:a16="http://schemas.microsoft.com/office/drawing/2014/main" id="{4C95A424-A63A-4BE8-84C7-121D806D1045}"/>
              </a:ext>
            </a:extLst>
          </p:cNvPr>
          <p:cNvSpPr/>
          <p:nvPr/>
        </p:nvSpPr>
        <p:spPr>
          <a:xfrm rot="21583988">
            <a:off x="2129351" y="3959141"/>
            <a:ext cx="2178827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EC1B1A78-D2E5-45A9-BAC9-86562F0F448B}"/>
              </a:ext>
            </a:extLst>
          </p:cNvPr>
          <p:cNvSpPr txBox="1"/>
          <p:nvPr/>
        </p:nvSpPr>
        <p:spPr>
          <a:xfrm rot="19515438">
            <a:off x="-20655" y="1801993"/>
            <a:ext cx="1953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u="sng" dirty="0"/>
              <a:t>O</a:t>
            </a:r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C58B4A2D-3AA7-486F-9B74-FEA6EA6FC1D7}"/>
              </a:ext>
            </a:extLst>
          </p:cNvPr>
          <p:cNvCxnSpPr>
            <a:cxnSpLocks/>
          </p:cNvCxnSpPr>
          <p:nvPr/>
        </p:nvCxnSpPr>
        <p:spPr>
          <a:xfrm flipH="1">
            <a:off x="5491081" y="2045802"/>
            <a:ext cx="522300" cy="193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3" name="Metin kutusu 22">
            <a:extLst>
              <a:ext uri="{FF2B5EF4-FFF2-40B4-BE49-F238E27FC236}">
                <a16:creationId xmlns:a16="http://schemas.microsoft.com/office/drawing/2014/main" id="{2B079A3A-1429-46DD-A859-519FDF3092D3}"/>
              </a:ext>
            </a:extLst>
          </p:cNvPr>
          <p:cNvSpPr txBox="1"/>
          <p:nvPr/>
        </p:nvSpPr>
        <p:spPr>
          <a:xfrm>
            <a:off x="5583214" y="1801992"/>
            <a:ext cx="2467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Ne almış?</a:t>
            </a:r>
          </a:p>
        </p:txBody>
      </p:sp>
      <p:sp>
        <p:nvSpPr>
          <p:cNvPr id="24" name="Dikdörtgen: Köşeleri Yuvarlatılmış 23">
            <a:extLst>
              <a:ext uri="{FF2B5EF4-FFF2-40B4-BE49-F238E27FC236}">
                <a16:creationId xmlns:a16="http://schemas.microsoft.com/office/drawing/2014/main" id="{81D2DDDA-3F6E-4DCA-A7D9-91E300B1E2D4}"/>
              </a:ext>
            </a:extLst>
          </p:cNvPr>
          <p:cNvSpPr/>
          <p:nvPr/>
        </p:nvSpPr>
        <p:spPr>
          <a:xfrm>
            <a:off x="2743200" y="1769920"/>
            <a:ext cx="1393135" cy="461665"/>
          </a:xfrm>
          <a:prstGeom prst="roundRect">
            <a:avLst/>
          </a:prstGeom>
          <a:noFill/>
          <a:ln w="57150">
            <a:solidFill>
              <a:srgbClr val="FD35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cxnSp>
        <p:nvCxnSpPr>
          <p:cNvPr id="25" name="Bağlayıcı: Eğri 24">
            <a:extLst>
              <a:ext uri="{FF2B5EF4-FFF2-40B4-BE49-F238E27FC236}">
                <a16:creationId xmlns:a16="http://schemas.microsoft.com/office/drawing/2014/main" id="{DB408B82-9774-4867-B71E-770E975C85A8}"/>
              </a:ext>
            </a:extLst>
          </p:cNvPr>
          <p:cNvCxnSpPr>
            <a:cxnSpLocks/>
            <a:stCxn id="2" idx="0"/>
            <a:endCxn id="24" idx="0"/>
          </p:cNvCxnSpPr>
          <p:nvPr/>
        </p:nvCxnSpPr>
        <p:spPr>
          <a:xfrm rot="16200000" flipV="1">
            <a:off x="4065828" y="1143861"/>
            <a:ext cx="3593" cy="1255711"/>
          </a:xfrm>
          <a:prstGeom prst="curvedConnector3">
            <a:avLst>
              <a:gd name="adj1" fmla="val 6462371"/>
            </a:avLst>
          </a:prstGeom>
          <a:ln w="38100">
            <a:solidFill>
              <a:srgbClr val="FD35E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4" name="Düz Ok Bağlayıcısı 33">
            <a:extLst>
              <a:ext uri="{FF2B5EF4-FFF2-40B4-BE49-F238E27FC236}">
                <a16:creationId xmlns:a16="http://schemas.microsoft.com/office/drawing/2014/main" id="{3B81E20D-00B8-4498-8181-7CFA58114A79}"/>
              </a:ext>
            </a:extLst>
          </p:cNvPr>
          <p:cNvCxnSpPr>
            <a:cxnSpLocks/>
          </p:cNvCxnSpPr>
          <p:nvPr/>
        </p:nvCxnSpPr>
        <p:spPr>
          <a:xfrm flipH="1">
            <a:off x="8441197" y="4190769"/>
            <a:ext cx="522300" cy="193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5" name="Metin kutusu 34">
            <a:extLst>
              <a:ext uri="{FF2B5EF4-FFF2-40B4-BE49-F238E27FC236}">
                <a16:creationId xmlns:a16="http://schemas.microsoft.com/office/drawing/2014/main" id="{CD20593F-97D3-471F-A452-06C92E4485D3}"/>
              </a:ext>
            </a:extLst>
          </p:cNvPr>
          <p:cNvSpPr txBox="1"/>
          <p:nvPr/>
        </p:nvSpPr>
        <p:spPr>
          <a:xfrm>
            <a:off x="8528040" y="3910044"/>
            <a:ext cx="2467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Ne istedi?</a:t>
            </a:r>
          </a:p>
        </p:txBody>
      </p:sp>
      <p:cxnSp>
        <p:nvCxnSpPr>
          <p:cNvPr id="41" name="Bağlayıcı: Eğri 40">
            <a:extLst>
              <a:ext uri="{FF2B5EF4-FFF2-40B4-BE49-F238E27FC236}">
                <a16:creationId xmlns:a16="http://schemas.microsoft.com/office/drawing/2014/main" id="{D020E2C3-C952-4D94-8F47-FC65AD366CF2}"/>
              </a:ext>
            </a:extLst>
          </p:cNvPr>
          <p:cNvCxnSpPr>
            <a:cxnSpLocks/>
            <a:stCxn id="36" idx="0"/>
            <a:endCxn id="42" idx="0"/>
          </p:cNvCxnSpPr>
          <p:nvPr/>
        </p:nvCxnSpPr>
        <p:spPr>
          <a:xfrm rot="16200000" flipV="1">
            <a:off x="7226414" y="3211349"/>
            <a:ext cx="12700" cy="1470282"/>
          </a:xfrm>
          <a:prstGeom prst="curvedConnector3">
            <a:avLst>
              <a:gd name="adj1" fmla="val 1800000"/>
            </a:avLst>
          </a:prstGeom>
          <a:ln w="38100">
            <a:solidFill>
              <a:srgbClr val="FD35E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2" name="Dikdörtgen: Köşeleri Yuvarlatılmış 41">
            <a:extLst>
              <a:ext uri="{FF2B5EF4-FFF2-40B4-BE49-F238E27FC236}">
                <a16:creationId xmlns:a16="http://schemas.microsoft.com/office/drawing/2014/main" id="{B66CCE44-7507-49B5-B69E-85BA6CA66C28}"/>
              </a:ext>
            </a:extLst>
          </p:cNvPr>
          <p:cNvSpPr/>
          <p:nvPr/>
        </p:nvSpPr>
        <p:spPr>
          <a:xfrm>
            <a:off x="5400795" y="3946490"/>
            <a:ext cx="2180955" cy="461665"/>
          </a:xfrm>
          <a:prstGeom prst="roundRect">
            <a:avLst/>
          </a:prstGeom>
          <a:noFill/>
          <a:ln w="57150">
            <a:solidFill>
              <a:srgbClr val="FD35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553378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2" grpId="0" animBg="1"/>
      <p:bldP spid="4" grpId="0"/>
      <p:bldP spid="17" grpId="0" animBg="1"/>
      <p:bldP spid="36" grpId="0" animBg="1"/>
      <p:bldP spid="37" grpId="0"/>
      <p:bldP spid="40" grpId="0" animBg="1"/>
      <p:bldP spid="18" grpId="0"/>
      <p:bldP spid="23" grpId="0"/>
      <p:bldP spid="24" grpId="0" animBg="1"/>
      <p:bldP spid="35" grpId="0"/>
      <p:bldP spid="4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Başlık 49">
            <a:extLst>
              <a:ext uri="{FF2B5EF4-FFF2-40B4-BE49-F238E27FC236}">
                <a16:creationId xmlns:a16="http://schemas.microsoft.com/office/drawing/2014/main" id="{12B733F3-8D97-4194-A1E5-84F6737F1A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6163" y="696584"/>
            <a:ext cx="6276513" cy="569086"/>
          </a:xfrm>
        </p:spPr>
        <p:txBody>
          <a:bodyPr>
            <a:normAutofit/>
          </a:bodyPr>
          <a:lstStyle/>
          <a:p>
            <a:r>
              <a:rPr lang="tr-TR" dirty="0"/>
              <a:t>ÖZNE – </a:t>
            </a:r>
            <a:r>
              <a:rPr lang="tr-TR" dirty="0">
                <a:solidFill>
                  <a:srgbClr val="FD35E0"/>
                </a:solidFill>
              </a:rPr>
              <a:t>BELİRTİSİZ NESNE</a:t>
            </a:r>
          </a:p>
        </p:txBody>
      </p:sp>
      <p:sp>
        <p:nvSpPr>
          <p:cNvPr id="51" name="Metin Yer Tutucusu 50">
            <a:extLst>
              <a:ext uri="{FF2B5EF4-FFF2-40B4-BE49-F238E27FC236}">
                <a16:creationId xmlns:a16="http://schemas.microsoft.com/office/drawing/2014/main" id="{9C458C6B-23B9-4119-8911-CB9BE665E2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32574" y="2564360"/>
            <a:ext cx="10283687" cy="889005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Belirtisiz nesneyi ve özneyi bulmak için sorulan “</a:t>
            </a:r>
            <a:r>
              <a:rPr lang="tr-TR" sz="2400" dirty="0">
                <a:solidFill>
                  <a:schemeClr val="bg2"/>
                </a:solidFill>
              </a:rPr>
              <a:t>Ne</a:t>
            </a:r>
            <a:r>
              <a:rPr lang="tr-TR" sz="2400" dirty="0"/>
              <a:t>?” sorusu ortaktır. </a:t>
            </a:r>
            <a:endParaRPr lang="tr-TR" sz="2400" u="sng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E5E895B-955F-44B7-BA16-840852E39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38</a:t>
            </a:fld>
            <a:endParaRPr lang="tr-TR" noProof="0" dirty="0"/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62B7FE44-F9AA-4CE9-9202-EBC159CFB6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476801">
            <a:off x="10048876" y="362196"/>
            <a:ext cx="1440413" cy="1440413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58BA2EB4-6B93-480E-B33C-833617BF7D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803247">
            <a:off x="731553" y="382086"/>
            <a:ext cx="1440413" cy="1440413"/>
          </a:xfrm>
          <a:prstGeom prst="rect">
            <a:avLst/>
          </a:prstGeom>
        </p:spPr>
      </p:pic>
      <p:sp>
        <p:nvSpPr>
          <p:cNvPr id="13" name="Metin Yer Tutucusu 50">
            <a:extLst>
              <a:ext uri="{FF2B5EF4-FFF2-40B4-BE49-F238E27FC236}">
                <a16:creationId xmlns:a16="http://schemas.microsoft.com/office/drawing/2014/main" id="{F74C4592-1846-4967-9C62-3F44BD3F3A8B}"/>
              </a:ext>
            </a:extLst>
          </p:cNvPr>
          <p:cNvSpPr txBox="1">
            <a:spLocks/>
          </p:cNvSpPr>
          <p:nvPr/>
        </p:nvSpPr>
        <p:spPr>
          <a:xfrm>
            <a:off x="955889" y="3898855"/>
            <a:ext cx="10283687" cy="88900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Karıştırmamak için mutlaka önce </a:t>
            </a:r>
            <a:r>
              <a:rPr lang="tr-TR" sz="2400" dirty="0">
                <a:solidFill>
                  <a:schemeClr val="bg2"/>
                </a:solidFill>
              </a:rPr>
              <a:t>özne,</a:t>
            </a:r>
            <a:r>
              <a:rPr lang="tr-TR" sz="2400" dirty="0"/>
              <a:t> sonra </a:t>
            </a:r>
            <a:r>
              <a:rPr lang="tr-TR" sz="2400" dirty="0">
                <a:solidFill>
                  <a:srgbClr val="FD35E0"/>
                </a:solidFill>
              </a:rPr>
              <a:t>nesne</a:t>
            </a:r>
            <a:r>
              <a:rPr lang="tr-TR" sz="2400" dirty="0"/>
              <a:t> bulunmalıdır.</a:t>
            </a:r>
            <a:endParaRPr lang="tr-TR" sz="2400" u="sng" dirty="0"/>
          </a:p>
        </p:txBody>
      </p:sp>
    </p:spTree>
    <p:extLst>
      <p:ext uri="{BB962C8B-B14F-4D97-AF65-F5344CB8AC3E}">
        <p14:creationId xmlns:p14="http://schemas.microsoft.com/office/powerpoint/2010/main" val="34511202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uild="p"/>
      <p:bldP spid="1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/>
              <a:t>ÖZNE - </a:t>
            </a:r>
            <a:r>
              <a:rPr lang="tr-TR" dirty="0">
                <a:solidFill>
                  <a:srgbClr val="FD35E0"/>
                </a:solidFill>
              </a:rPr>
              <a:t>BELİRTİSİZ NESNE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39</a:t>
            </a:fld>
            <a:endParaRPr lang="tr-TR" noProof="0" dirty="0"/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F5AB5749-B7D5-4613-9824-1EC2F900B996}"/>
              </a:ext>
            </a:extLst>
          </p:cNvPr>
          <p:cNvSpPr txBox="1"/>
          <p:nvPr/>
        </p:nvSpPr>
        <p:spPr>
          <a:xfrm>
            <a:off x="1133135" y="1777108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Bu yöreden bakır ve kurşun çıkıyor.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B3D1D5D6-71E5-4B86-93A3-44E07A8E6220}"/>
              </a:ext>
            </a:extLst>
          </p:cNvPr>
          <p:cNvSpPr txBox="1"/>
          <p:nvPr/>
        </p:nvSpPr>
        <p:spPr>
          <a:xfrm>
            <a:off x="1740059" y="3951246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Bu yöreden bakır ve kurşun çıkarıyoruz.</a:t>
            </a:r>
          </a:p>
        </p:txBody>
      </p:sp>
      <p:sp>
        <p:nvSpPr>
          <p:cNvPr id="2" name="Dikdörtgen: Köşeleri Yuvarlatılmış 1">
            <a:extLst>
              <a:ext uri="{FF2B5EF4-FFF2-40B4-BE49-F238E27FC236}">
                <a16:creationId xmlns:a16="http://schemas.microsoft.com/office/drawing/2014/main" id="{BE495CEF-24DF-4FE9-9EF4-8690928D4FC2}"/>
              </a:ext>
            </a:extLst>
          </p:cNvPr>
          <p:cNvSpPr/>
          <p:nvPr/>
        </p:nvSpPr>
        <p:spPr>
          <a:xfrm>
            <a:off x="5077622" y="1790425"/>
            <a:ext cx="980469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64F3680F-3A1F-4818-A141-E6C5E9121DF3}"/>
              </a:ext>
            </a:extLst>
          </p:cNvPr>
          <p:cNvSpPr txBox="1"/>
          <p:nvPr/>
        </p:nvSpPr>
        <p:spPr>
          <a:xfrm>
            <a:off x="4227450" y="2730554"/>
            <a:ext cx="26808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Ne çıkıyor?</a:t>
            </a:r>
          </a:p>
          <a:p>
            <a:pPr algn="ctr"/>
            <a:r>
              <a:rPr lang="tr-TR" sz="2400" dirty="0"/>
              <a:t>Çıkan ne?</a:t>
            </a:r>
          </a:p>
        </p:txBody>
      </p:sp>
      <p:cxnSp>
        <p:nvCxnSpPr>
          <p:cNvPr id="6" name="Düz Ok Bağlayıcısı 5">
            <a:extLst>
              <a:ext uri="{FF2B5EF4-FFF2-40B4-BE49-F238E27FC236}">
                <a16:creationId xmlns:a16="http://schemas.microsoft.com/office/drawing/2014/main" id="{D76D9E67-8205-448E-893D-42CD0E557961}"/>
              </a:ext>
            </a:extLst>
          </p:cNvPr>
          <p:cNvCxnSpPr>
            <a:cxnSpLocks/>
          </p:cNvCxnSpPr>
          <p:nvPr/>
        </p:nvCxnSpPr>
        <p:spPr>
          <a:xfrm flipV="1">
            <a:off x="5609579" y="2303077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7" name="Dikdörtgen: Köşeleri Yuvarlatılmış 16">
            <a:extLst>
              <a:ext uri="{FF2B5EF4-FFF2-40B4-BE49-F238E27FC236}">
                <a16:creationId xmlns:a16="http://schemas.microsoft.com/office/drawing/2014/main" id="{6B7B29A9-961A-43CE-906D-B5C3308B129E}"/>
              </a:ext>
            </a:extLst>
          </p:cNvPr>
          <p:cNvSpPr/>
          <p:nvPr/>
        </p:nvSpPr>
        <p:spPr>
          <a:xfrm>
            <a:off x="3072072" y="1784423"/>
            <a:ext cx="2005549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7" name="Bağlayıcı: Eğri 26">
            <a:extLst>
              <a:ext uri="{FF2B5EF4-FFF2-40B4-BE49-F238E27FC236}">
                <a16:creationId xmlns:a16="http://schemas.microsoft.com/office/drawing/2014/main" id="{8290815F-96F6-438C-A1AB-0C7DF2CFFEAA}"/>
              </a:ext>
            </a:extLst>
          </p:cNvPr>
          <p:cNvCxnSpPr>
            <a:cxnSpLocks/>
            <a:stCxn id="2" idx="2"/>
            <a:endCxn id="17" idx="2"/>
          </p:cNvCxnSpPr>
          <p:nvPr/>
        </p:nvCxnSpPr>
        <p:spPr>
          <a:xfrm rot="5400000" flipH="1">
            <a:off x="4818351" y="1502584"/>
            <a:ext cx="6002" cy="1493010"/>
          </a:xfrm>
          <a:prstGeom prst="curvedConnector3">
            <a:avLst>
              <a:gd name="adj1" fmla="val -3808730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6" name="Dikdörtgen: Köşeleri Yuvarlatılmış 35">
            <a:extLst>
              <a:ext uri="{FF2B5EF4-FFF2-40B4-BE49-F238E27FC236}">
                <a16:creationId xmlns:a16="http://schemas.microsoft.com/office/drawing/2014/main" id="{0476BBD8-6314-4BF2-8C98-77E57347AC5C}"/>
              </a:ext>
            </a:extLst>
          </p:cNvPr>
          <p:cNvSpPr/>
          <p:nvPr/>
        </p:nvSpPr>
        <p:spPr>
          <a:xfrm>
            <a:off x="5716194" y="3946490"/>
            <a:ext cx="1487245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37" name="Metin kutusu 36">
            <a:extLst>
              <a:ext uri="{FF2B5EF4-FFF2-40B4-BE49-F238E27FC236}">
                <a16:creationId xmlns:a16="http://schemas.microsoft.com/office/drawing/2014/main" id="{AB878525-F791-4625-B31F-4C7D827EA3EC}"/>
              </a:ext>
            </a:extLst>
          </p:cNvPr>
          <p:cNvSpPr txBox="1"/>
          <p:nvPr/>
        </p:nvSpPr>
        <p:spPr>
          <a:xfrm>
            <a:off x="4486795" y="5048659"/>
            <a:ext cx="39587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Kim çıkarıyor?</a:t>
            </a:r>
          </a:p>
          <a:p>
            <a:pPr algn="ctr"/>
            <a:r>
              <a:rPr lang="tr-TR" sz="2400" dirty="0"/>
              <a:t>Çıkaran kim?</a:t>
            </a:r>
          </a:p>
        </p:txBody>
      </p:sp>
      <p:cxnSp>
        <p:nvCxnSpPr>
          <p:cNvPr id="38" name="Düz Ok Bağlayıcısı 37">
            <a:extLst>
              <a:ext uri="{FF2B5EF4-FFF2-40B4-BE49-F238E27FC236}">
                <a16:creationId xmlns:a16="http://schemas.microsoft.com/office/drawing/2014/main" id="{CFB9B04B-A151-4719-A96A-7DC6F7539B87}"/>
              </a:ext>
            </a:extLst>
          </p:cNvPr>
          <p:cNvCxnSpPr>
            <a:cxnSpLocks/>
          </p:cNvCxnSpPr>
          <p:nvPr/>
        </p:nvCxnSpPr>
        <p:spPr>
          <a:xfrm flipV="1">
            <a:off x="6459818" y="4572706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9" name="Bağlayıcı: Eğri 38">
            <a:extLst>
              <a:ext uri="{FF2B5EF4-FFF2-40B4-BE49-F238E27FC236}">
                <a16:creationId xmlns:a16="http://schemas.microsoft.com/office/drawing/2014/main" id="{6225E4FA-5D78-4FA6-BF86-8E9171C0A9CF}"/>
              </a:ext>
            </a:extLst>
          </p:cNvPr>
          <p:cNvCxnSpPr>
            <a:cxnSpLocks/>
            <a:stCxn id="36" idx="2"/>
            <a:endCxn id="40" idx="2"/>
          </p:cNvCxnSpPr>
          <p:nvPr/>
        </p:nvCxnSpPr>
        <p:spPr>
          <a:xfrm rot="5400000" flipH="1">
            <a:off x="4064605" y="2012943"/>
            <a:ext cx="86952" cy="4703473"/>
          </a:xfrm>
          <a:prstGeom prst="curvedConnector3">
            <a:avLst>
              <a:gd name="adj1" fmla="val -262904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0" name="Dikdörtgen: Köşeleri Yuvarlatılmış 39">
            <a:extLst>
              <a:ext uri="{FF2B5EF4-FFF2-40B4-BE49-F238E27FC236}">
                <a16:creationId xmlns:a16="http://schemas.microsoft.com/office/drawing/2014/main" id="{4C95A424-A63A-4BE8-84C7-121D806D1045}"/>
              </a:ext>
            </a:extLst>
          </p:cNvPr>
          <p:cNvSpPr/>
          <p:nvPr/>
        </p:nvSpPr>
        <p:spPr>
          <a:xfrm rot="19877590">
            <a:off x="1283755" y="3887910"/>
            <a:ext cx="723427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34" name="Düz Ok Bağlayıcısı 33">
            <a:extLst>
              <a:ext uri="{FF2B5EF4-FFF2-40B4-BE49-F238E27FC236}">
                <a16:creationId xmlns:a16="http://schemas.microsoft.com/office/drawing/2014/main" id="{3B81E20D-00B8-4498-8181-7CFA58114A79}"/>
              </a:ext>
            </a:extLst>
          </p:cNvPr>
          <p:cNvCxnSpPr>
            <a:cxnSpLocks/>
          </p:cNvCxnSpPr>
          <p:nvPr/>
        </p:nvCxnSpPr>
        <p:spPr>
          <a:xfrm flipH="1">
            <a:off x="7314984" y="4177322"/>
            <a:ext cx="522300" cy="193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5" name="Metin kutusu 34">
            <a:extLst>
              <a:ext uri="{FF2B5EF4-FFF2-40B4-BE49-F238E27FC236}">
                <a16:creationId xmlns:a16="http://schemas.microsoft.com/office/drawing/2014/main" id="{CD20593F-97D3-471F-A452-06C92E4485D3}"/>
              </a:ext>
            </a:extLst>
          </p:cNvPr>
          <p:cNvSpPr txBox="1"/>
          <p:nvPr/>
        </p:nvSpPr>
        <p:spPr>
          <a:xfrm>
            <a:off x="7725683" y="3940139"/>
            <a:ext cx="2467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Ne çıkarıyoruz?</a:t>
            </a:r>
          </a:p>
        </p:txBody>
      </p:sp>
      <p:cxnSp>
        <p:nvCxnSpPr>
          <p:cNvPr id="41" name="Bağlayıcı: Eğri 40">
            <a:extLst>
              <a:ext uri="{FF2B5EF4-FFF2-40B4-BE49-F238E27FC236}">
                <a16:creationId xmlns:a16="http://schemas.microsoft.com/office/drawing/2014/main" id="{D020E2C3-C952-4D94-8F47-FC65AD366CF2}"/>
              </a:ext>
            </a:extLst>
          </p:cNvPr>
          <p:cNvCxnSpPr>
            <a:cxnSpLocks/>
            <a:stCxn id="36" idx="0"/>
            <a:endCxn id="42" idx="0"/>
          </p:cNvCxnSpPr>
          <p:nvPr/>
        </p:nvCxnSpPr>
        <p:spPr>
          <a:xfrm rot="16200000" flipV="1">
            <a:off x="5543700" y="3030372"/>
            <a:ext cx="12700" cy="1832235"/>
          </a:xfrm>
          <a:prstGeom prst="curvedConnector3">
            <a:avLst>
              <a:gd name="adj1" fmla="val 1800000"/>
            </a:avLst>
          </a:prstGeom>
          <a:ln w="38100">
            <a:solidFill>
              <a:srgbClr val="FD35E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2" name="Dikdörtgen: Köşeleri Yuvarlatılmış 41">
            <a:extLst>
              <a:ext uri="{FF2B5EF4-FFF2-40B4-BE49-F238E27FC236}">
                <a16:creationId xmlns:a16="http://schemas.microsoft.com/office/drawing/2014/main" id="{B66CCE44-7507-49B5-B69E-85BA6CA66C28}"/>
              </a:ext>
            </a:extLst>
          </p:cNvPr>
          <p:cNvSpPr/>
          <p:nvPr/>
        </p:nvSpPr>
        <p:spPr>
          <a:xfrm>
            <a:off x="3624807" y="3946490"/>
            <a:ext cx="2005549" cy="461665"/>
          </a:xfrm>
          <a:prstGeom prst="roundRect">
            <a:avLst/>
          </a:prstGeom>
          <a:noFill/>
          <a:ln w="57150">
            <a:solidFill>
              <a:srgbClr val="FD35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>
              <a:solidFill>
                <a:srgbClr val="FD35E0"/>
              </a:solidFill>
            </a:endParaRPr>
          </a:p>
        </p:txBody>
      </p:sp>
      <p:sp>
        <p:nvSpPr>
          <p:cNvPr id="30" name="Metin kutusu 29">
            <a:extLst>
              <a:ext uri="{FF2B5EF4-FFF2-40B4-BE49-F238E27FC236}">
                <a16:creationId xmlns:a16="http://schemas.microsoft.com/office/drawing/2014/main" id="{619F5218-7F65-48B9-8547-1C2536C8C9FE}"/>
              </a:ext>
            </a:extLst>
          </p:cNvPr>
          <p:cNvSpPr txBox="1"/>
          <p:nvPr/>
        </p:nvSpPr>
        <p:spPr>
          <a:xfrm rot="19947460">
            <a:off x="881652" y="3893972"/>
            <a:ext cx="1452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Biz</a:t>
            </a:r>
          </a:p>
        </p:txBody>
      </p:sp>
      <p:sp>
        <p:nvSpPr>
          <p:cNvPr id="52" name="Metin kutusu 51">
            <a:extLst>
              <a:ext uri="{FF2B5EF4-FFF2-40B4-BE49-F238E27FC236}">
                <a16:creationId xmlns:a16="http://schemas.microsoft.com/office/drawing/2014/main" id="{30E92749-882C-4315-BCA4-C7ECF4EA0F5C}"/>
              </a:ext>
            </a:extLst>
          </p:cNvPr>
          <p:cNvSpPr txBox="1"/>
          <p:nvPr/>
        </p:nvSpPr>
        <p:spPr>
          <a:xfrm rot="20103983">
            <a:off x="2079478" y="1319055"/>
            <a:ext cx="26808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chemeClr val="bg2"/>
                </a:solidFill>
              </a:rPr>
              <a:t>ÖZNE</a:t>
            </a:r>
          </a:p>
        </p:txBody>
      </p:sp>
      <p:sp>
        <p:nvSpPr>
          <p:cNvPr id="53" name="Metin kutusu 52">
            <a:extLst>
              <a:ext uri="{FF2B5EF4-FFF2-40B4-BE49-F238E27FC236}">
                <a16:creationId xmlns:a16="http://schemas.microsoft.com/office/drawing/2014/main" id="{EFF4FB05-D2C5-45AE-A1F2-BC18F353A717}"/>
              </a:ext>
            </a:extLst>
          </p:cNvPr>
          <p:cNvSpPr txBox="1"/>
          <p:nvPr/>
        </p:nvSpPr>
        <p:spPr>
          <a:xfrm rot="20938973">
            <a:off x="2905943" y="4445796"/>
            <a:ext cx="26808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D35E0"/>
                </a:solidFill>
              </a:rPr>
              <a:t>BELİRTİSİZ</a:t>
            </a:r>
          </a:p>
          <a:p>
            <a:pPr algn="ctr"/>
            <a:r>
              <a:rPr lang="tr-TR" sz="2400" b="1" dirty="0">
                <a:solidFill>
                  <a:srgbClr val="FD35E0"/>
                </a:solidFill>
              </a:rPr>
              <a:t>NESNE</a:t>
            </a:r>
          </a:p>
        </p:txBody>
      </p:sp>
    </p:spTree>
    <p:extLst>
      <p:ext uri="{BB962C8B-B14F-4D97-AF65-F5344CB8AC3E}">
        <p14:creationId xmlns:p14="http://schemas.microsoft.com/office/powerpoint/2010/main" val="20832407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2" grpId="0" animBg="1"/>
      <p:bldP spid="4" grpId="0"/>
      <p:bldP spid="17" grpId="0" animBg="1"/>
      <p:bldP spid="36" grpId="0" animBg="1"/>
      <p:bldP spid="37" grpId="0"/>
      <p:bldP spid="40" grpId="0" animBg="1"/>
      <p:bldP spid="35" grpId="0"/>
      <p:bldP spid="42" grpId="0" animBg="1"/>
      <p:bldP spid="30" grpId="0"/>
      <p:bldP spid="52" grpId="0"/>
      <p:bldP spid="5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Başlık 29">
            <a:extLst>
              <a:ext uri="{FF2B5EF4-FFF2-40B4-BE49-F238E27FC236}">
                <a16:creationId xmlns:a16="http://schemas.microsoft.com/office/drawing/2014/main" id="{4D8FFB7C-DCC2-4223-99A2-41DFB0AA15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ÖZNESİNE GÖRE FİİLDE ÇATI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AF4B1C7B-2690-4FB4-811D-96881CD77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4</a:t>
            </a:fld>
            <a:endParaRPr lang="tr-TR" noProof="0" dirty="0"/>
          </a:p>
        </p:txBody>
      </p:sp>
      <p:sp>
        <p:nvSpPr>
          <p:cNvPr id="31" name="Alt Başlık 30">
            <a:extLst>
              <a:ext uri="{FF2B5EF4-FFF2-40B4-BE49-F238E27FC236}">
                <a16:creationId xmlns:a16="http://schemas.microsoft.com/office/drawing/2014/main" id="{42BC84D7-4C3F-42DB-A207-DB18E3A5C82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>
                <a:solidFill>
                  <a:schemeClr val="bg2"/>
                </a:solidFill>
              </a:rPr>
              <a:t>ÖZNE – YÜKLEM İLİŞKİSİ</a:t>
            </a:r>
          </a:p>
        </p:txBody>
      </p:sp>
    </p:spTree>
    <p:extLst>
      <p:ext uri="{BB962C8B-B14F-4D97-AF65-F5344CB8AC3E}">
        <p14:creationId xmlns:p14="http://schemas.microsoft.com/office/powerpoint/2010/main" val="4245700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472" y="618836"/>
            <a:ext cx="8091055" cy="646834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chemeClr val="accent6"/>
                </a:solidFill>
              </a:rPr>
              <a:t>NESNESİNE GÖRE FİİLDE ÇATI</a:t>
            </a: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2" y="2408362"/>
            <a:ext cx="10098156" cy="1170931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Nesnesine göre fiiller «</a:t>
            </a:r>
            <a:r>
              <a:rPr lang="tr-TR" sz="24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geçişli fiiller</a:t>
            </a:r>
            <a:r>
              <a:rPr lang="tr-TR" sz="2400" dirty="0"/>
              <a:t>» ve «</a:t>
            </a:r>
            <a:r>
              <a:rPr lang="tr-TR" sz="2400" dirty="0">
                <a:solidFill>
                  <a:srgbClr val="FFFF00"/>
                </a:solidFill>
              </a:rPr>
              <a:t>geçişsiz fiiller</a:t>
            </a:r>
            <a:r>
              <a:rPr lang="tr-TR" sz="2400" dirty="0"/>
              <a:t>» olmak üzere ikiye ayrılır: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40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694194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6782" y="696584"/>
            <a:ext cx="5530788" cy="569086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1. GEÇİŞLİ FİİLLER</a:t>
            </a: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55889" y="1858888"/>
            <a:ext cx="9431122" cy="810420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Nesne almış ya da alabilen fiillerdir. 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41</a:t>
            </a:fld>
            <a:endParaRPr lang="tr-TR" noProof="0" dirty="0"/>
          </a:p>
        </p:txBody>
      </p:sp>
      <p:sp>
        <p:nvSpPr>
          <p:cNvPr id="10" name="Metin Yer Tutucusu 131">
            <a:extLst>
              <a:ext uri="{FF2B5EF4-FFF2-40B4-BE49-F238E27FC236}">
                <a16:creationId xmlns:a16="http://schemas.microsoft.com/office/drawing/2014/main" id="{AFB1A0F7-EFF2-4C94-9F28-5F1E83EEA41C}"/>
              </a:ext>
            </a:extLst>
          </p:cNvPr>
          <p:cNvSpPr txBox="1">
            <a:spLocks/>
          </p:cNvSpPr>
          <p:nvPr/>
        </p:nvSpPr>
        <p:spPr>
          <a:xfrm>
            <a:off x="1865347" y="2907215"/>
            <a:ext cx="9431122" cy="81042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Nesneyi bulmak için yükleme </a:t>
            </a:r>
            <a:r>
              <a:rPr lang="tr-TR" sz="24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“Ne, neyi, kimi?” </a:t>
            </a:r>
            <a:r>
              <a:rPr lang="tr-TR" sz="2400" dirty="0"/>
              <a:t>sorularından biri sorulur.</a:t>
            </a:r>
          </a:p>
        </p:txBody>
      </p:sp>
      <p:sp>
        <p:nvSpPr>
          <p:cNvPr id="7" name="Metin Yer Tutucusu 131">
            <a:extLst>
              <a:ext uri="{FF2B5EF4-FFF2-40B4-BE49-F238E27FC236}">
                <a16:creationId xmlns:a16="http://schemas.microsoft.com/office/drawing/2014/main" id="{426EC037-E9F0-4926-AD57-8699FB62FCCF}"/>
              </a:ext>
            </a:extLst>
          </p:cNvPr>
          <p:cNvSpPr txBox="1">
            <a:spLocks/>
          </p:cNvSpPr>
          <p:nvPr/>
        </p:nvSpPr>
        <p:spPr>
          <a:xfrm>
            <a:off x="1865347" y="4013829"/>
            <a:ext cx="9431122" cy="81042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Yükleme </a:t>
            </a:r>
            <a:r>
              <a:rPr lang="tr-TR" sz="24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«onu» </a:t>
            </a:r>
            <a:r>
              <a:rPr lang="tr-TR" sz="2400" dirty="0"/>
              <a:t>sözcüğünü getirdiğimizde anlamlıdır.</a:t>
            </a:r>
          </a:p>
        </p:txBody>
      </p:sp>
      <p:sp>
        <p:nvSpPr>
          <p:cNvPr id="8" name="Metin Yer Tutucusu 131">
            <a:extLst>
              <a:ext uri="{FF2B5EF4-FFF2-40B4-BE49-F238E27FC236}">
                <a16:creationId xmlns:a16="http://schemas.microsoft.com/office/drawing/2014/main" id="{E55C4609-B37A-4CD3-97BD-7F474151538F}"/>
              </a:ext>
            </a:extLst>
          </p:cNvPr>
          <p:cNvSpPr txBox="1">
            <a:spLocks/>
          </p:cNvSpPr>
          <p:nvPr/>
        </p:nvSpPr>
        <p:spPr>
          <a:xfrm>
            <a:off x="955889" y="5120444"/>
            <a:ext cx="9431122" cy="81042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Geçişli filler nesne alabilse de bu nesne her zaman cümlede yazılmak zorunda değildir.</a:t>
            </a:r>
          </a:p>
        </p:txBody>
      </p:sp>
    </p:spTree>
    <p:extLst>
      <p:ext uri="{BB962C8B-B14F-4D97-AF65-F5344CB8AC3E}">
        <p14:creationId xmlns:p14="http://schemas.microsoft.com/office/powerpoint/2010/main" val="38007449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uiExpand="1" build="p"/>
      <p:bldP spid="10" grpId="0" uiExpand="1" build="p"/>
      <p:bldP spid="7" grpId="0" uiExpand="1" build="p"/>
      <p:bldP spid="8" grpId="0" uiExpand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1. GEÇİŞLİ FİİLLER</a:t>
            </a:r>
            <a:endParaRPr lang="tr-TR" dirty="0">
              <a:solidFill>
                <a:srgbClr val="FFC000"/>
              </a:solidFill>
            </a:endParaRP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42</a:t>
            </a:fld>
            <a:endParaRPr lang="tr-TR" noProof="0" dirty="0"/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F5AB5749-B7D5-4613-9824-1EC2F900B996}"/>
              </a:ext>
            </a:extLst>
          </p:cNvPr>
          <p:cNvSpPr txBox="1"/>
          <p:nvPr/>
        </p:nvSpPr>
        <p:spPr>
          <a:xfrm>
            <a:off x="1133136" y="1777108"/>
            <a:ext cx="6635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Arabaya biner binmez emniyet kemerini taktı.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B3D1D5D6-71E5-4B86-93A3-44E07A8E6220}"/>
              </a:ext>
            </a:extLst>
          </p:cNvPr>
          <p:cNvSpPr txBox="1"/>
          <p:nvPr/>
        </p:nvSpPr>
        <p:spPr>
          <a:xfrm>
            <a:off x="3290960" y="4247251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Adam mutfaktan bir bardak su getirdi.</a:t>
            </a:r>
          </a:p>
        </p:txBody>
      </p:sp>
      <p:sp>
        <p:nvSpPr>
          <p:cNvPr id="2" name="Dikdörtgen: Köşeleri Yuvarlatılmış 1">
            <a:extLst>
              <a:ext uri="{FF2B5EF4-FFF2-40B4-BE49-F238E27FC236}">
                <a16:creationId xmlns:a16="http://schemas.microsoft.com/office/drawing/2014/main" id="{BE495CEF-24DF-4FE9-9EF4-8690928D4FC2}"/>
              </a:ext>
            </a:extLst>
          </p:cNvPr>
          <p:cNvSpPr/>
          <p:nvPr/>
        </p:nvSpPr>
        <p:spPr>
          <a:xfrm>
            <a:off x="6677893" y="1801992"/>
            <a:ext cx="755088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64F3680F-3A1F-4818-A141-E6C5E9121DF3}"/>
              </a:ext>
            </a:extLst>
          </p:cNvPr>
          <p:cNvSpPr txBox="1"/>
          <p:nvPr/>
        </p:nvSpPr>
        <p:spPr>
          <a:xfrm>
            <a:off x="6009491" y="2852918"/>
            <a:ext cx="1953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Kim taktı?</a:t>
            </a:r>
          </a:p>
          <a:p>
            <a:pPr algn="ctr"/>
            <a:r>
              <a:rPr lang="tr-TR" sz="2400" dirty="0"/>
              <a:t>Takan kim?</a:t>
            </a:r>
          </a:p>
        </p:txBody>
      </p:sp>
      <p:cxnSp>
        <p:nvCxnSpPr>
          <p:cNvPr id="6" name="Düz Ok Bağlayıcısı 5">
            <a:extLst>
              <a:ext uri="{FF2B5EF4-FFF2-40B4-BE49-F238E27FC236}">
                <a16:creationId xmlns:a16="http://schemas.microsoft.com/office/drawing/2014/main" id="{D76D9E67-8205-448E-893D-42CD0E557961}"/>
              </a:ext>
            </a:extLst>
          </p:cNvPr>
          <p:cNvCxnSpPr>
            <a:cxnSpLocks/>
          </p:cNvCxnSpPr>
          <p:nvPr/>
        </p:nvCxnSpPr>
        <p:spPr>
          <a:xfrm flipV="1">
            <a:off x="7055437" y="2397978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7" name="Dikdörtgen: Köşeleri Yuvarlatılmış 16">
            <a:extLst>
              <a:ext uri="{FF2B5EF4-FFF2-40B4-BE49-F238E27FC236}">
                <a16:creationId xmlns:a16="http://schemas.microsoft.com/office/drawing/2014/main" id="{6B7B29A9-961A-43CE-906D-B5C3308B129E}"/>
              </a:ext>
            </a:extLst>
          </p:cNvPr>
          <p:cNvSpPr/>
          <p:nvPr/>
        </p:nvSpPr>
        <p:spPr>
          <a:xfrm rot="19507486">
            <a:off x="571576" y="1814970"/>
            <a:ext cx="823360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7" name="Bağlayıcı: Eğri 26">
            <a:extLst>
              <a:ext uri="{FF2B5EF4-FFF2-40B4-BE49-F238E27FC236}">
                <a16:creationId xmlns:a16="http://schemas.microsoft.com/office/drawing/2014/main" id="{8290815F-96F6-438C-A1AB-0C7DF2CFFEAA}"/>
              </a:ext>
            </a:extLst>
          </p:cNvPr>
          <p:cNvCxnSpPr>
            <a:cxnSpLocks/>
            <a:stCxn id="2" idx="2"/>
            <a:endCxn id="17" idx="2"/>
          </p:cNvCxnSpPr>
          <p:nvPr/>
        </p:nvCxnSpPr>
        <p:spPr>
          <a:xfrm rot="5400000" flipH="1">
            <a:off x="4071101" y="-720679"/>
            <a:ext cx="28480" cy="5940193"/>
          </a:xfrm>
          <a:prstGeom prst="curvedConnector3">
            <a:avLst>
              <a:gd name="adj1" fmla="val -848237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6" name="Dikdörtgen: Köşeleri Yuvarlatılmış 35">
            <a:extLst>
              <a:ext uri="{FF2B5EF4-FFF2-40B4-BE49-F238E27FC236}">
                <a16:creationId xmlns:a16="http://schemas.microsoft.com/office/drawing/2014/main" id="{0476BBD8-6314-4BF2-8C98-77E57347AC5C}"/>
              </a:ext>
            </a:extLst>
          </p:cNvPr>
          <p:cNvSpPr/>
          <p:nvPr/>
        </p:nvSpPr>
        <p:spPr>
          <a:xfrm>
            <a:off x="7660893" y="4255410"/>
            <a:ext cx="1003046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37" name="Metin kutusu 36">
            <a:extLst>
              <a:ext uri="{FF2B5EF4-FFF2-40B4-BE49-F238E27FC236}">
                <a16:creationId xmlns:a16="http://schemas.microsoft.com/office/drawing/2014/main" id="{AB878525-F791-4625-B31F-4C7D827EA3EC}"/>
              </a:ext>
            </a:extLst>
          </p:cNvPr>
          <p:cNvSpPr txBox="1"/>
          <p:nvPr/>
        </p:nvSpPr>
        <p:spPr>
          <a:xfrm>
            <a:off x="6045612" y="5345825"/>
            <a:ext cx="39587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Kim getirdi?</a:t>
            </a:r>
          </a:p>
          <a:p>
            <a:pPr algn="ctr"/>
            <a:r>
              <a:rPr lang="tr-TR" sz="2400" dirty="0"/>
              <a:t>Getiren kim?</a:t>
            </a:r>
          </a:p>
        </p:txBody>
      </p:sp>
      <p:cxnSp>
        <p:nvCxnSpPr>
          <p:cNvPr id="38" name="Düz Ok Bağlayıcısı 37">
            <a:extLst>
              <a:ext uri="{FF2B5EF4-FFF2-40B4-BE49-F238E27FC236}">
                <a16:creationId xmlns:a16="http://schemas.microsoft.com/office/drawing/2014/main" id="{CFB9B04B-A151-4719-A96A-7DC6F7539B87}"/>
              </a:ext>
            </a:extLst>
          </p:cNvPr>
          <p:cNvCxnSpPr>
            <a:cxnSpLocks/>
          </p:cNvCxnSpPr>
          <p:nvPr/>
        </p:nvCxnSpPr>
        <p:spPr>
          <a:xfrm flipV="1">
            <a:off x="8024986" y="4879745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9" name="Bağlayıcı: Eğri 38">
            <a:extLst>
              <a:ext uri="{FF2B5EF4-FFF2-40B4-BE49-F238E27FC236}">
                <a16:creationId xmlns:a16="http://schemas.microsoft.com/office/drawing/2014/main" id="{6225E4FA-5D78-4FA6-BF86-8E9171C0A9CF}"/>
              </a:ext>
            </a:extLst>
          </p:cNvPr>
          <p:cNvCxnSpPr>
            <a:cxnSpLocks/>
            <a:stCxn id="36" idx="2"/>
            <a:endCxn id="40" idx="2"/>
          </p:cNvCxnSpPr>
          <p:nvPr/>
        </p:nvCxnSpPr>
        <p:spPr>
          <a:xfrm rot="5400000">
            <a:off x="6122557" y="2679858"/>
            <a:ext cx="2643" cy="4077076"/>
          </a:xfrm>
          <a:prstGeom prst="curvedConnector3">
            <a:avLst>
              <a:gd name="adj1" fmla="val 8749376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0" name="Dikdörtgen: Köşeleri Yuvarlatılmış 39">
            <a:extLst>
              <a:ext uri="{FF2B5EF4-FFF2-40B4-BE49-F238E27FC236}">
                <a16:creationId xmlns:a16="http://schemas.microsoft.com/office/drawing/2014/main" id="{4C95A424-A63A-4BE8-84C7-121D806D1045}"/>
              </a:ext>
            </a:extLst>
          </p:cNvPr>
          <p:cNvSpPr/>
          <p:nvPr/>
        </p:nvSpPr>
        <p:spPr>
          <a:xfrm rot="21583988">
            <a:off x="3662857" y="4258056"/>
            <a:ext cx="842815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EC1B1A78-D2E5-45A9-BAC9-86562F0F448B}"/>
              </a:ext>
            </a:extLst>
          </p:cNvPr>
          <p:cNvSpPr txBox="1"/>
          <p:nvPr/>
        </p:nvSpPr>
        <p:spPr>
          <a:xfrm rot="19515438">
            <a:off x="-20655" y="1801993"/>
            <a:ext cx="1953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u="sng" dirty="0"/>
              <a:t>O</a:t>
            </a:r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C58B4A2D-3AA7-486F-9B74-FEA6EA6FC1D7}"/>
              </a:ext>
            </a:extLst>
          </p:cNvPr>
          <p:cNvCxnSpPr>
            <a:cxnSpLocks/>
          </p:cNvCxnSpPr>
          <p:nvPr/>
        </p:nvCxnSpPr>
        <p:spPr>
          <a:xfrm flipH="1">
            <a:off x="7525010" y="2011536"/>
            <a:ext cx="522300" cy="193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3" name="Metin kutusu 22">
            <a:extLst>
              <a:ext uri="{FF2B5EF4-FFF2-40B4-BE49-F238E27FC236}">
                <a16:creationId xmlns:a16="http://schemas.microsoft.com/office/drawing/2014/main" id="{2B079A3A-1429-46DD-A859-519FDF3092D3}"/>
              </a:ext>
            </a:extLst>
          </p:cNvPr>
          <p:cNvSpPr txBox="1"/>
          <p:nvPr/>
        </p:nvSpPr>
        <p:spPr>
          <a:xfrm>
            <a:off x="7860297" y="1769060"/>
            <a:ext cx="20351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Neyi taktı?</a:t>
            </a:r>
          </a:p>
        </p:txBody>
      </p:sp>
      <p:sp>
        <p:nvSpPr>
          <p:cNvPr id="24" name="Dikdörtgen: Köşeleri Yuvarlatılmış 23">
            <a:extLst>
              <a:ext uri="{FF2B5EF4-FFF2-40B4-BE49-F238E27FC236}">
                <a16:creationId xmlns:a16="http://schemas.microsoft.com/office/drawing/2014/main" id="{81D2DDDA-3F6E-4DCA-A7D9-91E300B1E2D4}"/>
              </a:ext>
            </a:extLst>
          </p:cNvPr>
          <p:cNvSpPr/>
          <p:nvPr/>
        </p:nvSpPr>
        <p:spPr>
          <a:xfrm>
            <a:off x="4450702" y="1780704"/>
            <a:ext cx="2227190" cy="461665"/>
          </a:xfrm>
          <a:prstGeom prst="roundRect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cxnSp>
        <p:nvCxnSpPr>
          <p:cNvPr id="25" name="Bağlayıcı: Eğri 24">
            <a:extLst>
              <a:ext uri="{FF2B5EF4-FFF2-40B4-BE49-F238E27FC236}">
                <a16:creationId xmlns:a16="http://schemas.microsoft.com/office/drawing/2014/main" id="{DB408B82-9774-4867-B71E-770E975C85A8}"/>
              </a:ext>
            </a:extLst>
          </p:cNvPr>
          <p:cNvCxnSpPr>
            <a:cxnSpLocks/>
            <a:stCxn id="2" idx="0"/>
            <a:endCxn id="24" idx="0"/>
          </p:cNvCxnSpPr>
          <p:nvPr/>
        </p:nvCxnSpPr>
        <p:spPr>
          <a:xfrm rot="16200000" flipV="1">
            <a:off x="6299223" y="1045778"/>
            <a:ext cx="21288" cy="1491140"/>
          </a:xfrm>
          <a:prstGeom prst="curvedConnector3">
            <a:avLst>
              <a:gd name="adj1" fmla="val 1173844"/>
            </a:avLst>
          </a:prstGeom>
          <a:ln w="38100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4" name="Düz Ok Bağlayıcısı 33">
            <a:extLst>
              <a:ext uri="{FF2B5EF4-FFF2-40B4-BE49-F238E27FC236}">
                <a16:creationId xmlns:a16="http://schemas.microsoft.com/office/drawing/2014/main" id="{3B81E20D-00B8-4498-8181-7CFA58114A79}"/>
              </a:ext>
            </a:extLst>
          </p:cNvPr>
          <p:cNvCxnSpPr>
            <a:cxnSpLocks/>
          </p:cNvCxnSpPr>
          <p:nvPr/>
        </p:nvCxnSpPr>
        <p:spPr>
          <a:xfrm flipH="1">
            <a:off x="8799568" y="4503099"/>
            <a:ext cx="522300" cy="193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5" name="Metin kutusu 34">
            <a:extLst>
              <a:ext uri="{FF2B5EF4-FFF2-40B4-BE49-F238E27FC236}">
                <a16:creationId xmlns:a16="http://schemas.microsoft.com/office/drawing/2014/main" id="{CD20593F-97D3-471F-A452-06C92E4485D3}"/>
              </a:ext>
            </a:extLst>
          </p:cNvPr>
          <p:cNvSpPr txBox="1"/>
          <p:nvPr/>
        </p:nvSpPr>
        <p:spPr>
          <a:xfrm>
            <a:off x="8895299" y="4255409"/>
            <a:ext cx="2467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Ne getirdi?</a:t>
            </a:r>
          </a:p>
        </p:txBody>
      </p:sp>
      <p:cxnSp>
        <p:nvCxnSpPr>
          <p:cNvPr id="41" name="Bağlayıcı: Eğri 40">
            <a:extLst>
              <a:ext uri="{FF2B5EF4-FFF2-40B4-BE49-F238E27FC236}">
                <a16:creationId xmlns:a16="http://schemas.microsoft.com/office/drawing/2014/main" id="{D020E2C3-C952-4D94-8F47-FC65AD366CF2}"/>
              </a:ext>
            </a:extLst>
          </p:cNvPr>
          <p:cNvCxnSpPr>
            <a:cxnSpLocks/>
            <a:stCxn id="36" idx="0"/>
            <a:endCxn id="42" idx="0"/>
          </p:cNvCxnSpPr>
          <p:nvPr/>
        </p:nvCxnSpPr>
        <p:spPr>
          <a:xfrm rot="16200000" flipV="1">
            <a:off x="7474881" y="3567874"/>
            <a:ext cx="2207" cy="1372865"/>
          </a:xfrm>
          <a:prstGeom prst="curvedConnector3">
            <a:avLst>
              <a:gd name="adj1" fmla="val 10457952"/>
            </a:avLst>
          </a:prstGeom>
          <a:ln w="38100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2" name="Dikdörtgen: Köşeleri Yuvarlatılmış 41">
            <a:extLst>
              <a:ext uri="{FF2B5EF4-FFF2-40B4-BE49-F238E27FC236}">
                <a16:creationId xmlns:a16="http://schemas.microsoft.com/office/drawing/2014/main" id="{B66CCE44-7507-49B5-B69E-85BA6CA66C28}"/>
              </a:ext>
            </a:extLst>
          </p:cNvPr>
          <p:cNvSpPr/>
          <p:nvPr/>
        </p:nvSpPr>
        <p:spPr>
          <a:xfrm>
            <a:off x="5918208" y="4253203"/>
            <a:ext cx="1742685" cy="461665"/>
          </a:xfrm>
          <a:prstGeom prst="roundRect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804855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2" grpId="0" animBg="1"/>
      <p:bldP spid="4" grpId="0"/>
      <p:bldP spid="17" grpId="0" animBg="1"/>
      <p:bldP spid="36" grpId="0" animBg="1"/>
      <p:bldP spid="37" grpId="0"/>
      <p:bldP spid="40" grpId="0" animBg="1"/>
      <p:bldP spid="18" grpId="0"/>
      <p:bldP spid="23" grpId="0"/>
      <p:bldP spid="24" grpId="0" animBg="1"/>
      <p:bldP spid="35" grpId="0"/>
      <p:bldP spid="4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1. GEÇİŞLİ FİİLLER</a:t>
            </a:r>
            <a:endParaRPr lang="tr-TR" dirty="0">
              <a:solidFill>
                <a:srgbClr val="FFC000"/>
              </a:solidFill>
            </a:endParaRP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43</a:t>
            </a:fld>
            <a:endParaRPr lang="tr-TR" noProof="0" dirty="0"/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F5AB5749-B7D5-4613-9824-1EC2F900B996}"/>
              </a:ext>
            </a:extLst>
          </p:cNvPr>
          <p:cNvSpPr txBox="1"/>
          <p:nvPr/>
        </p:nvSpPr>
        <p:spPr>
          <a:xfrm>
            <a:off x="1133135" y="1777108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Sapanca’nın eşsiz güzelliğini saatlerce izledik.</a:t>
            </a:r>
          </a:p>
        </p:txBody>
      </p:sp>
      <p:sp>
        <p:nvSpPr>
          <p:cNvPr id="2" name="Dikdörtgen: Köşeleri Yuvarlatılmış 1">
            <a:extLst>
              <a:ext uri="{FF2B5EF4-FFF2-40B4-BE49-F238E27FC236}">
                <a16:creationId xmlns:a16="http://schemas.microsoft.com/office/drawing/2014/main" id="{BE495CEF-24DF-4FE9-9EF4-8690928D4FC2}"/>
              </a:ext>
            </a:extLst>
          </p:cNvPr>
          <p:cNvSpPr/>
          <p:nvPr/>
        </p:nvSpPr>
        <p:spPr>
          <a:xfrm>
            <a:off x="6391923" y="1780703"/>
            <a:ext cx="1004000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64F3680F-3A1F-4818-A141-E6C5E9121DF3}"/>
              </a:ext>
            </a:extLst>
          </p:cNvPr>
          <p:cNvSpPr txBox="1"/>
          <p:nvPr/>
        </p:nvSpPr>
        <p:spPr>
          <a:xfrm>
            <a:off x="5923729" y="2730668"/>
            <a:ext cx="1953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Kim izledi?</a:t>
            </a:r>
          </a:p>
          <a:p>
            <a:pPr algn="ctr"/>
            <a:r>
              <a:rPr lang="tr-TR" sz="2400" dirty="0"/>
              <a:t>İzleyen kim?</a:t>
            </a:r>
          </a:p>
        </p:txBody>
      </p:sp>
      <p:cxnSp>
        <p:nvCxnSpPr>
          <p:cNvPr id="6" name="Düz Ok Bağlayıcısı 5">
            <a:extLst>
              <a:ext uri="{FF2B5EF4-FFF2-40B4-BE49-F238E27FC236}">
                <a16:creationId xmlns:a16="http://schemas.microsoft.com/office/drawing/2014/main" id="{D76D9E67-8205-448E-893D-42CD0E557961}"/>
              </a:ext>
            </a:extLst>
          </p:cNvPr>
          <p:cNvCxnSpPr>
            <a:cxnSpLocks/>
          </p:cNvCxnSpPr>
          <p:nvPr/>
        </p:nvCxnSpPr>
        <p:spPr>
          <a:xfrm flipV="1">
            <a:off x="6900273" y="2373862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7" name="Dikdörtgen: Köşeleri Yuvarlatılmış 16">
            <a:extLst>
              <a:ext uri="{FF2B5EF4-FFF2-40B4-BE49-F238E27FC236}">
                <a16:creationId xmlns:a16="http://schemas.microsoft.com/office/drawing/2014/main" id="{6B7B29A9-961A-43CE-906D-B5C3308B129E}"/>
              </a:ext>
            </a:extLst>
          </p:cNvPr>
          <p:cNvSpPr/>
          <p:nvPr/>
        </p:nvSpPr>
        <p:spPr>
          <a:xfrm rot="19507486">
            <a:off x="571576" y="1814970"/>
            <a:ext cx="823360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7" name="Bağlayıcı: Eğri 26">
            <a:extLst>
              <a:ext uri="{FF2B5EF4-FFF2-40B4-BE49-F238E27FC236}">
                <a16:creationId xmlns:a16="http://schemas.microsoft.com/office/drawing/2014/main" id="{8290815F-96F6-438C-A1AB-0C7DF2CFFEAA}"/>
              </a:ext>
            </a:extLst>
          </p:cNvPr>
          <p:cNvCxnSpPr>
            <a:cxnSpLocks/>
            <a:stCxn id="2" idx="2"/>
            <a:endCxn id="17" idx="2"/>
          </p:cNvCxnSpPr>
          <p:nvPr/>
        </p:nvCxnSpPr>
        <p:spPr>
          <a:xfrm rot="5400000" flipH="1">
            <a:off x="4000988" y="-650566"/>
            <a:ext cx="7191" cy="5778679"/>
          </a:xfrm>
          <a:prstGeom prst="curvedConnector3">
            <a:avLst>
              <a:gd name="adj1" fmla="val -3655500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EC1B1A78-D2E5-45A9-BAC9-86562F0F448B}"/>
              </a:ext>
            </a:extLst>
          </p:cNvPr>
          <p:cNvSpPr txBox="1"/>
          <p:nvPr/>
        </p:nvSpPr>
        <p:spPr>
          <a:xfrm rot="19515438">
            <a:off x="-20655" y="1801993"/>
            <a:ext cx="1953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u="sng" dirty="0"/>
              <a:t>Biz</a:t>
            </a:r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C58B4A2D-3AA7-486F-9B74-FEA6EA6FC1D7}"/>
              </a:ext>
            </a:extLst>
          </p:cNvPr>
          <p:cNvCxnSpPr>
            <a:cxnSpLocks/>
          </p:cNvCxnSpPr>
          <p:nvPr/>
        </p:nvCxnSpPr>
        <p:spPr>
          <a:xfrm flipH="1">
            <a:off x="7493232" y="2043865"/>
            <a:ext cx="522300" cy="193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3" name="Metin kutusu 22">
            <a:extLst>
              <a:ext uri="{FF2B5EF4-FFF2-40B4-BE49-F238E27FC236}">
                <a16:creationId xmlns:a16="http://schemas.microsoft.com/office/drawing/2014/main" id="{2B079A3A-1429-46DD-A859-519FDF3092D3}"/>
              </a:ext>
            </a:extLst>
          </p:cNvPr>
          <p:cNvSpPr txBox="1"/>
          <p:nvPr/>
        </p:nvSpPr>
        <p:spPr>
          <a:xfrm>
            <a:off x="7649736" y="1788457"/>
            <a:ext cx="2467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Neyi izledik?</a:t>
            </a:r>
          </a:p>
        </p:txBody>
      </p:sp>
      <p:sp>
        <p:nvSpPr>
          <p:cNvPr id="24" name="Dikdörtgen: Köşeleri Yuvarlatılmış 23">
            <a:extLst>
              <a:ext uri="{FF2B5EF4-FFF2-40B4-BE49-F238E27FC236}">
                <a16:creationId xmlns:a16="http://schemas.microsoft.com/office/drawing/2014/main" id="{81D2DDDA-3F6E-4DCA-A7D9-91E300B1E2D4}"/>
              </a:ext>
            </a:extLst>
          </p:cNvPr>
          <p:cNvSpPr/>
          <p:nvPr/>
        </p:nvSpPr>
        <p:spPr>
          <a:xfrm>
            <a:off x="1527741" y="1780703"/>
            <a:ext cx="3663096" cy="461665"/>
          </a:xfrm>
          <a:prstGeom prst="roundRect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cxnSp>
        <p:nvCxnSpPr>
          <p:cNvPr id="25" name="Bağlayıcı: Eğri 24">
            <a:extLst>
              <a:ext uri="{FF2B5EF4-FFF2-40B4-BE49-F238E27FC236}">
                <a16:creationId xmlns:a16="http://schemas.microsoft.com/office/drawing/2014/main" id="{DB408B82-9774-4867-B71E-770E975C85A8}"/>
              </a:ext>
            </a:extLst>
          </p:cNvPr>
          <p:cNvCxnSpPr>
            <a:cxnSpLocks/>
            <a:stCxn id="2" idx="0"/>
            <a:endCxn id="24" idx="0"/>
          </p:cNvCxnSpPr>
          <p:nvPr/>
        </p:nvCxnSpPr>
        <p:spPr>
          <a:xfrm rot="16200000" flipV="1">
            <a:off x="5126606" y="13386"/>
            <a:ext cx="12700" cy="3534634"/>
          </a:xfrm>
          <a:prstGeom prst="curvedConnector3">
            <a:avLst>
              <a:gd name="adj1" fmla="val 1800000"/>
            </a:avLst>
          </a:prstGeom>
          <a:ln w="38100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4" name="Metin kutusu 43">
            <a:extLst>
              <a:ext uri="{FF2B5EF4-FFF2-40B4-BE49-F238E27FC236}">
                <a16:creationId xmlns:a16="http://schemas.microsoft.com/office/drawing/2014/main" id="{26E28016-9197-487C-8986-DD1859243E5A}"/>
              </a:ext>
            </a:extLst>
          </p:cNvPr>
          <p:cNvSpPr txBox="1"/>
          <p:nvPr/>
        </p:nvSpPr>
        <p:spPr>
          <a:xfrm>
            <a:off x="1821244" y="4275545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Parktaki banka oturup bekledim.</a:t>
            </a:r>
          </a:p>
        </p:txBody>
      </p:sp>
      <p:sp>
        <p:nvSpPr>
          <p:cNvPr id="45" name="Dikdörtgen: Köşeleri Yuvarlatılmış 44">
            <a:extLst>
              <a:ext uri="{FF2B5EF4-FFF2-40B4-BE49-F238E27FC236}">
                <a16:creationId xmlns:a16="http://schemas.microsoft.com/office/drawing/2014/main" id="{F523393F-E1A3-43FB-A076-1D50FACAC776}"/>
              </a:ext>
            </a:extLst>
          </p:cNvPr>
          <p:cNvSpPr/>
          <p:nvPr/>
        </p:nvSpPr>
        <p:spPr>
          <a:xfrm>
            <a:off x="5091999" y="4271562"/>
            <a:ext cx="1299923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46" name="Metin kutusu 45">
            <a:extLst>
              <a:ext uri="{FF2B5EF4-FFF2-40B4-BE49-F238E27FC236}">
                <a16:creationId xmlns:a16="http://schemas.microsoft.com/office/drawing/2014/main" id="{E88148ED-103A-46BC-8FDF-A92CD6C65E91}"/>
              </a:ext>
            </a:extLst>
          </p:cNvPr>
          <p:cNvSpPr txBox="1"/>
          <p:nvPr/>
        </p:nvSpPr>
        <p:spPr>
          <a:xfrm>
            <a:off x="4696058" y="5241154"/>
            <a:ext cx="20918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Kim bekledi?</a:t>
            </a:r>
          </a:p>
          <a:p>
            <a:pPr algn="ctr"/>
            <a:r>
              <a:rPr lang="tr-TR" sz="2400" dirty="0"/>
              <a:t>Bekleyen kim?</a:t>
            </a:r>
          </a:p>
        </p:txBody>
      </p:sp>
      <p:cxnSp>
        <p:nvCxnSpPr>
          <p:cNvPr id="47" name="Düz Ok Bağlayıcısı 46">
            <a:extLst>
              <a:ext uri="{FF2B5EF4-FFF2-40B4-BE49-F238E27FC236}">
                <a16:creationId xmlns:a16="http://schemas.microsoft.com/office/drawing/2014/main" id="{57B8FCD1-330D-4E8F-A6AF-E0963DA81F5F}"/>
              </a:ext>
            </a:extLst>
          </p:cNvPr>
          <p:cNvCxnSpPr>
            <a:cxnSpLocks/>
          </p:cNvCxnSpPr>
          <p:nvPr/>
        </p:nvCxnSpPr>
        <p:spPr>
          <a:xfrm flipV="1">
            <a:off x="5784235" y="4863063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8" name="Bağlayıcı: Eğri 47">
            <a:extLst>
              <a:ext uri="{FF2B5EF4-FFF2-40B4-BE49-F238E27FC236}">
                <a16:creationId xmlns:a16="http://schemas.microsoft.com/office/drawing/2014/main" id="{20EFE7AC-C1E2-4B87-9C65-CB1E9421D71E}"/>
              </a:ext>
            </a:extLst>
          </p:cNvPr>
          <p:cNvCxnSpPr>
            <a:cxnSpLocks/>
            <a:stCxn id="45" idx="2"/>
            <a:endCxn id="53" idx="2"/>
          </p:cNvCxnSpPr>
          <p:nvPr/>
        </p:nvCxnSpPr>
        <p:spPr>
          <a:xfrm rot="5400000" flipH="1">
            <a:off x="3657408" y="2648674"/>
            <a:ext cx="48598" cy="4120509"/>
          </a:xfrm>
          <a:prstGeom prst="curvedConnector3">
            <a:avLst>
              <a:gd name="adj1" fmla="val -470390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9" name="Düz Ok Bağlayıcısı 48">
            <a:extLst>
              <a:ext uri="{FF2B5EF4-FFF2-40B4-BE49-F238E27FC236}">
                <a16:creationId xmlns:a16="http://schemas.microsoft.com/office/drawing/2014/main" id="{D633EB7C-6B85-4EF4-9155-09D34E73655D}"/>
              </a:ext>
            </a:extLst>
          </p:cNvPr>
          <p:cNvCxnSpPr>
            <a:cxnSpLocks/>
          </p:cNvCxnSpPr>
          <p:nvPr/>
        </p:nvCxnSpPr>
        <p:spPr>
          <a:xfrm flipH="1">
            <a:off x="6508680" y="4502394"/>
            <a:ext cx="522300" cy="193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0" name="Metin kutusu 49">
            <a:extLst>
              <a:ext uri="{FF2B5EF4-FFF2-40B4-BE49-F238E27FC236}">
                <a16:creationId xmlns:a16="http://schemas.microsoft.com/office/drawing/2014/main" id="{34B5A0D1-0D17-4E33-A7D2-EE7A242CBC48}"/>
              </a:ext>
            </a:extLst>
          </p:cNvPr>
          <p:cNvSpPr txBox="1"/>
          <p:nvPr/>
        </p:nvSpPr>
        <p:spPr>
          <a:xfrm>
            <a:off x="6841830" y="4271561"/>
            <a:ext cx="2467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Neyi bekledim?</a:t>
            </a:r>
          </a:p>
        </p:txBody>
      </p:sp>
      <p:sp>
        <p:nvSpPr>
          <p:cNvPr id="51" name="Dikdörtgen: Köşeleri Yuvarlatılmış 50">
            <a:extLst>
              <a:ext uri="{FF2B5EF4-FFF2-40B4-BE49-F238E27FC236}">
                <a16:creationId xmlns:a16="http://schemas.microsoft.com/office/drawing/2014/main" id="{3C3DFCC9-846E-4173-A6BD-606E55E869B5}"/>
              </a:ext>
            </a:extLst>
          </p:cNvPr>
          <p:cNvSpPr/>
          <p:nvPr/>
        </p:nvSpPr>
        <p:spPr>
          <a:xfrm>
            <a:off x="2688324" y="3462468"/>
            <a:ext cx="1986766" cy="461665"/>
          </a:xfrm>
          <a:prstGeom prst="roundRect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52" name="Dikdörtgen: Köşeleri Yuvarlatılmış 51">
            <a:extLst>
              <a:ext uri="{FF2B5EF4-FFF2-40B4-BE49-F238E27FC236}">
                <a16:creationId xmlns:a16="http://schemas.microsoft.com/office/drawing/2014/main" id="{4B5728DF-C0A7-438B-8F6C-7F9A7DB9DAC3}"/>
              </a:ext>
            </a:extLst>
          </p:cNvPr>
          <p:cNvSpPr/>
          <p:nvPr/>
        </p:nvSpPr>
        <p:spPr>
          <a:xfrm rot="19507486">
            <a:off x="1105589" y="4277094"/>
            <a:ext cx="823360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53" name="Metin kutusu 52">
            <a:extLst>
              <a:ext uri="{FF2B5EF4-FFF2-40B4-BE49-F238E27FC236}">
                <a16:creationId xmlns:a16="http://schemas.microsoft.com/office/drawing/2014/main" id="{52163149-2414-4077-8A6F-6724BB16559F}"/>
              </a:ext>
            </a:extLst>
          </p:cNvPr>
          <p:cNvSpPr txBox="1"/>
          <p:nvPr/>
        </p:nvSpPr>
        <p:spPr>
          <a:xfrm rot="19515438">
            <a:off x="513358" y="4264117"/>
            <a:ext cx="1953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u="sng" dirty="0"/>
              <a:t>Ben</a:t>
            </a:r>
          </a:p>
        </p:txBody>
      </p:sp>
      <p:sp>
        <p:nvSpPr>
          <p:cNvPr id="54" name="Metin kutusu 53">
            <a:extLst>
              <a:ext uri="{FF2B5EF4-FFF2-40B4-BE49-F238E27FC236}">
                <a16:creationId xmlns:a16="http://schemas.microsoft.com/office/drawing/2014/main" id="{E7F0DCA1-7CC7-4312-9102-BD15DEC7FC59}"/>
              </a:ext>
            </a:extLst>
          </p:cNvPr>
          <p:cNvSpPr txBox="1"/>
          <p:nvPr/>
        </p:nvSpPr>
        <p:spPr>
          <a:xfrm>
            <a:off x="2623689" y="3462468"/>
            <a:ext cx="2072369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Onu bekledim.</a:t>
            </a:r>
          </a:p>
        </p:txBody>
      </p:sp>
      <p:cxnSp>
        <p:nvCxnSpPr>
          <p:cNvPr id="55" name="Bağlayıcı: Eğri 54">
            <a:extLst>
              <a:ext uri="{FF2B5EF4-FFF2-40B4-BE49-F238E27FC236}">
                <a16:creationId xmlns:a16="http://schemas.microsoft.com/office/drawing/2014/main" id="{004F9866-CAF4-4646-94F5-47B74EA0B7B1}"/>
              </a:ext>
            </a:extLst>
          </p:cNvPr>
          <p:cNvCxnSpPr>
            <a:cxnSpLocks/>
            <a:stCxn id="45" idx="0"/>
            <a:endCxn id="54" idx="3"/>
          </p:cNvCxnSpPr>
          <p:nvPr/>
        </p:nvCxnSpPr>
        <p:spPr>
          <a:xfrm rot="16200000" flipV="1">
            <a:off x="4929880" y="3459480"/>
            <a:ext cx="578261" cy="1045903"/>
          </a:xfrm>
          <a:prstGeom prst="curvedConnector2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98757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 animBg="1"/>
      <p:bldP spid="4" grpId="0"/>
      <p:bldP spid="17" grpId="0" animBg="1"/>
      <p:bldP spid="18" grpId="0"/>
      <p:bldP spid="23" grpId="0"/>
      <p:bldP spid="24" grpId="0" animBg="1"/>
      <p:bldP spid="44" grpId="0"/>
      <p:bldP spid="45" grpId="0" animBg="1"/>
      <p:bldP spid="46" grpId="0"/>
      <p:bldP spid="50" grpId="0"/>
      <p:bldP spid="51" grpId="0" animBg="1"/>
      <p:bldP spid="52" grpId="0" animBg="1"/>
      <p:bldP spid="53" grpId="0"/>
      <p:bldP spid="5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6782" y="696584"/>
            <a:ext cx="5530788" cy="569086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FFFF00"/>
                </a:solidFill>
              </a:rPr>
              <a:t>2. GEÇİŞSİZ FİİLLER</a:t>
            </a: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33135" y="1858888"/>
            <a:ext cx="9431122" cy="810420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Gerçekleşmesi için nesneye ihtiyaç duymayan fillerdir. 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44</a:t>
            </a:fld>
            <a:endParaRPr lang="tr-TR" noProof="0" dirty="0"/>
          </a:p>
        </p:txBody>
      </p:sp>
      <p:sp>
        <p:nvSpPr>
          <p:cNvPr id="10" name="Metin Yer Tutucusu 131">
            <a:extLst>
              <a:ext uri="{FF2B5EF4-FFF2-40B4-BE49-F238E27FC236}">
                <a16:creationId xmlns:a16="http://schemas.microsoft.com/office/drawing/2014/main" id="{AFB1A0F7-EFF2-4C94-9F28-5F1E83EEA41C}"/>
              </a:ext>
            </a:extLst>
          </p:cNvPr>
          <p:cNvSpPr txBox="1">
            <a:spLocks/>
          </p:cNvSpPr>
          <p:nvPr/>
        </p:nvSpPr>
        <p:spPr>
          <a:xfrm>
            <a:off x="2059311" y="2857316"/>
            <a:ext cx="9431122" cy="81042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Bu fiiller </a:t>
            </a:r>
            <a:r>
              <a:rPr lang="tr-TR" sz="2400" dirty="0">
                <a:solidFill>
                  <a:srgbClr val="FFFF00"/>
                </a:solidFill>
              </a:rPr>
              <a:t>“Ne, neyi, kimi?” </a:t>
            </a:r>
            <a:r>
              <a:rPr lang="tr-TR" sz="2400" dirty="0"/>
              <a:t>sorularına yanıt vermezler.</a:t>
            </a:r>
          </a:p>
        </p:txBody>
      </p:sp>
      <p:sp>
        <p:nvSpPr>
          <p:cNvPr id="7" name="Metin Yer Tutucusu 131">
            <a:extLst>
              <a:ext uri="{FF2B5EF4-FFF2-40B4-BE49-F238E27FC236}">
                <a16:creationId xmlns:a16="http://schemas.microsoft.com/office/drawing/2014/main" id="{2EBFF58A-0ECB-4349-B7DB-8A789EABEFE4}"/>
              </a:ext>
            </a:extLst>
          </p:cNvPr>
          <p:cNvSpPr txBox="1">
            <a:spLocks/>
          </p:cNvSpPr>
          <p:nvPr/>
        </p:nvSpPr>
        <p:spPr>
          <a:xfrm>
            <a:off x="2059311" y="3855744"/>
            <a:ext cx="9431122" cy="81042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Yükleme </a:t>
            </a:r>
            <a:r>
              <a:rPr lang="tr-TR" sz="2400" dirty="0">
                <a:solidFill>
                  <a:srgbClr val="FFFF00"/>
                </a:solidFill>
              </a:rPr>
              <a:t>«onu» </a:t>
            </a:r>
            <a:r>
              <a:rPr lang="tr-TR" sz="2400" dirty="0"/>
              <a:t>sözcüğünü getirdiğimizde anlamsızdır.</a:t>
            </a:r>
          </a:p>
        </p:txBody>
      </p:sp>
    </p:spTree>
    <p:extLst>
      <p:ext uri="{BB962C8B-B14F-4D97-AF65-F5344CB8AC3E}">
        <p14:creationId xmlns:p14="http://schemas.microsoft.com/office/powerpoint/2010/main" val="40366943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uiExpand="1" build="p"/>
      <p:bldP spid="10" grpId="0" uiExpand="1" build="p"/>
      <p:bldP spid="7" grpId="0" uiExpand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Başlık 49">
            <a:extLst>
              <a:ext uri="{FF2B5EF4-FFF2-40B4-BE49-F238E27FC236}">
                <a16:creationId xmlns:a16="http://schemas.microsoft.com/office/drawing/2014/main" id="{12B733F3-8D97-4194-A1E5-84F6737F1A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6163" y="696584"/>
            <a:ext cx="6276513" cy="569086"/>
          </a:xfrm>
        </p:spPr>
        <p:txBody>
          <a:bodyPr>
            <a:normAutofit/>
          </a:bodyPr>
          <a:lstStyle/>
          <a:p>
            <a:r>
              <a:rPr lang="tr-TR" dirty="0"/>
              <a:t>DİKKAT!</a:t>
            </a:r>
            <a:endParaRPr lang="tr-TR" dirty="0">
              <a:solidFill>
                <a:srgbClr val="FD35E0"/>
              </a:solidFill>
            </a:endParaRPr>
          </a:p>
        </p:txBody>
      </p:sp>
      <p:sp>
        <p:nvSpPr>
          <p:cNvPr id="51" name="Metin Yer Tutucusu 50">
            <a:extLst>
              <a:ext uri="{FF2B5EF4-FFF2-40B4-BE49-F238E27FC236}">
                <a16:creationId xmlns:a16="http://schemas.microsoft.com/office/drawing/2014/main" id="{9C458C6B-23B9-4119-8911-CB9BE665E2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32574" y="2564360"/>
            <a:ext cx="10283687" cy="668367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Edilgen çatılı fiillerde sözde özne bulunduğu için nesne bulunamaz.</a:t>
            </a:r>
            <a:endParaRPr lang="tr-TR" sz="2400" u="sng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E5E895B-955F-44B7-BA16-840852E39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45</a:t>
            </a:fld>
            <a:endParaRPr lang="tr-TR" noProof="0" dirty="0"/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62B7FE44-F9AA-4CE9-9202-EBC159CFB6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476801">
            <a:off x="10048876" y="362196"/>
            <a:ext cx="1440413" cy="1440413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58BA2EB4-6B93-480E-B33C-833617BF7D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803247">
            <a:off x="731553" y="382086"/>
            <a:ext cx="1440413" cy="1440413"/>
          </a:xfrm>
          <a:prstGeom prst="rect">
            <a:avLst/>
          </a:prstGeom>
        </p:spPr>
      </p:pic>
      <p:sp>
        <p:nvSpPr>
          <p:cNvPr id="24" name="Metin Yer Tutucusu 50">
            <a:extLst>
              <a:ext uri="{FF2B5EF4-FFF2-40B4-BE49-F238E27FC236}">
                <a16:creationId xmlns:a16="http://schemas.microsoft.com/office/drawing/2014/main" id="{61945BC7-9FF9-4241-814A-0E20A2D94078}"/>
              </a:ext>
            </a:extLst>
          </p:cNvPr>
          <p:cNvSpPr txBox="1">
            <a:spLocks/>
          </p:cNvSpPr>
          <p:nvPr/>
        </p:nvSpPr>
        <p:spPr>
          <a:xfrm>
            <a:off x="1032573" y="3887824"/>
            <a:ext cx="10283687" cy="66836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Bu yüzden edilgen çatılı bütün fiiller, aynı zamanda </a:t>
            </a:r>
            <a:r>
              <a:rPr lang="tr-TR" sz="2400" dirty="0" err="1"/>
              <a:t>geçişsizdir</a:t>
            </a:r>
            <a:r>
              <a:rPr lang="tr-TR" sz="2400" dirty="0"/>
              <a:t>.</a:t>
            </a:r>
            <a:endParaRPr lang="tr-TR" sz="2400" u="sng" dirty="0"/>
          </a:p>
        </p:txBody>
      </p:sp>
    </p:spTree>
    <p:extLst>
      <p:ext uri="{BB962C8B-B14F-4D97-AF65-F5344CB8AC3E}">
        <p14:creationId xmlns:p14="http://schemas.microsoft.com/office/powerpoint/2010/main" val="29066983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uild="p"/>
      <p:bldP spid="24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FFFF00"/>
                </a:solidFill>
              </a:rPr>
              <a:t>2. GEÇİŞSİZ FİİLLER</a:t>
            </a:r>
            <a:endParaRPr lang="tr-TR" dirty="0">
              <a:solidFill>
                <a:srgbClr val="FFC000"/>
              </a:solidFill>
            </a:endParaRP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46</a:t>
            </a:fld>
            <a:endParaRPr lang="tr-TR" noProof="0" dirty="0"/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F5AB5749-B7D5-4613-9824-1EC2F900B996}"/>
              </a:ext>
            </a:extLst>
          </p:cNvPr>
          <p:cNvSpPr txBox="1"/>
          <p:nvPr/>
        </p:nvSpPr>
        <p:spPr>
          <a:xfrm>
            <a:off x="1133136" y="1777108"/>
            <a:ext cx="6635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Arkadaşımın sözlerine çok güldük.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B3D1D5D6-71E5-4B86-93A3-44E07A8E6220}"/>
              </a:ext>
            </a:extLst>
          </p:cNvPr>
          <p:cNvSpPr txBox="1"/>
          <p:nvPr/>
        </p:nvSpPr>
        <p:spPr>
          <a:xfrm>
            <a:off x="1299111" y="4264846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Sokak satıcıları mahalleden bağıra bağıra geçiyordu.</a:t>
            </a:r>
          </a:p>
        </p:txBody>
      </p:sp>
      <p:sp>
        <p:nvSpPr>
          <p:cNvPr id="2" name="Dikdörtgen: Köşeleri Yuvarlatılmış 1">
            <a:extLst>
              <a:ext uri="{FF2B5EF4-FFF2-40B4-BE49-F238E27FC236}">
                <a16:creationId xmlns:a16="http://schemas.microsoft.com/office/drawing/2014/main" id="{BE495CEF-24DF-4FE9-9EF4-8690928D4FC2}"/>
              </a:ext>
            </a:extLst>
          </p:cNvPr>
          <p:cNvSpPr/>
          <p:nvPr/>
        </p:nvSpPr>
        <p:spPr>
          <a:xfrm>
            <a:off x="4921753" y="1801992"/>
            <a:ext cx="1087737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64F3680F-3A1F-4818-A141-E6C5E9121DF3}"/>
              </a:ext>
            </a:extLst>
          </p:cNvPr>
          <p:cNvSpPr txBox="1"/>
          <p:nvPr/>
        </p:nvSpPr>
        <p:spPr>
          <a:xfrm>
            <a:off x="4524879" y="2818586"/>
            <a:ext cx="1953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Kim güldü?</a:t>
            </a:r>
          </a:p>
          <a:p>
            <a:pPr algn="ctr"/>
            <a:r>
              <a:rPr lang="tr-TR" sz="2400" dirty="0"/>
              <a:t>Gülen kim?</a:t>
            </a:r>
          </a:p>
        </p:txBody>
      </p:sp>
      <p:cxnSp>
        <p:nvCxnSpPr>
          <p:cNvPr id="6" name="Düz Ok Bağlayıcısı 5">
            <a:extLst>
              <a:ext uri="{FF2B5EF4-FFF2-40B4-BE49-F238E27FC236}">
                <a16:creationId xmlns:a16="http://schemas.microsoft.com/office/drawing/2014/main" id="{D76D9E67-8205-448E-893D-42CD0E557961}"/>
              </a:ext>
            </a:extLst>
          </p:cNvPr>
          <p:cNvCxnSpPr>
            <a:cxnSpLocks/>
          </p:cNvCxnSpPr>
          <p:nvPr/>
        </p:nvCxnSpPr>
        <p:spPr>
          <a:xfrm flipV="1">
            <a:off x="5501423" y="2376965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7" name="Dikdörtgen: Köşeleri Yuvarlatılmış 16">
            <a:extLst>
              <a:ext uri="{FF2B5EF4-FFF2-40B4-BE49-F238E27FC236}">
                <a16:creationId xmlns:a16="http://schemas.microsoft.com/office/drawing/2014/main" id="{6B7B29A9-961A-43CE-906D-B5C3308B129E}"/>
              </a:ext>
            </a:extLst>
          </p:cNvPr>
          <p:cNvSpPr/>
          <p:nvPr/>
        </p:nvSpPr>
        <p:spPr>
          <a:xfrm rot="19507486">
            <a:off x="571576" y="1814970"/>
            <a:ext cx="823360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7" name="Bağlayıcı: Eğri 26">
            <a:extLst>
              <a:ext uri="{FF2B5EF4-FFF2-40B4-BE49-F238E27FC236}">
                <a16:creationId xmlns:a16="http://schemas.microsoft.com/office/drawing/2014/main" id="{8290815F-96F6-438C-A1AB-0C7DF2CFFEAA}"/>
              </a:ext>
            </a:extLst>
          </p:cNvPr>
          <p:cNvCxnSpPr>
            <a:cxnSpLocks/>
            <a:stCxn id="2" idx="2"/>
            <a:endCxn id="17" idx="2"/>
          </p:cNvCxnSpPr>
          <p:nvPr/>
        </p:nvCxnSpPr>
        <p:spPr>
          <a:xfrm rot="5400000" flipH="1">
            <a:off x="3276193" y="74228"/>
            <a:ext cx="28480" cy="4350378"/>
          </a:xfrm>
          <a:prstGeom prst="curvedConnector3">
            <a:avLst>
              <a:gd name="adj1" fmla="val -848237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6" name="Dikdörtgen: Köşeleri Yuvarlatılmış 35">
            <a:extLst>
              <a:ext uri="{FF2B5EF4-FFF2-40B4-BE49-F238E27FC236}">
                <a16:creationId xmlns:a16="http://schemas.microsoft.com/office/drawing/2014/main" id="{0476BBD8-6314-4BF2-8C98-77E57347AC5C}"/>
              </a:ext>
            </a:extLst>
          </p:cNvPr>
          <p:cNvSpPr/>
          <p:nvPr/>
        </p:nvSpPr>
        <p:spPr>
          <a:xfrm>
            <a:off x="6970748" y="4264845"/>
            <a:ext cx="1406634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37" name="Metin kutusu 36">
            <a:extLst>
              <a:ext uri="{FF2B5EF4-FFF2-40B4-BE49-F238E27FC236}">
                <a16:creationId xmlns:a16="http://schemas.microsoft.com/office/drawing/2014/main" id="{AB878525-F791-4625-B31F-4C7D827EA3EC}"/>
              </a:ext>
            </a:extLst>
          </p:cNvPr>
          <p:cNvSpPr txBox="1"/>
          <p:nvPr/>
        </p:nvSpPr>
        <p:spPr>
          <a:xfrm>
            <a:off x="5694692" y="5371893"/>
            <a:ext cx="39587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Kim geçiyordu?</a:t>
            </a:r>
          </a:p>
          <a:p>
            <a:pPr algn="ctr"/>
            <a:r>
              <a:rPr lang="tr-TR" sz="2400" dirty="0"/>
              <a:t>Geçen kim?</a:t>
            </a:r>
          </a:p>
        </p:txBody>
      </p:sp>
      <p:cxnSp>
        <p:nvCxnSpPr>
          <p:cNvPr id="38" name="Düz Ok Bağlayıcısı 37">
            <a:extLst>
              <a:ext uri="{FF2B5EF4-FFF2-40B4-BE49-F238E27FC236}">
                <a16:creationId xmlns:a16="http://schemas.microsoft.com/office/drawing/2014/main" id="{CFB9B04B-A151-4719-A96A-7DC6F7539B87}"/>
              </a:ext>
            </a:extLst>
          </p:cNvPr>
          <p:cNvCxnSpPr>
            <a:cxnSpLocks/>
          </p:cNvCxnSpPr>
          <p:nvPr/>
        </p:nvCxnSpPr>
        <p:spPr>
          <a:xfrm flipV="1">
            <a:off x="7674065" y="4869872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9" name="Bağlayıcı: Eğri 38">
            <a:extLst>
              <a:ext uri="{FF2B5EF4-FFF2-40B4-BE49-F238E27FC236}">
                <a16:creationId xmlns:a16="http://schemas.microsoft.com/office/drawing/2014/main" id="{6225E4FA-5D78-4FA6-BF86-8E9171C0A9CF}"/>
              </a:ext>
            </a:extLst>
          </p:cNvPr>
          <p:cNvCxnSpPr>
            <a:cxnSpLocks/>
            <a:stCxn id="36" idx="2"/>
            <a:endCxn id="40" idx="2"/>
          </p:cNvCxnSpPr>
          <p:nvPr/>
        </p:nvCxnSpPr>
        <p:spPr>
          <a:xfrm rot="5400000" flipH="1">
            <a:off x="5151378" y="2203823"/>
            <a:ext cx="25470" cy="5019904"/>
          </a:xfrm>
          <a:prstGeom prst="curvedConnector3">
            <a:avLst>
              <a:gd name="adj1" fmla="val -897527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0" name="Dikdörtgen: Köşeleri Yuvarlatılmış 39">
            <a:extLst>
              <a:ext uri="{FF2B5EF4-FFF2-40B4-BE49-F238E27FC236}">
                <a16:creationId xmlns:a16="http://schemas.microsoft.com/office/drawing/2014/main" id="{4C95A424-A63A-4BE8-84C7-121D806D1045}"/>
              </a:ext>
            </a:extLst>
          </p:cNvPr>
          <p:cNvSpPr/>
          <p:nvPr/>
        </p:nvSpPr>
        <p:spPr>
          <a:xfrm rot="21583988">
            <a:off x="1685681" y="4239378"/>
            <a:ext cx="1934810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EC1B1A78-D2E5-45A9-BAC9-86562F0F448B}"/>
              </a:ext>
            </a:extLst>
          </p:cNvPr>
          <p:cNvSpPr txBox="1"/>
          <p:nvPr/>
        </p:nvSpPr>
        <p:spPr>
          <a:xfrm rot="19515438">
            <a:off x="-20655" y="1801993"/>
            <a:ext cx="1953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u="sng" dirty="0"/>
              <a:t>Biz</a:t>
            </a:r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C58B4A2D-3AA7-486F-9B74-FEA6EA6FC1D7}"/>
              </a:ext>
            </a:extLst>
          </p:cNvPr>
          <p:cNvCxnSpPr>
            <a:cxnSpLocks/>
          </p:cNvCxnSpPr>
          <p:nvPr/>
        </p:nvCxnSpPr>
        <p:spPr>
          <a:xfrm flipH="1">
            <a:off x="6105429" y="2000416"/>
            <a:ext cx="522300" cy="193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3" name="Metin kutusu 22">
            <a:extLst>
              <a:ext uri="{FF2B5EF4-FFF2-40B4-BE49-F238E27FC236}">
                <a16:creationId xmlns:a16="http://schemas.microsoft.com/office/drawing/2014/main" id="{2B079A3A-1429-46DD-A859-519FDF3092D3}"/>
              </a:ext>
            </a:extLst>
          </p:cNvPr>
          <p:cNvSpPr txBox="1"/>
          <p:nvPr/>
        </p:nvSpPr>
        <p:spPr>
          <a:xfrm>
            <a:off x="6612476" y="1766422"/>
            <a:ext cx="20351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Neyi güldük?</a:t>
            </a:r>
          </a:p>
        </p:txBody>
      </p:sp>
      <p:cxnSp>
        <p:nvCxnSpPr>
          <p:cNvPr id="34" name="Düz Ok Bağlayıcısı 33">
            <a:extLst>
              <a:ext uri="{FF2B5EF4-FFF2-40B4-BE49-F238E27FC236}">
                <a16:creationId xmlns:a16="http://schemas.microsoft.com/office/drawing/2014/main" id="{3B81E20D-00B8-4498-8181-7CFA58114A79}"/>
              </a:ext>
            </a:extLst>
          </p:cNvPr>
          <p:cNvCxnSpPr>
            <a:cxnSpLocks/>
          </p:cNvCxnSpPr>
          <p:nvPr/>
        </p:nvCxnSpPr>
        <p:spPr>
          <a:xfrm flipH="1">
            <a:off x="8457066" y="4512456"/>
            <a:ext cx="522300" cy="193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5" name="Metin kutusu 34">
            <a:extLst>
              <a:ext uri="{FF2B5EF4-FFF2-40B4-BE49-F238E27FC236}">
                <a16:creationId xmlns:a16="http://schemas.microsoft.com/office/drawing/2014/main" id="{CD20593F-97D3-471F-A452-06C92E4485D3}"/>
              </a:ext>
            </a:extLst>
          </p:cNvPr>
          <p:cNvSpPr txBox="1"/>
          <p:nvPr/>
        </p:nvSpPr>
        <p:spPr>
          <a:xfrm>
            <a:off x="8848494" y="4261832"/>
            <a:ext cx="2467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Neyi geçiyordu?</a:t>
            </a:r>
          </a:p>
        </p:txBody>
      </p:sp>
      <p:sp>
        <p:nvSpPr>
          <p:cNvPr id="29" name="Çarpım İşareti 28">
            <a:extLst>
              <a:ext uri="{FF2B5EF4-FFF2-40B4-BE49-F238E27FC236}">
                <a16:creationId xmlns:a16="http://schemas.microsoft.com/office/drawing/2014/main" id="{0C82D3CD-47E1-464C-B677-0A6D9E0CC07E}"/>
              </a:ext>
            </a:extLst>
          </p:cNvPr>
          <p:cNvSpPr/>
          <p:nvPr/>
        </p:nvSpPr>
        <p:spPr>
          <a:xfrm>
            <a:off x="9040299" y="4470210"/>
            <a:ext cx="1953073" cy="2061191"/>
          </a:xfrm>
          <a:prstGeom prst="mathMultiply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32" name="Çarpım İşareti 31">
            <a:extLst>
              <a:ext uri="{FF2B5EF4-FFF2-40B4-BE49-F238E27FC236}">
                <a16:creationId xmlns:a16="http://schemas.microsoft.com/office/drawing/2014/main" id="{79C4F7D3-59AB-46E4-8FBE-C28703A7D772}"/>
              </a:ext>
            </a:extLst>
          </p:cNvPr>
          <p:cNvSpPr/>
          <p:nvPr/>
        </p:nvSpPr>
        <p:spPr>
          <a:xfrm>
            <a:off x="6653529" y="1812754"/>
            <a:ext cx="1953073" cy="2061191"/>
          </a:xfrm>
          <a:prstGeom prst="mathMultiply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137389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2" grpId="0" animBg="1"/>
      <p:bldP spid="4" grpId="0"/>
      <p:bldP spid="17" grpId="0" animBg="1"/>
      <p:bldP spid="36" grpId="0" animBg="1"/>
      <p:bldP spid="37" grpId="0"/>
      <p:bldP spid="40" grpId="0" animBg="1"/>
      <p:bldP spid="18" grpId="0"/>
      <p:bldP spid="23" grpId="0"/>
      <p:bldP spid="35" grpId="0"/>
      <p:bldP spid="29" grpId="0" animBg="1"/>
      <p:bldP spid="3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FFFF00"/>
                </a:solidFill>
              </a:rPr>
              <a:t>2. GEÇİŞSİZ FİİLLER</a:t>
            </a:r>
            <a:endParaRPr lang="tr-TR" dirty="0">
              <a:solidFill>
                <a:srgbClr val="FFC000"/>
              </a:solidFill>
            </a:endParaRP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47</a:t>
            </a:fld>
            <a:endParaRPr lang="tr-TR" noProof="0" dirty="0"/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F5AB5749-B7D5-4613-9824-1EC2F900B996}"/>
              </a:ext>
            </a:extLst>
          </p:cNvPr>
          <p:cNvSpPr txBox="1"/>
          <p:nvPr/>
        </p:nvSpPr>
        <p:spPr>
          <a:xfrm>
            <a:off x="1133136" y="1777108"/>
            <a:ext cx="6635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Yorgunluktan gelir gelmez yatağına uzandı.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B3D1D5D6-71E5-4B86-93A3-44E07A8E6220}"/>
              </a:ext>
            </a:extLst>
          </p:cNvPr>
          <p:cNvSpPr txBox="1"/>
          <p:nvPr/>
        </p:nvSpPr>
        <p:spPr>
          <a:xfrm>
            <a:off x="2458126" y="4263598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Dayımlar bugün tatile gidiyor.</a:t>
            </a:r>
          </a:p>
        </p:txBody>
      </p:sp>
      <p:sp>
        <p:nvSpPr>
          <p:cNvPr id="2" name="Dikdörtgen: Köşeleri Yuvarlatılmış 1">
            <a:extLst>
              <a:ext uri="{FF2B5EF4-FFF2-40B4-BE49-F238E27FC236}">
                <a16:creationId xmlns:a16="http://schemas.microsoft.com/office/drawing/2014/main" id="{BE495CEF-24DF-4FE9-9EF4-8690928D4FC2}"/>
              </a:ext>
            </a:extLst>
          </p:cNvPr>
          <p:cNvSpPr/>
          <p:nvPr/>
        </p:nvSpPr>
        <p:spPr>
          <a:xfrm>
            <a:off x="6073859" y="1756905"/>
            <a:ext cx="1003364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64F3680F-3A1F-4818-A141-E6C5E9121DF3}"/>
              </a:ext>
            </a:extLst>
          </p:cNvPr>
          <p:cNvSpPr txBox="1"/>
          <p:nvPr/>
        </p:nvSpPr>
        <p:spPr>
          <a:xfrm>
            <a:off x="5598997" y="2816107"/>
            <a:ext cx="1953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Kim uzandı?</a:t>
            </a:r>
          </a:p>
          <a:p>
            <a:pPr algn="ctr"/>
            <a:r>
              <a:rPr lang="tr-TR" sz="2400" dirty="0"/>
              <a:t>Uzanan kim?</a:t>
            </a:r>
          </a:p>
        </p:txBody>
      </p:sp>
      <p:cxnSp>
        <p:nvCxnSpPr>
          <p:cNvPr id="6" name="Düz Ok Bağlayıcısı 5">
            <a:extLst>
              <a:ext uri="{FF2B5EF4-FFF2-40B4-BE49-F238E27FC236}">
                <a16:creationId xmlns:a16="http://schemas.microsoft.com/office/drawing/2014/main" id="{D76D9E67-8205-448E-893D-42CD0E557961}"/>
              </a:ext>
            </a:extLst>
          </p:cNvPr>
          <p:cNvCxnSpPr>
            <a:cxnSpLocks/>
          </p:cNvCxnSpPr>
          <p:nvPr/>
        </p:nvCxnSpPr>
        <p:spPr>
          <a:xfrm flipV="1">
            <a:off x="6575542" y="2342633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7" name="Dikdörtgen: Köşeleri Yuvarlatılmış 16">
            <a:extLst>
              <a:ext uri="{FF2B5EF4-FFF2-40B4-BE49-F238E27FC236}">
                <a16:creationId xmlns:a16="http://schemas.microsoft.com/office/drawing/2014/main" id="{6B7B29A9-961A-43CE-906D-B5C3308B129E}"/>
              </a:ext>
            </a:extLst>
          </p:cNvPr>
          <p:cNvSpPr/>
          <p:nvPr/>
        </p:nvSpPr>
        <p:spPr>
          <a:xfrm rot="19507486">
            <a:off x="571576" y="1814970"/>
            <a:ext cx="823360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7" name="Bağlayıcı: Eğri 26">
            <a:extLst>
              <a:ext uri="{FF2B5EF4-FFF2-40B4-BE49-F238E27FC236}">
                <a16:creationId xmlns:a16="http://schemas.microsoft.com/office/drawing/2014/main" id="{8290815F-96F6-438C-A1AB-0C7DF2CFFEAA}"/>
              </a:ext>
            </a:extLst>
          </p:cNvPr>
          <p:cNvCxnSpPr>
            <a:cxnSpLocks/>
            <a:stCxn id="2" idx="2"/>
            <a:endCxn id="17" idx="2"/>
          </p:cNvCxnSpPr>
          <p:nvPr/>
        </p:nvCxnSpPr>
        <p:spPr>
          <a:xfrm rot="5400000">
            <a:off x="3837090" y="-503275"/>
            <a:ext cx="16607" cy="5460297"/>
          </a:xfrm>
          <a:prstGeom prst="curvedConnector3">
            <a:avLst>
              <a:gd name="adj1" fmla="val 1726170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6" name="Dikdörtgen: Köşeleri Yuvarlatılmış 35">
            <a:extLst>
              <a:ext uri="{FF2B5EF4-FFF2-40B4-BE49-F238E27FC236}">
                <a16:creationId xmlns:a16="http://schemas.microsoft.com/office/drawing/2014/main" id="{0476BBD8-6314-4BF2-8C98-77E57347AC5C}"/>
              </a:ext>
            </a:extLst>
          </p:cNvPr>
          <p:cNvSpPr/>
          <p:nvPr/>
        </p:nvSpPr>
        <p:spPr>
          <a:xfrm>
            <a:off x="5667686" y="4265364"/>
            <a:ext cx="1010205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37" name="Metin kutusu 36">
            <a:extLst>
              <a:ext uri="{FF2B5EF4-FFF2-40B4-BE49-F238E27FC236}">
                <a16:creationId xmlns:a16="http://schemas.microsoft.com/office/drawing/2014/main" id="{AB878525-F791-4625-B31F-4C7D827EA3EC}"/>
              </a:ext>
            </a:extLst>
          </p:cNvPr>
          <p:cNvSpPr txBox="1"/>
          <p:nvPr/>
        </p:nvSpPr>
        <p:spPr>
          <a:xfrm>
            <a:off x="4193415" y="5295385"/>
            <a:ext cx="39587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Kim gidiyor?</a:t>
            </a:r>
          </a:p>
          <a:p>
            <a:pPr algn="ctr"/>
            <a:r>
              <a:rPr lang="tr-TR" sz="2400" dirty="0"/>
              <a:t>Giden kim?</a:t>
            </a:r>
          </a:p>
        </p:txBody>
      </p:sp>
      <p:cxnSp>
        <p:nvCxnSpPr>
          <p:cNvPr id="38" name="Düz Ok Bağlayıcısı 37">
            <a:extLst>
              <a:ext uri="{FF2B5EF4-FFF2-40B4-BE49-F238E27FC236}">
                <a16:creationId xmlns:a16="http://schemas.microsoft.com/office/drawing/2014/main" id="{CFB9B04B-A151-4719-A96A-7DC6F7539B87}"/>
              </a:ext>
            </a:extLst>
          </p:cNvPr>
          <p:cNvCxnSpPr>
            <a:cxnSpLocks/>
          </p:cNvCxnSpPr>
          <p:nvPr/>
        </p:nvCxnSpPr>
        <p:spPr>
          <a:xfrm flipV="1">
            <a:off x="6172789" y="4895940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9" name="Bağlayıcı: Eğri 38">
            <a:extLst>
              <a:ext uri="{FF2B5EF4-FFF2-40B4-BE49-F238E27FC236}">
                <a16:creationId xmlns:a16="http://schemas.microsoft.com/office/drawing/2014/main" id="{6225E4FA-5D78-4FA6-BF86-8E9171C0A9CF}"/>
              </a:ext>
            </a:extLst>
          </p:cNvPr>
          <p:cNvCxnSpPr>
            <a:cxnSpLocks/>
            <a:stCxn id="36" idx="2"/>
            <a:endCxn id="40" idx="2"/>
          </p:cNvCxnSpPr>
          <p:nvPr/>
        </p:nvCxnSpPr>
        <p:spPr>
          <a:xfrm rot="5400000" flipH="1">
            <a:off x="4797073" y="3351314"/>
            <a:ext cx="9689" cy="2741743"/>
          </a:xfrm>
          <a:prstGeom prst="curvedConnector3">
            <a:avLst>
              <a:gd name="adj1" fmla="val -2359377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0" name="Dikdörtgen: Köşeleri Yuvarlatılmış 39">
            <a:extLst>
              <a:ext uri="{FF2B5EF4-FFF2-40B4-BE49-F238E27FC236}">
                <a16:creationId xmlns:a16="http://schemas.microsoft.com/office/drawing/2014/main" id="{4C95A424-A63A-4BE8-84C7-121D806D1045}"/>
              </a:ext>
            </a:extLst>
          </p:cNvPr>
          <p:cNvSpPr/>
          <p:nvPr/>
        </p:nvSpPr>
        <p:spPr>
          <a:xfrm rot="21583988">
            <a:off x="2816976" y="4255678"/>
            <a:ext cx="1225989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EC1B1A78-D2E5-45A9-BAC9-86562F0F448B}"/>
              </a:ext>
            </a:extLst>
          </p:cNvPr>
          <p:cNvSpPr txBox="1"/>
          <p:nvPr/>
        </p:nvSpPr>
        <p:spPr>
          <a:xfrm rot="19515438">
            <a:off x="-20655" y="1801993"/>
            <a:ext cx="1953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u="sng" dirty="0"/>
              <a:t>O</a:t>
            </a:r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C58B4A2D-3AA7-486F-9B74-FEA6EA6FC1D7}"/>
              </a:ext>
            </a:extLst>
          </p:cNvPr>
          <p:cNvCxnSpPr>
            <a:cxnSpLocks/>
          </p:cNvCxnSpPr>
          <p:nvPr/>
        </p:nvCxnSpPr>
        <p:spPr>
          <a:xfrm flipH="1">
            <a:off x="7161595" y="2006003"/>
            <a:ext cx="522300" cy="193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3" name="Metin kutusu 22">
            <a:extLst>
              <a:ext uri="{FF2B5EF4-FFF2-40B4-BE49-F238E27FC236}">
                <a16:creationId xmlns:a16="http://schemas.microsoft.com/office/drawing/2014/main" id="{2B079A3A-1429-46DD-A859-519FDF3092D3}"/>
              </a:ext>
            </a:extLst>
          </p:cNvPr>
          <p:cNvSpPr txBox="1"/>
          <p:nvPr/>
        </p:nvSpPr>
        <p:spPr>
          <a:xfrm>
            <a:off x="7589011" y="1741726"/>
            <a:ext cx="20351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Neyi uzandı?</a:t>
            </a:r>
          </a:p>
        </p:txBody>
      </p:sp>
      <p:cxnSp>
        <p:nvCxnSpPr>
          <p:cNvPr id="34" name="Düz Ok Bağlayıcısı 33">
            <a:extLst>
              <a:ext uri="{FF2B5EF4-FFF2-40B4-BE49-F238E27FC236}">
                <a16:creationId xmlns:a16="http://schemas.microsoft.com/office/drawing/2014/main" id="{3B81E20D-00B8-4498-8181-7CFA58114A79}"/>
              </a:ext>
            </a:extLst>
          </p:cNvPr>
          <p:cNvCxnSpPr>
            <a:cxnSpLocks/>
          </p:cNvCxnSpPr>
          <p:nvPr/>
        </p:nvCxnSpPr>
        <p:spPr>
          <a:xfrm flipH="1">
            <a:off x="6768214" y="4528604"/>
            <a:ext cx="522300" cy="193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5" name="Metin kutusu 34">
            <a:extLst>
              <a:ext uri="{FF2B5EF4-FFF2-40B4-BE49-F238E27FC236}">
                <a16:creationId xmlns:a16="http://schemas.microsoft.com/office/drawing/2014/main" id="{CD20593F-97D3-471F-A452-06C92E4485D3}"/>
              </a:ext>
            </a:extLst>
          </p:cNvPr>
          <p:cNvSpPr txBox="1"/>
          <p:nvPr/>
        </p:nvSpPr>
        <p:spPr>
          <a:xfrm>
            <a:off x="6974745" y="4279990"/>
            <a:ext cx="2467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Neyi gidiyor?</a:t>
            </a:r>
          </a:p>
        </p:txBody>
      </p:sp>
      <p:sp>
        <p:nvSpPr>
          <p:cNvPr id="29" name="Çarpım İşareti 28">
            <a:extLst>
              <a:ext uri="{FF2B5EF4-FFF2-40B4-BE49-F238E27FC236}">
                <a16:creationId xmlns:a16="http://schemas.microsoft.com/office/drawing/2014/main" id="{0C82D3CD-47E1-464C-B677-0A6D9E0CC07E}"/>
              </a:ext>
            </a:extLst>
          </p:cNvPr>
          <p:cNvSpPr/>
          <p:nvPr/>
        </p:nvSpPr>
        <p:spPr>
          <a:xfrm>
            <a:off x="7161595" y="4376483"/>
            <a:ext cx="1953073" cy="2061191"/>
          </a:xfrm>
          <a:prstGeom prst="mathMultiply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32" name="Çarpım İşareti 31">
            <a:extLst>
              <a:ext uri="{FF2B5EF4-FFF2-40B4-BE49-F238E27FC236}">
                <a16:creationId xmlns:a16="http://schemas.microsoft.com/office/drawing/2014/main" id="{79C4F7D3-59AB-46E4-8FBE-C28703A7D772}"/>
              </a:ext>
            </a:extLst>
          </p:cNvPr>
          <p:cNvSpPr/>
          <p:nvPr/>
        </p:nvSpPr>
        <p:spPr>
          <a:xfrm>
            <a:off x="7589011" y="1818177"/>
            <a:ext cx="1953073" cy="2061191"/>
          </a:xfrm>
          <a:prstGeom prst="mathMultiply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979287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2" grpId="0" animBg="1"/>
      <p:bldP spid="4" grpId="0"/>
      <p:bldP spid="17" grpId="0" animBg="1"/>
      <p:bldP spid="36" grpId="0" animBg="1"/>
      <p:bldP spid="37" grpId="0"/>
      <p:bldP spid="40" grpId="0" animBg="1"/>
      <p:bldP spid="18" grpId="0"/>
      <p:bldP spid="23" grpId="0"/>
      <p:bldP spid="35" grpId="0"/>
      <p:bldP spid="29" grpId="0" animBg="1"/>
      <p:bldP spid="3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Başlık 92">
            <a:extLst>
              <a:ext uri="{FF2B5EF4-FFF2-40B4-BE49-F238E27FC236}">
                <a16:creationId xmlns:a16="http://schemas.microsoft.com/office/drawing/2014/main" id="{DC09AE7D-B8DC-44B8-B078-9DD8AF367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chemeClr val="accent6"/>
                </a:solidFill>
              </a:rPr>
              <a:t>NESNESİNE GÖRE FİİLDE ÇATI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4377E9A5-C9C9-4B76-9CA8-7DADEE4E0A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tr-TR" noProof="0"/>
              <a:t>GG.AA. 20XX</a:t>
            </a:r>
            <a:endParaRPr lang="tr-TR" noProof="0" dirty="0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74D36D2F-2F7D-4283-8735-F9CFAA81EB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tr-TR" noProof="0"/>
              <a:t>ALT BİLGİ EKLE</a:t>
            </a:r>
            <a:endParaRPr lang="tr-TR" noProof="0" dirty="0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12729930-FECB-4E48-B62C-4FDD28275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48</a:t>
            </a:fld>
            <a:endParaRPr lang="tr-TR" noProof="0" dirty="0"/>
          </a:p>
        </p:txBody>
      </p:sp>
      <p:sp>
        <p:nvSpPr>
          <p:cNvPr id="94" name="Metin Yer Tutucusu 93">
            <a:extLst>
              <a:ext uri="{FF2B5EF4-FFF2-40B4-BE49-F238E27FC236}">
                <a16:creationId xmlns:a16="http://schemas.microsoft.com/office/drawing/2014/main" id="{48E65C90-D7FB-47A5-9F7A-37CCE75F7C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1. GEÇİŞLİ FİİLLER</a:t>
            </a:r>
          </a:p>
        </p:txBody>
      </p:sp>
      <p:sp>
        <p:nvSpPr>
          <p:cNvPr id="95" name="İçerik Yer Tutucusu 94">
            <a:extLst>
              <a:ext uri="{FF2B5EF4-FFF2-40B4-BE49-F238E27FC236}">
                <a16:creationId xmlns:a16="http://schemas.microsoft.com/office/drawing/2014/main" id="{1AD389BA-66B8-42EA-BE39-FB1271AC2A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03415"/>
            <a:ext cx="5157787" cy="823912"/>
          </a:xfrm>
        </p:spPr>
        <p:txBody>
          <a:bodyPr/>
          <a:lstStyle/>
          <a:p>
            <a:r>
              <a:rPr lang="tr-TR" sz="2400" dirty="0"/>
              <a:t>Nesne almış ya da alabilen fiillerdir. </a:t>
            </a:r>
          </a:p>
        </p:txBody>
      </p:sp>
      <p:sp>
        <p:nvSpPr>
          <p:cNvPr id="96" name="Metin Yer Tutucusu 95">
            <a:extLst>
              <a:ext uri="{FF2B5EF4-FFF2-40B4-BE49-F238E27FC236}">
                <a16:creationId xmlns:a16="http://schemas.microsoft.com/office/drawing/2014/main" id="{F23B9529-92F1-4703-86CD-F7FBC340E7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tr-TR" dirty="0">
                <a:solidFill>
                  <a:srgbClr val="FFFF00"/>
                </a:solidFill>
              </a:rPr>
              <a:t>2. GEÇİŞSİZ FİİLLER</a:t>
            </a:r>
          </a:p>
        </p:txBody>
      </p:sp>
      <p:sp>
        <p:nvSpPr>
          <p:cNvPr id="97" name="İçerik Yer Tutucusu 96">
            <a:extLst>
              <a:ext uri="{FF2B5EF4-FFF2-40B4-BE49-F238E27FC236}">
                <a16:creationId xmlns:a16="http://schemas.microsoft.com/office/drawing/2014/main" id="{2F366039-B50A-4E14-8071-D88D80F525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03415"/>
            <a:ext cx="5183188" cy="572850"/>
          </a:xfrm>
        </p:spPr>
        <p:txBody>
          <a:bodyPr>
            <a:normAutofit/>
          </a:bodyPr>
          <a:lstStyle/>
          <a:p>
            <a:r>
              <a:rPr lang="tr-TR" sz="2400" dirty="0"/>
              <a:t>İstesek bile nesne alamayan fiillerdir.</a:t>
            </a:r>
          </a:p>
        </p:txBody>
      </p:sp>
      <p:sp>
        <p:nvSpPr>
          <p:cNvPr id="98" name="İçerik Yer Tutucusu 94">
            <a:extLst>
              <a:ext uri="{FF2B5EF4-FFF2-40B4-BE49-F238E27FC236}">
                <a16:creationId xmlns:a16="http://schemas.microsoft.com/office/drawing/2014/main" id="{8725D722-498E-446F-991A-0B446597B610}"/>
              </a:ext>
            </a:extLst>
          </p:cNvPr>
          <p:cNvSpPr txBox="1">
            <a:spLocks/>
          </p:cNvSpPr>
          <p:nvPr/>
        </p:nvSpPr>
        <p:spPr>
          <a:xfrm>
            <a:off x="839787" y="2776265"/>
            <a:ext cx="5157787" cy="8535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Yükleme sorulan </a:t>
            </a:r>
            <a:r>
              <a:rPr lang="tr-TR" sz="24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“Ne, neyi, kimi?” </a:t>
            </a:r>
            <a:r>
              <a:rPr lang="tr-TR" sz="2400" dirty="0"/>
              <a:t>sorularına yanıt verir.</a:t>
            </a:r>
          </a:p>
        </p:txBody>
      </p:sp>
      <p:sp>
        <p:nvSpPr>
          <p:cNvPr id="99" name="İçerik Yer Tutucusu 96">
            <a:extLst>
              <a:ext uri="{FF2B5EF4-FFF2-40B4-BE49-F238E27FC236}">
                <a16:creationId xmlns:a16="http://schemas.microsoft.com/office/drawing/2014/main" id="{65EB6577-D40C-42F7-A874-ACBF6BC0181C}"/>
              </a:ext>
            </a:extLst>
          </p:cNvPr>
          <p:cNvSpPr txBox="1">
            <a:spLocks/>
          </p:cNvSpPr>
          <p:nvPr/>
        </p:nvSpPr>
        <p:spPr>
          <a:xfrm>
            <a:off x="6169024" y="2900561"/>
            <a:ext cx="5183188" cy="72927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Yükleme sorulan </a:t>
            </a:r>
            <a:r>
              <a:rPr lang="tr-TR" sz="2400" dirty="0">
                <a:solidFill>
                  <a:srgbClr val="FFFF00"/>
                </a:solidFill>
              </a:rPr>
              <a:t>“Ne, neyi, kimi?” </a:t>
            </a:r>
            <a:r>
              <a:rPr lang="tr-TR" sz="2400" dirty="0"/>
              <a:t>sorularına yanıt vermezler.</a:t>
            </a:r>
          </a:p>
        </p:txBody>
      </p:sp>
      <p:sp>
        <p:nvSpPr>
          <p:cNvPr id="100" name="İçerik Yer Tutucusu 96">
            <a:extLst>
              <a:ext uri="{FF2B5EF4-FFF2-40B4-BE49-F238E27FC236}">
                <a16:creationId xmlns:a16="http://schemas.microsoft.com/office/drawing/2014/main" id="{C20133F6-5EC2-4BDA-8B2B-C2FDF6306D36}"/>
              </a:ext>
            </a:extLst>
          </p:cNvPr>
          <p:cNvSpPr txBox="1">
            <a:spLocks/>
          </p:cNvSpPr>
          <p:nvPr/>
        </p:nvSpPr>
        <p:spPr>
          <a:xfrm>
            <a:off x="6169024" y="3828205"/>
            <a:ext cx="5183188" cy="72927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Yükleme </a:t>
            </a:r>
            <a:r>
              <a:rPr lang="tr-TR" sz="2400" dirty="0">
                <a:solidFill>
                  <a:srgbClr val="FFFF00"/>
                </a:solidFill>
              </a:rPr>
              <a:t>«onu» </a:t>
            </a:r>
            <a:r>
              <a:rPr lang="tr-TR" sz="2400" dirty="0"/>
              <a:t>sözcüğünü getirdiğimizde anlamsızdır.</a:t>
            </a:r>
          </a:p>
        </p:txBody>
      </p:sp>
      <p:sp>
        <p:nvSpPr>
          <p:cNvPr id="14" name="İçerik Yer Tutucusu 94">
            <a:extLst>
              <a:ext uri="{FF2B5EF4-FFF2-40B4-BE49-F238E27FC236}">
                <a16:creationId xmlns:a16="http://schemas.microsoft.com/office/drawing/2014/main" id="{19266852-8463-41C6-8451-95594B25A3AD}"/>
              </a:ext>
            </a:extLst>
          </p:cNvPr>
          <p:cNvSpPr txBox="1">
            <a:spLocks/>
          </p:cNvSpPr>
          <p:nvPr/>
        </p:nvSpPr>
        <p:spPr>
          <a:xfrm>
            <a:off x="838200" y="3598727"/>
            <a:ext cx="5157787" cy="8535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Yükleme </a:t>
            </a:r>
            <a:r>
              <a:rPr lang="tr-TR" sz="24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«onu» </a:t>
            </a:r>
            <a:r>
              <a:rPr lang="tr-TR" sz="2400" dirty="0"/>
              <a:t>sözcüğünü getirdiğimizde anlamlıdır.</a:t>
            </a:r>
          </a:p>
        </p:txBody>
      </p:sp>
    </p:spTree>
    <p:extLst>
      <p:ext uri="{BB962C8B-B14F-4D97-AF65-F5344CB8AC3E}">
        <p14:creationId xmlns:p14="http://schemas.microsoft.com/office/powerpoint/2010/main" val="1221742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500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4" grpId="0" build="p"/>
      <p:bldP spid="95" grpId="0" build="p"/>
      <p:bldP spid="96" grpId="0" build="p"/>
      <p:bldP spid="97" grpId="0" build="p"/>
      <p:bldP spid="98" grpId="0" build="p"/>
      <p:bldP spid="99" grpId="0"/>
      <p:bldP spid="100" grpId="0"/>
      <p:bldP spid="14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Başlık 49">
            <a:extLst>
              <a:ext uri="{FF2B5EF4-FFF2-40B4-BE49-F238E27FC236}">
                <a16:creationId xmlns:a16="http://schemas.microsoft.com/office/drawing/2014/main" id="{12B733F3-8D97-4194-A1E5-84F6737F1A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6163" y="696584"/>
            <a:ext cx="6276513" cy="569086"/>
          </a:xfrm>
        </p:spPr>
        <p:txBody>
          <a:bodyPr>
            <a:normAutofit/>
          </a:bodyPr>
          <a:lstStyle/>
          <a:p>
            <a:r>
              <a:rPr lang="tr-TR" dirty="0"/>
              <a:t>DİKKAT!</a:t>
            </a:r>
            <a:endParaRPr lang="tr-TR" dirty="0">
              <a:solidFill>
                <a:srgbClr val="FD35E0"/>
              </a:solidFill>
            </a:endParaRPr>
          </a:p>
        </p:txBody>
      </p:sp>
      <p:sp>
        <p:nvSpPr>
          <p:cNvPr id="51" name="Metin Yer Tutucusu 50">
            <a:extLst>
              <a:ext uri="{FF2B5EF4-FFF2-40B4-BE49-F238E27FC236}">
                <a16:creationId xmlns:a16="http://schemas.microsoft.com/office/drawing/2014/main" id="{9C458C6B-23B9-4119-8911-CB9BE665E2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32574" y="2564360"/>
            <a:ext cx="10283687" cy="1056295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Bazı filler, geçişsiz fiil olmasına rağmen aldığı bir ekle </a:t>
            </a:r>
            <a:r>
              <a:rPr lang="tr-TR" sz="2400" dirty="0">
                <a:solidFill>
                  <a:srgbClr val="FF0000"/>
                </a:solidFill>
              </a:rPr>
              <a:t>(-r, -t, -tır) </a:t>
            </a:r>
            <a:r>
              <a:rPr lang="tr-TR" sz="2400" dirty="0"/>
              <a:t>geçişli fiil hâline gelebilir. </a:t>
            </a:r>
            <a:endParaRPr lang="tr-TR" sz="2400" u="sng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E5E895B-955F-44B7-BA16-840852E39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49</a:t>
            </a:fld>
            <a:endParaRPr lang="tr-TR" noProof="0" dirty="0"/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62B7FE44-F9AA-4CE9-9202-EBC159CFB6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476801">
            <a:off x="10048876" y="362196"/>
            <a:ext cx="1440413" cy="1440413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58BA2EB4-6B93-480E-B33C-833617BF7D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803247">
            <a:off x="731553" y="382086"/>
            <a:ext cx="1440413" cy="1440413"/>
          </a:xfrm>
          <a:prstGeom prst="rect">
            <a:avLst/>
          </a:prstGeom>
        </p:spPr>
      </p:pic>
      <p:sp>
        <p:nvSpPr>
          <p:cNvPr id="24" name="Metin Yer Tutucusu 50">
            <a:extLst>
              <a:ext uri="{FF2B5EF4-FFF2-40B4-BE49-F238E27FC236}">
                <a16:creationId xmlns:a16="http://schemas.microsoft.com/office/drawing/2014/main" id="{61945BC7-9FF9-4241-814A-0E20A2D94078}"/>
              </a:ext>
            </a:extLst>
          </p:cNvPr>
          <p:cNvSpPr txBox="1">
            <a:spLocks/>
          </p:cNvSpPr>
          <p:nvPr/>
        </p:nvSpPr>
        <p:spPr>
          <a:xfrm>
            <a:off x="1032573" y="3887824"/>
            <a:ext cx="10283687" cy="66836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Bu tür fiiller, etken çatılı olmalarına rağmen «-l, -n» eklerinden birini alırlar.</a:t>
            </a:r>
            <a:endParaRPr lang="tr-TR" sz="2400" u="sng" dirty="0"/>
          </a:p>
        </p:txBody>
      </p:sp>
    </p:spTree>
    <p:extLst>
      <p:ext uri="{BB962C8B-B14F-4D97-AF65-F5344CB8AC3E}">
        <p14:creationId xmlns:p14="http://schemas.microsoft.com/office/powerpoint/2010/main" val="9473559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uild="p"/>
      <p:bldP spid="2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4436" y="618836"/>
            <a:ext cx="7703127" cy="646834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ÖZNESİNE GÖRE FİİLDE ÇATI</a:t>
            </a: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2" y="2195926"/>
            <a:ext cx="10098156" cy="1170931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Özne – yüklem ilişkisine göre çatıya bakılırken cümlenin ögeleri konusunda gördüğümüz gerçek özne ve sözde özne kavramlarına dikkat edilmelidir. 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5</a:t>
            </a:fld>
            <a:endParaRPr lang="tr-TR" noProof="0" dirty="0"/>
          </a:p>
        </p:txBody>
      </p:sp>
      <p:sp>
        <p:nvSpPr>
          <p:cNvPr id="5" name="Metin Yer Tutucusu 131">
            <a:extLst>
              <a:ext uri="{FF2B5EF4-FFF2-40B4-BE49-F238E27FC236}">
                <a16:creationId xmlns:a16="http://schemas.microsoft.com/office/drawing/2014/main" id="{1CFC7D94-AF1F-4E94-BC8E-0F1C420CB81C}"/>
              </a:ext>
            </a:extLst>
          </p:cNvPr>
          <p:cNvSpPr txBox="1">
            <a:spLocks/>
          </p:cNvSpPr>
          <p:nvPr/>
        </p:nvSpPr>
        <p:spPr>
          <a:xfrm>
            <a:off x="1890300" y="3970286"/>
            <a:ext cx="10098156" cy="65297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Gerçek ve</a:t>
            </a:r>
            <a:r>
              <a:rPr lang="tr-TR" sz="24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tr-TR" sz="2400" dirty="0"/>
              <a:t>sözde</a:t>
            </a:r>
            <a:r>
              <a:rPr lang="tr-TR" sz="24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tr-TR" sz="2400" dirty="0"/>
              <a:t>özneyi</a:t>
            </a:r>
            <a:r>
              <a:rPr lang="tr-TR" sz="24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tr-TR" sz="2400" dirty="0"/>
              <a:t>kısaca</a:t>
            </a:r>
            <a:r>
              <a:rPr lang="tr-TR" sz="24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tr-TR" sz="2400" dirty="0"/>
              <a:t>hatırlayalım</a:t>
            </a:r>
            <a:r>
              <a:rPr lang="tr-TR" sz="2400" dirty="0">
                <a:solidFill>
                  <a:schemeClr val="tx1">
                    <a:lumMod val="75000"/>
                  </a:schemeClr>
                </a:solidFill>
              </a:rPr>
              <a:t>:</a:t>
            </a:r>
            <a:endParaRPr lang="tr-TR" dirty="0">
              <a:solidFill>
                <a:schemeClr val="tx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2771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5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/>
              <a:t>ÖRNEK</a:t>
            </a:r>
          </a:p>
        </p:txBody>
      </p:sp>
      <p:sp>
        <p:nvSpPr>
          <p:cNvPr id="29" name="Metin kutusu 28">
            <a:extLst>
              <a:ext uri="{FF2B5EF4-FFF2-40B4-BE49-F238E27FC236}">
                <a16:creationId xmlns:a16="http://schemas.microsoft.com/office/drawing/2014/main" id="{20619E0C-7458-42FA-85BC-18565D7FC89D}"/>
              </a:ext>
            </a:extLst>
          </p:cNvPr>
          <p:cNvSpPr txBox="1"/>
          <p:nvPr/>
        </p:nvSpPr>
        <p:spPr>
          <a:xfrm>
            <a:off x="1656151" y="1833720"/>
            <a:ext cx="70743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Ben, arkadaşımın bu hareketinden çok korktum. </a:t>
            </a:r>
          </a:p>
        </p:txBody>
      </p:sp>
      <p:sp>
        <p:nvSpPr>
          <p:cNvPr id="31" name="Dikdörtgen: Köşeleri Yuvarlatılmış 30">
            <a:extLst>
              <a:ext uri="{FF2B5EF4-FFF2-40B4-BE49-F238E27FC236}">
                <a16:creationId xmlns:a16="http://schemas.microsoft.com/office/drawing/2014/main" id="{4212CDB6-5CD4-44C3-A4A7-A2ED28187AD4}"/>
              </a:ext>
            </a:extLst>
          </p:cNvPr>
          <p:cNvSpPr/>
          <p:nvPr/>
        </p:nvSpPr>
        <p:spPr>
          <a:xfrm>
            <a:off x="7001874" y="1848987"/>
            <a:ext cx="1195018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32" name="Metin kutusu 31">
            <a:extLst>
              <a:ext uri="{FF2B5EF4-FFF2-40B4-BE49-F238E27FC236}">
                <a16:creationId xmlns:a16="http://schemas.microsoft.com/office/drawing/2014/main" id="{B5ADE42C-BACA-4BC9-A10E-B0C621516850}"/>
              </a:ext>
            </a:extLst>
          </p:cNvPr>
          <p:cNvSpPr txBox="1"/>
          <p:nvPr/>
        </p:nvSpPr>
        <p:spPr>
          <a:xfrm>
            <a:off x="6577867" y="2849099"/>
            <a:ext cx="1953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Korkan kim?</a:t>
            </a:r>
          </a:p>
        </p:txBody>
      </p:sp>
      <p:cxnSp>
        <p:nvCxnSpPr>
          <p:cNvPr id="36" name="Düz Ok Bağlayıcısı 35">
            <a:extLst>
              <a:ext uri="{FF2B5EF4-FFF2-40B4-BE49-F238E27FC236}">
                <a16:creationId xmlns:a16="http://schemas.microsoft.com/office/drawing/2014/main" id="{FDE73115-08ED-4FE1-9D3F-07E446C9E5E7}"/>
              </a:ext>
            </a:extLst>
          </p:cNvPr>
          <p:cNvCxnSpPr>
            <a:cxnSpLocks/>
          </p:cNvCxnSpPr>
          <p:nvPr/>
        </p:nvCxnSpPr>
        <p:spPr>
          <a:xfrm flipV="1">
            <a:off x="7608757" y="2373146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7" name="Bağlayıcı: Eğri 36">
            <a:extLst>
              <a:ext uri="{FF2B5EF4-FFF2-40B4-BE49-F238E27FC236}">
                <a16:creationId xmlns:a16="http://schemas.microsoft.com/office/drawing/2014/main" id="{AC8F7A9C-A809-44E0-9C8D-9DEA04A7E81C}"/>
              </a:ext>
            </a:extLst>
          </p:cNvPr>
          <p:cNvCxnSpPr>
            <a:cxnSpLocks/>
            <a:stCxn id="31" idx="2"/>
            <a:endCxn id="38" idx="2"/>
          </p:cNvCxnSpPr>
          <p:nvPr/>
        </p:nvCxnSpPr>
        <p:spPr>
          <a:xfrm rot="5400000" flipH="1">
            <a:off x="4962359" y="-326371"/>
            <a:ext cx="30665" cy="5243382"/>
          </a:xfrm>
          <a:prstGeom prst="curvedConnector3">
            <a:avLst>
              <a:gd name="adj1" fmla="val -745475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8" name="Dikdörtgen: Köşeleri Yuvarlatılmış 37">
            <a:extLst>
              <a:ext uri="{FF2B5EF4-FFF2-40B4-BE49-F238E27FC236}">
                <a16:creationId xmlns:a16="http://schemas.microsoft.com/office/drawing/2014/main" id="{25568A9A-D350-45BE-939A-17B330392841}"/>
              </a:ext>
            </a:extLst>
          </p:cNvPr>
          <p:cNvSpPr/>
          <p:nvPr/>
        </p:nvSpPr>
        <p:spPr>
          <a:xfrm>
            <a:off x="1996510" y="1818322"/>
            <a:ext cx="718982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cxnSp>
        <p:nvCxnSpPr>
          <p:cNvPr id="40" name="Düz Ok Bağlayıcısı 39">
            <a:extLst>
              <a:ext uri="{FF2B5EF4-FFF2-40B4-BE49-F238E27FC236}">
                <a16:creationId xmlns:a16="http://schemas.microsoft.com/office/drawing/2014/main" id="{4CE192E4-A3C4-40D9-B335-039548E7EDC9}"/>
              </a:ext>
            </a:extLst>
          </p:cNvPr>
          <p:cNvCxnSpPr>
            <a:cxnSpLocks/>
          </p:cNvCxnSpPr>
          <p:nvPr/>
        </p:nvCxnSpPr>
        <p:spPr>
          <a:xfrm flipH="1" flipV="1">
            <a:off x="8288820" y="2083623"/>
            <a:ext cx="484270" cy="1424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0" name="Metin kutusu 49">
            <a:extLst>
              <a:ext uri="{FF2B5EF4-FFF2-40B4-BE49-F238E27FC236}">
                <a16:creationId xmlns:a16="http://schemas.microsoft.com/office/drawing/2014/main" id="{24595851-FCAD-46FA-B564-8318D241714A}"/>
              </a:ext>
            </a:extLst>
          </p:cNvPr>
          <p:cNvSpPr txBox="1"/>
          <p:nvPr/>
        </p:nvSpPr>
        <p:spPr>
          <a:xfrm>
            <a:off x="8451274" y="1883326"/>
            <a:ext cx="2752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Neyi korktum?</a:t>
            </a:r>
          </a:p>
        </p:txBody>
      </p:sp>
      <p:sp>
        <p:nvSpPr>
          <p:cNvPr id="66" name="Metin kutusu 65">
            <a:extLst>
              <a:ext uri="{FF2B5EF4-FFF2-40B4-BE49-F238E27FC236}">
                <a16:creationId xmlns:a16="http://schemas.microsoft.com/office/drawing/2014/main" id="{AF0D6815-60D2-467E-9C5F-99E94401E19F}"/>
              </a:ext>
            </a:extLst>
          </p:cNvPr>
          <p:cNvSpPr txBox="1"/>
          <p:nvPr/>
        </p:nvSpPr>
        <p:spPr>
          <a:xfrm>
            <a:off x="684228" y="4578013"/>
            <a:ext cx="6649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Arkadaşımın bu hareketi beni çok korkuttu.</a:t>
            </a:r>
          </a:p>
        </p:txBody>
      </p:sp>
      <p:sp>
        <p:nvSpPr>
          <p:cNvPr id="67" name="Dikdörtgen: Köşeleri Yuvarlatılmış 66">
            <a:extLst>
              <a:ext uri="{FF2B5EF4-FFF2-40B4-BE49-F238E27FC236}">
                <a16:creationId xmlns:a16="http://schemas.microsoft.com/office/drawing/2014/main" id="{977FD964-B902-4DDD-AD9F-D25167941AF9}"/>
              </a:ext>
            </a:extLst>
          </p:cNvPr>
          <p:cNvSpPr/>
          <p:nvPr/>
        </p:nvSpPr>
        <p:spPr>
          <a:xfrm>
            <a:off x="5352049" y="4601427"/>
            <a:ext cx="1212463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68" name="Metin kutusu 67">
            <a:extLst>
              <a:ext uri="{FF2B5EF4-FFF2-40B4-BE49-F238E27FC236}">
                <a16:creationId xmlns:a16="http://schemas.microsoft.com/office/drawing/2014/main" id="{CFE5EF6E-E1BF-46C1-9467-BD5303BCC274}"/>
              </a:ext>
            </a:extLst>
          </p:cNvPr>
          <p:cNvSpPr txBox="1"/>
          <p:nvPr/>
        </p:nvSpPr>
        <p:spPr>
          <a:xfrm>
            <a:off x="4919889" y="5625067"/>
            <a:ext cx="2076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Korkutan ne?</a:t>
            </a:r>
          </a:p>
        </p:txBody>
      </p:sp>
      <p:cxnSp>
        <p:nvCxnSpPr>
          <p:cNvPr id="69" name="Düz Ok Bağlayıcısı 68">
            <a:extLst>
              <a:ext uri="{FF2B5EF4-FFF2-40B4-BE49-F238E27FC236}">
                <a16:creationId xmlns:a16="http://schemas.microsoft.com/office/drawing/2014/main" id="{46DDF93A-DE45-4FFD-9CA2-CAB8A94833F5}"/>
              </a:ext>
            </a:extLst>
          </p:cNvPr>
          <p:cNvCxnSpPr>
            <a:cxnSpLocks/>
          </p:cNvCxnSpPr>
          <p:nvPr/>
        </p:nvCxnSpPr>
        <p:spPr>
          <a:xfrm flipV="1">
            <a:off x="5958280" y="5128903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70" name="Bağlayıcı: Eğri 69">
            <a:extLst>
              <a:ext uri="{FF2B5EF4-FFF2-40B4-BE49-F238E27FC236}">
                <a16:creationId xmlns:a16="http://schemas.microsoft.com/office/drawing/2014/main" id="{2919CF60-9F35-4AB0-9E7E-17C223C38428}"/>
              </a:ext>
            </a:extLst>
          </p:cNvPr>
          <p:cNvCxnSpPr>
            <a:cxnSpLocks/>
            <a:stCxn id="67" idx="2"/>
            <a:endCxn id="71" idx="2"/>
          </p:cNvCxnSpPr>
          <p:nvPr/>
        </p:nvCxnSpPr>
        <p:spPr>
          <a:xfrm rot="5400000" flipH="1">
            <a:off x="4283979" y="3388790"/>
            <a:ext cx="23414" cy="3325190"/>
          </a:xfrm>
          <a:prstGeom prst="curvedConnector3">
            <a:avLst>
              <a:gd name="adj1" fmla="val -976339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71" name="Dikdörtgen: Köşeleri Yuvarlatılmış 70">
            <a:extLst>
              <a:ext uri="{FF2B5EF4-FFF2-40B4-BE49-F238E27FC236}">
                <a16:creationId xmlns:a16="http://schemas.microsoft.com/office/drawing/2014/main" id="{E9E1FAB7-513D-4465-BB29-3B4E526AD3AA}"/>
              </a:ext>
            </a:extLst>
          </p:cNvPr>
          <p:cNvSpPr/>
          <p:nvPr/>
        </p:nvSpPr>
        <p:spPr>
          <a:xfrm>
            <a:off x="1054400" y="4578013"/>
            <a:ext cx="3157382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cxnSp>
        <p:nvCxnSpPr>
          <p:cNvPr id="72" name="Bağlayıcı: Eğri 71">
            <a:extLst>
              <a:ext uri="{FF2B5EF4-FFF2-40B4-BE49-F238E27FC236}">
                <a16:creationId xmlns:a16="http://schemas.microsoft.com/office/drawing/2014/main" id="{80CD351B-C348-481E-9444-2D6FA4018FA1}"/>
              </a:ext>
            </a:extLst>
          </p:cNvPr>
          <p:cNvCxnSpPr>
            <a:cxnSpLocks/>
            <a:stCxn id="67" idx="0"/>
            <a:endCxn id="41" idx="0"/>
          </p:cNvCxnSpPr>
          <p:nvPr/>
        </p:nvCxnSpPr>
        <p:spPr>
          <a:xfrm rot="16200000" flipV="1">
            <a:off x="5234533" y="3877678"/>
            <a:ext cx="17720" cy="1429777"/>
          </a:xfrm>
          <a:prstGeom prst="curvedConnector3">
            <a:avLst>
              <a:gd name="adj1" fmla="val 1390068"/>
            </a:avLst>
          </a:prstGeom>
          <a:ln w="38100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Düz Ok Bağlayıcısı 72">
            <a:extLst>
              <a:ext uri="{FF2B5EF4-FFF2-40B4-BE49-F238E27FC236}">
                <a16:creationId xmlns:a16="http://schemas.microsoft.com/office/drawing/2014/main" id="{60962EA2-1555-4EBA-AEF2-0D3F521B3040}"/>
              </a:ext>
            </a:extLst>
          </p:cNvPr>
          <p:cNvCxnSpPr>
            <a:cxnSpLocks/>
          </p:cNvCxnSpPr>
          <p:nvPr/>
        </p:nvCxnSpPr>
        <p:spPr>
          <a:xfrm flipH="1" flipV="1">
            <a:off x="6678813" y="4825138"/>
            <a:ext cx="484270" cy="1424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74" name="Metin kutusu 73">
            <a:extLst>
              <a:ext uri="{FF2B5EF4-FFF2-40B4-BE49-F238E27FC236}">
                <a16:creationId xmlns:a16="http://schemas.microsoft.com/office/drawing/2014/main" id="{2B655F19-6463-43F5-B062-F8B3C1F14A0F}"/>
              </a:ext>
            </a:extLst>
          </p:cNvPr>
          <p:cNvSpPr txBox="1"/>
          <p:nvPr/>
        </p:nvSpPr>
        <p:spPr>
          <a:xfrm>
            <a:off x="6038913" y="4592566"/>
            <a:ext cx="4824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Neyi/Kimi korkuttu?</a:t>
            </a:r>
          </a:p>
        </p:txBody>
      </p:sp>
      <p:sp>
        <p:nvSpPr>
          <p:cNvPr id="33" name="Çarpım İşareti 32">
            <a:extLst>
              <a:ext uri="{FF2B5EF4-FFF2-40B4-BE49-F238E27FC236}">
                <a16:creationId xmlns:a16="http://schemas.microsoft.com/office/drawing/2014/main" id="{3E617082-786E-4E8E-9753-B55D9BC36B39}"/>
              </a:ext>
            </a:extLst>
          </p:cNvPr>
          <p:cNvSpPr/>
          <p:nvPr/>
        </p:nvSpPr>
        <p:spPr>
          <a:xfrm>
            <a:off x="8892923" y="1932051"/>
            <a:ext cx="1953073" cy="2061191"/>
          </a:xfrm>
          <a:prstGeom prst="mathMultiply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41" name="Dikdörtgen: Köşeleri Yuvarlatılmış 40">
            <a:extLst>
              <a:ext uri="{FF2B5EF4-FFF2-40B4-BE49-F238E27FC236}">
                <a16:creationId xmlns:a16="http://schemas.microsoft.com/office/drawing/2014/main" id="{8952B977-FA32-41CE-B409-ABD183B2CFB3}"/>
              </a:ext>
            </a:extLst>
          </p:cNvPr>
          <p:cNvSpPr/>
          <p:nvPr/>
        </p:nvSpPr>
        <p:spPr>
          <a:xfrm>
            <a:off x="4217153" y="4583707"/>
            <a:ext cx="622702" cy="461665"/>
          </a:xfrm>
          <a:prstGeom prst="roundRect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144305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5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1" grpId="0" animBg="1"/>
      <p:bldP spid="32" grpId="0"/>
      <p:bldP spid="38" grpId="0" animBg="1"/>
      <p:bldP spid="50" grpId="0"/>
      <p:bldP spid="66" grpId="0"/>
      <p:bldP spid="67" grpId="0" animBg="1"/>
      <p:bldP spid="68" grpId="0"/>
      <p:bldP spid="71" grpId="0" animBg="1"/>
      <p:bldP spid="74" grpId="0"/>
      <p:bldP spid="33" grpId="0" animBg="1"/>
      <p:bldP spid="41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/>
              <a:t>ÖRNEK</a:t>
            </a:r>
          </a:p>
        </p:txBody>
      </p:sp>
      <p:sp>
        <p:nvSpPr>
          <p:cNvPr id="29" name="Metin kutusu 28">
            <a:extLst>
              <a:ext uri="{FF2B5EF4-FFF2-40B4-BE49-F238E27FC236}">
                <a16:creationId xmlns:a16="http://schemas.microsoft.com/office/drawing/2014/main" id="{20619E0C-7458-42FA-85BC-18565D7FC89D}"/>
              </a:ext>
            </a:extLst>
          </p:cNvPr>
          <p:cNvSpPr txBox="1"/>
          <p:nvPr/>
        </p:nvSpPr>
        <p:spPr>
          <a:xfrm>
            <a:off x="1656151" y="1833720"/>
            <a:ext cx="70743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Oyuncular iki gün boyunca dinlendi.</a:t>
            </a:r>
          </a:p>
        </p:txBody>
      </p:sp>
      <p:sp>
        <p:nvSpPr>
          <p:cNvPr id="31" name="Dikdörtgen: Köşeleri Yuvarlatılmış 30">
            <a:extLst>
              <a:ext uri="{FF2B5EF4-FFF2-40B4-BE49-F238E27FC236}">
                <a16:creationId xmlns:a16="http://schemas.microsoft.com/office/drawing/2014/main" id="{4212CDB6-5CD4-44C3-A4A7-A2ED28187AD4}"/>
              </a:ext>
            </a:extLst>
          </p:cNvPr>
          <p:cNvSpPr/>
          <p:nvPr/>
        </p:nvSpPr>
        <p:spPr>
          <a:xfrm>
            <a:off x="5570237" y="1823464"/>
            <a:ext cx="1195018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32" name="Metin kutusu 31">
            <a:extLst>
              <a:ext uri="{FF2B5EF4-FFF2-40B4-BE49-F238E27FC236}">
                <a16:creationId xmlns:a16="http://schemas.microsoft.com/office/drawing/2014/main" id="{B5ADE42C-BACA-4BC9-A10E-B0C621516850}"/>
              </a:ext>
            </a:extLst>
          </p:cNvPr>
          <p:cNvSpPr txBox="1"/>
          <p:nvPr/>
        </p:nvSpPr>
        <p:spPr>
          <a:xfrm>
            <a:off x="5098050" y="2838665"/>
            <a:ext cx="21393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Dinlenen kim?</a:t>
            </a:r>
          </a:p>
        </p:txBody>
      </p:sp>
      <p:cxnSp>
        <p:nvCxnSpPr>
          <p:cNvPr id="36" name="Düz Ok Bağlayıcısı 35">
            <a:extLst>
              <a:ext uri="{FF2B5EF4-FFF2-40B4-BE49-F238E27FC236}">
                <a16:creationId xmlns:a16="http://schemas.microsoft.com/office/drawing/2014/main" id="{FDE73115-08ED-4FE1-9D3F-07E446C9E5E7}"/>
              </a:ext>
            </a:extLst>
          </p:cNvPr>
          <p:cNvCxnSpPr>
            <a:cxnSpLocks/>
          </p:cNvCxnSpPr>
          <p:nvPr/>
        </p:nvCxnSpPr>
        <p:spPr>
          <a:xfrm flipV="1">
            <a:off x="6167746" y="2344991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7" name="Bağlayıcı: Eğri 36">
            <a:extLst>
              <a:ext uri="{FF2B5EF4-FFF2-40B4-BE49-F238E27FC236}">
                <a16:creationId xmlns:a16="http://schemas.microsoft.com/office/drawing/2014/main" id="{AC8F7A9C-A809-44E0-9C8D-9DEA04A7E81C}"/>
              </a:ext>
            </a:extLst>
          </p:cNvPr>
          <p:cNvCxnSpPr>
            <a:cxnSpLocks/>
            <a:stCxn id="31" idx="2"/>
            <a:endCxn id="38" idx="2"/>
          </p:cNvCxnSpPr>
          <p:nvPr/>
        </p:nvCxnSpPr>
        <p:spPr>
          <a:xfrm rot="5400000" flipH="1">
            <a:off x="4441721" y="559104"/>
            <a:ext cx="5142" cy="3446909"/>
          </a:xfrm>
          <a:prstGeom prst="curvedConnector3">
            <a:avLst>
              <a:gd name="adj1" fmla="val -4445741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8" name="Dikdörtgen: Köşeleri Yuvarlatılmış 37">
            <a:extLst>
              <a:ext uri="{FF2B5EF4-FFF2-40B4-BE49-F238E27FC236}">
                <a16:creationId xmlns:a16="http://schemas.microsoft.com/office/drawing/2014/main" id="{25568A9A-D350-45BE-939A-17B330392841}"/>
              </a:ext>
            </a:extLst>
          </p:cNvPr>
          <p:cNvSpPr/>
          <p:nvPr/>
        </p:nvSpPr>
        <p:spPr>
          <a:xfrm>
            <a:off x="1996510" y="1818322"/>
            <a:ext cx="1448654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cxnSp>
        <p:nvCxnSpPr>
          <p:cNvPr id="40" name="Düz Ok Bağlayıcısı 39">
            <a:extLst>
              <a:ext uri="{FF2B5EF4-FFF2-40B4-BE49-F238E27FC236}">
                <a16:creationId xmlns:a16="http://schemas.microsoft.com/office/drawing/2014/main" id="{4CE192E4-A3C4-40D9-B335-039548E7EDC9}"/>
              </a:ext>
            </a:extLst>
          </p:cNvPr>
          <p:cNvCxnSpPr>
            <a:cxnSpLocks/>
          </p:cNvCxnSpPr>
          <p:nvPr/>
        </p:nvCxnSpPr>
        <p:spPr>
          <a:xfrm flipH="1" flipV="1">
            <a:off x="6858641" y="2055681"/>
            <a:ext cx="484270" cy="1424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0" name="Metin kutusu 49">
            <a:extLst>
              <a:ext uri="{FF2B5EF4-FFF2-40B4-BE49-F238E27FC236}">
                <a16:creationId xmlns:a16="http://schemas.microsoft.com/office/drawing/2014/main" id="{24595851-FCAD-46FA-B564-8318D241714A}"/>
              </a:ext>
            </a:extLst>
          </p:cNvPr>
          <p:cNvSpPr txBox="1"/>
          <p:nvPr/>
        </p:nvSpPr>
        <p:spPr>
          <a:xfrm>
            <a:off x="6960640" y="1831695"/>
            <a:ext cx="2752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Neyi dinlendi?</a:t>
            </a:r>
          </a:p>
        </p:txBody>
      </p:sp>
      <p:sp>
        <p:nvSpPr>
          <p:cNvPr id="66" name="Metin kutusu 65">
            <a:extLst>
              <a:ext uri="{FF2B5EF4-FFF2-40B4-BE49-F238E27FC236}">
                <a16:creationId xmlns:a16="http://schemas.microsoft.com/office/drawing/2014/main" id="{AF0D6815-60D2-467E-9C5F-99E94401E19F}"/>
              </a:ext>
            </a:extLst>
          </p:cNvPr>
          <p:cNvSpPr txBox="1"/>
          <p:nvPr/>
        </p:nvSpPr>
        <p:spPr>
          <a:xfrm>
            <a:off x="684228" y="4578013"/>
            <a:ext cx="6649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Oyuncuları iki gün boyunca dinlendirdi.</a:t>
            </a:r>
          </a:p>
        </p:txBody>
      </p:sp>
      <p:sp>
        <p:nvSpPr>
          <p:cNvPr id="67" name="Dikdörtgen: Köşeleri Yuvarlatılmış 66">
            <a:extLst>
              <a:ext uri="{FF2B5EF4-FFF2-40B4-BE49-F238E27FC236}">
                <a16:creationId xmlns:a16="http://schemas.microsoft.com/office/drawing/2014/main" id="{977FD964-B902-4DDD-AD9F-D25167941AF9}"/>
              </a:ext>
            </a:extLst>
          </p:cNvPr>
          <p:cNvSpPr/>
          <p:nvPr/>
        </p:nvSpPr>
        <p:spPr>
          <a:xfrm>
            <a:off x="4663394" y="4576033"/>
            <a:ext cx="1456026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68" name="Metin kutusu 67">
            <a:extLst>
              <a:ext uri="{FF2B5EF4-FFF2-40B4-BE49-F238E27FC236}">
                <a16:creationId xmlns:a16="http://schemas.microsoft.com/office/drawing/2014/main" id="{CFE5EF6E-E1BF-46C1-9467-BD5303BCC274}"/>
              </a:ext>
            </a:extLst>
          </p:cNvPr>
          <p:cNvSpPr txBox="1"/>
          <p:nvPr/>
        </p:nvSpPr>
        <p:spPr>
          <a:xfrm>
            <a:off x="4224768" y="5622281"/>
            <a:ext cx="23332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Dinlendiren kim?</a:t>
            </a:r>
          </a:p>
        </p:txBody>
      </p:sp>
      <p:cxnSp>
        <p:nvCxnSpPr>
          <p:cNvPr id="69" name="Düz Ok Bağlayıcısı 68">
            <a:extLst>
              <a:ext uri="{FF2B5EF4-FFF2-40B4-BE49-F238E27FC236}">
                <a16:creationId xmlns:a16="http://schemas.microsoft.com/office/drawing/2014/main" id="{46DDF93A-DE45-4FFD-9CA2-CAB8A94833F5}"/>
              </a:ext>
            </a:extLst>
          </p:cNvPr>
          <p:cNvCxnSpPr>
            <a:cxnSpLocks/>
          </p:cNvCxnSpPr>
          <p:nvPr/>
        </p:nvCxnSpPr>
        <p:spPr>
          <a:xfrm flipV="1">
            <a:off x="5391407" y="5149114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70" name="Bağlayıcı: Eğri 69">
            <a:extLst>
              <a:ext uri="{FF2B5EF4-FFF2-40B4-BE49-F238E27FC236}">
                <a16:creationId xmlns:a16="http://schemas.microsoft.com/office/drawing/2014/main" id="{2919CF60-9F35-4AB0-9E7E-17C223C38428}"/>
              </a:ext>
            </a:extLst>
          </p:cNvPr>
          <p:cNvCxnSpPr>
            <a:cxnSpLocks/>
            <a:stCxn id="67" idx="2"/>
            <a:endCxn id="71" idx="2"/>
          </p:cNvCxnSpPr>
          <p:nvPr/>
        </p:nvCxnSpPr>
        <p:spPr>
          <a:xfrm rot="5400000" flipH="1">
            <a:off x="3034880" y="2681172"/>
            <a:ext cx="111893" cy="4601160"/>
          </a:xfrm>
          <a:prstGeom prst="curvedConnector3">
            <a:avLst>
              <a:gd name="adj1" fmla="val -204302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71" name="Dikdörtgen: Köşeleri Yuvarlatılmış 70">
            <a:extLst>
              <a:ext uri="{FF2B5EF4-FFF2-40B4-BE49-F238E27FC236}">
                <a16:creationId xmlns:a16="http://schemas.microsoft.com/office/drawing/2014/main" id="{E9E1FAB7-513D-4465-BB29-3B4E526AD3AA}"/>
              </a:ext>
            </a:extLst>
          </p:cNvPr>
          <p:cNvSpPr/>
          <p:nvPr/>
        </p:nvSpPr>
        <p:spPr>
          <a:xfrm rot="19368189">
            <a:off x="369567" y="4511100"/>
            <a:ext cx="562258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cxnSp>
        <p:nvCxnSpPr>
          <p:cNvPr id="72" name="Bağlayıcı: Eğri 71">
            <a:extLst>
              <a:ext uri="{FF2B5EF4-FFF2-40B4-BE49-F238E27FC236}">
                <a16:creationId xmlns:a16="http://schemas.microsoft.com/office/drawing/2014/main" id="{80CD351B-C348-481E-9444-2D6FA4018FA1}"/>
              </a:ext>
            </a:extLst>
          </p:cNvPr>
          <p:cNvCxnSpPr>
            <a:cxnSpLocks/>
            <a:stCxn id="67" idx="0"/>
            <a:endCxn id="41" idx="0"/>
          </p:cNvCxnSpPr>
          <p:nvPr/>
        </p:nvCxnSpPr>
        <p:spPr>
          <a:xfrm rot="16200000" flipH="1" flipV="1">
            <a:off x="3582337" y="2774636"/>
            <a:ext cx="7674" cy="3610467"/>
          </a:xfrm>
          <a:prstGeom prst="curvedConnector3">
            <a:avLst>
              <a:gd name="adj1" fmla="val -2978890"/>
            </a:avLst>
          </a:prstGeom>
          <a:ln w="38100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Düz Ok Bağlayıcısı 72">
            <a:extLst>
              <a:ext uri="{FF2B5EF4-FFF2-40B4-BE49-F238E27FC236}">
                <a16:creationId xmlns:a16="http://schemas.microsoft.com/office/drawing/2014/main" id="{60962EA2-1555-4EBA-AEF2-0D3F521B3040}"/>
              </a:ext>
            </a:extLst>
          </p:cNvPr>
          <p:cNvCxnSpPr>
            <a:cxnSpLocks/>
          </p:cNvCxnSpPr>
          <p:nvPr/>
        </p:nvCxnSpPr>
        <p:spPr>
          <a:xfrm flipH="1" flipV="1">
            <a:off x="6258934" y="4814539"/>
            <a:ext cx="484270" cy="1424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74" name="Metin kutusu 73">
            <a:extLst>
              <a:ext uri="{FF2B5EF4-FFF2-40B4-BE49-F238E27FC236}">
                <a16:creationId xmlns:a16="http://schemas.microsoft.com/office/drawing/2014/main" id="{2B655F19-6463-43F5-B062-F8B3C1F14A0F}"/>
              </a:ext>
            </a:extLst>
          </p:cNvPr>
          <p:cNvSpPr txBox="1"/>
          <p:nvPr/>
        </p:nvSpPr>
        <p:spPr>
          <a:xfrm>
            <a:off x="5807686" y="4564641"/>
            <a:ext cx="4824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Neyi/Kimi dinlendirdi?</a:t>
            </a:r>
          </a:p>
        </p:txBody>
      </p:sp>
      <p:sp>
        <p:nvSpPr>
          <p:cNvPr id="33" name="Çarpım İşareti 32">
            <a:extLst>
              <a:ext uri="{FF2B5EF4-FFF2-40B4-BE49-F238E27FC236}">
                <a16:creationId xmlns:a16="http://schemas.microsoft.com/office/drawing/2014/main" id="{3E617082-786E-4E8E-9753-B55D9BC36B39}"/>
              </a:ext>
            </a:extLst>
          </p:cNvPr>
          <p:cNvSpPr/>
          <p:nvPr/>
        </p:nvSpPr>
        <p:spPr>
          <a:xfrm>
            <a:off x="7243511" y="1896934"/>
            <a:ext cx="1953073" cy="2061191"/>
          </a:xfrm>
          <a:prstGeom prst="mathMultiply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41" name="Dikdörtgen: Köşeleri Yuvarlatılmış 40">
            <a:extLst>
              <a:ext uri="{FF2B5EF4-FFF2-40B4-BE49-F238E27FC236}">
                <a16:creationId xmlns:a16="http://schemas.microsoft.com/office/drawing/2014/main" id="{8952B977-FA32-41CE-B409-ABD183B2CFB3}"/>
              </a:ext>
            </a:extLst>
          </p:cNvPr>
          <p:cNvSpPr/>
          <p:nvPr/>
        </p:nvSpPr>
        <p:spPr>
          <a:xfrm>
            <a:off x="1052927" y="4583707"/>
            <a:ext cx="1456026" cy="461665"/>
          </a:xfrm>
          <a:prstGeom prst="roundRect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34" name="Metin kutusu 33">
            <a:extLst>
              <a:ext uri="{FF2B5EF4-FFF2-40B4-BE49-F238E27FC236}">
                <a16:creationId xmlns:a16="http://schemas.microsoft.com/office/drawing/2014/main" id="{A5F6BCC7-52F1-4F68-A5BB-030668353BD2}"/>
              </a:ext>
            </a:extLst>
          </p:cNvPr>
          <p:cNvSpPr txBox="1"/>
          <p:nvPr/>
        </p:nvSpPr>
        <p:spPr>
          <a:xfrm rot="19132124">
            <a:off x="282604" y="4485649"/>
            <a:ext cx="666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u="sng" dirty="0"/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1532653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1" grpId="0" animBg="1"/>
      <p:bldP spid="32" grpId="0"/>
      <p:bldP spid="38" grpId="0" animBg="1"/>
      <p:bldP spid="50" grpId="0"/>
      <p:bldP spid="66" grpId="0"/>
      <p:bldP spid="67" grpId="0" animBg="1"/>
      <p:bldP spid="68" grpId="0"/>
      <p:bldP spid="71" grpId="0" animBg="1"/>
      <p:bldP spid="74" grpId="0"/>
      <p:bldP spid="33" grpId="0" animBg="1"/>
      <p:bldP spid="41" grpId="0" animBg="1"/>
      <p:bldP spid="3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Başlık 49">
            <a:extLst>
              <a:ext uri="{FF2B5EF4-FFF2-40B4-BE49-F238E27FC236}">
                <a16:creationId xmlns:a16="http://schemas.microsoft.com/office/drawing/2014/main" id="{12B733F3-8D97-4194-A1E5-84F6737F1A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6163" y="696584"/>
            <a:ext cx="6276513" cy="569086"/>
          </a:xfrm>
        </p:spPr>
        <p:txBody>
          <a:bodyPr>
            <a:normAutofit/>
          </a:bodyPr>
          <a:lstStyle/>
          <a:p>
            <a:r>
              <a:rPr lang="tr-TR" dirty="0"/>
              <a:t>DİKKAT!</a:t>
            </a:r>
            <a:endParaRPr lang="tr-TR" dirty="0">
              <a:solidFill>
                <a:srgbClr val="FD35E0"/>
              </a:solidFill>
            </a:endParaRPr>
          </a:p>
        </p:txBody>
      </p:sp>
      <p:sp>
        <p:nvSpPr>
          <p:cNvPr id="51" name="Metin Yer Tutucusu 50">
            <a:extLst>
              <a:ext uri="{FF2B5EF4-FFF2-40B4-BE49-F238E27FC236}">
                <a16:creationId xmlns:a16="http://schemas.microsoft.com/office/drawing/2014/main" id="{9C458C6B-23B9-4119-8911-CB9BE665E2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32573" y="2497571"/>
            <a:ext cx="10283687" cy="864640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Bazı fiillerin, zaten geçişli olmalarına rağmen, aldığı bir ekle </a:t>
            </a:r>
            <a:r>
              <a:rPr lang="tr-TR" sz="2400" dirty="0">
                <a:solidFill>
                  <a:srgbClr val="FF0000"/>
                </a:solidFill>
              </a:rPr>
              <a:t>(-r, -t, -tır) </a:t>
            </a:r>
            <a:r>
              <a:rPr lang="tr-TR" sz="2400" dirty="0" err="1"/>
              <a:t>geçişlilik</a:t>
            </a:r>
            <a:r>
              <a:rPr lang="tr-TR" sz="2400" dirty="0"/>
              <a:t> dereceleri artırılabilir.</a:t>
            </a:r>
            <a:endParaRPr lang="tr-TR" sz="2400" u="sng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E5E895B-955F-44B7-BA16-840852E39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52</a:t>
            </a:fld>
            <a:endParaRPr lang="tr-TR" noProof="0" dirty="0"/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62B7FE44-F9AA-4CE9-9202-EBC159CFB6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476801">
            <a:off x="10048876" y="362196"/>
            <a:ext cx="1440413" cy="1440413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58BA2EB4-6B93-480E-B33C-833617BF7D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803247">
            <a:off x="731553" y="382086"/>
            <a:ext cx="1440413" cy="1440413"/>
          </a:xfrm>
          <a:prstGeom prst="rect">
            <a:avLst/>
          </a:prstGeom>
        </p:spPr>
      </p:pic>
      <p:sp>
        <p:nvSpPr>
          <p:cNvPr id="24" name="Metin Yer Tutucusu 50">
            <a:extLst>
              <a:ext uri="{FF2B5EF4-FFF2-40B4-BE49-F238E27FC236}">
                <a16:creationId xmlns:a16="http://schemas.microsoft.com/office/drawing/2014/main" id="{61945BC7-9FF9-4241-814A-0E20A2D94078}"/>
              </a:ext>
            </a:extLst>
          </p:cNvPr>
          <p:cNvSpPr txBox="1">
            <a:spLocks/>
          </p:cNvSpPr>
          <p:nvPr/>
        </p:nvSpPr>
        <p:spPr>
          <a:xfrm>
            <a:off x="1032572" y="3709540"/>
            <a:ext cx="10283687" cy="8845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Bu tür fiillerle ilgili sorular </a:t>
            </a:r>
            <a:r>
              <a:rPr lang="tr-TR" sz="2400" i="1" dirty="0">
                <a:solidFill>
                  <a:schemeClr val="accent1">
                    <a:lumMod val="50000"/>
                    <a:lumOff val="50000"/>
                  </a:schemeClr>
                </a:solidFill>
              </a:rPr>
              <a:t>«İşi başkasına yaptırma anlamı vardır.» </a:t>
            </a:r>
            <a:r>
              <a:rPr lang="tr-TR" sz="2400" dirty="0"/>
              <a:t>şeklinde de gelebilir.</a:t>
            </a:r>
            <a:endParaRPr lang="tr-TR" sz="2400" u="sng" dirty="0"/>
          </a:p>
        </p:txBody>
      </p:sp>
    </p:spTree>
    <p:extLst>
      <p:ext uri="{BB962C8B-B14F-4D97-AF65-F5344CB8AC3E}">
        <p14:creationId xmlns:p14="http://schemas.microsoft.com/office/powerpoint/2010/main" val="3754417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uild="p"/>
      <p:bldP spid="24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/>
              <a:t>ÖRNEK</a:t>
            </a:r>
            <a:endParaRPr lang="tr-TR" dirty="0">
              <a:solidFill>
                <a:srgbClr val="FFC000"/>
              </a:solidFill>
            </a:endParaRP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53</a:t>
            </a:fld>
            <a:endParaRPr lang="tr-TR" noProof="0" dirty="0"/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F5AB5749-B7D5-4613-9824-1EC2F900B996}"/>
              </a:ext>
            </a:extLst>
          </p:cNvPr>
          <p:cNvSpPr txBox="1"/>
          <p:nvPr/>
        </p:nvSpPr>
        <p:spPr>
          <a:xfrm>
            <a:off x="1133136" y="1777108"/>
            <a:ext cx="6635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Tahtadaki soruyu defterine yazdı.</a:t>
            </a:r>
          </a:p>
        </p:txBody>
      </p:sp>
      <p:sp>
        <p:nvSpPr>
          <p:cNvPr id="2" name="Dikdörtgen: Köşeleri Yuvarlatılmış 1">
            <a:extLst>
              <a:ext uri="{FF2B5EF4-FFF2-40B4-BE49-F238E27FC236}">
                <a16:creationId xmlns:a16="http://schemas.microsoft.com/office/drawing/2014/main" id="{BE495CEF-24DF-4FE9-9EF4-8690928D4FC2}"/>
              </a:ext>
            </a:extLst>
          </p:cNvPr>
          <p:cNvSpPr/>
          <p:nvPr/>
        </p:nvSpPr>
        <p:spPr>
          <a:xfrm>
            <a:off x="4986786" y="1801992"/>
            <a:ext cx="755088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64F3680F-3A1F-4818-A141-E6C5E9121DF3}"/>
              </a:ext>
            </a:extLst>
          </p:cNvPr>
          <p:cNvSpPr txBox="1"/>
          <p:nvPr/>
        </p:nvSpPr>
        <p:spPr>
          <a:xfrm>
            <a:off x="4387786" y="2852918"/>
            <a:ext cx="1953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Kim yazdı?</a:t>
            </a:r>
          </a:p>
          <a:p>
            <a:pPr algn="ctr"/>
            <a:r>
              <a:rPr lang="tr-TR" sz="2400" dirty="0"/>
              <a:t>Yazan kim?</a:t>
            </a:r>
          </a:p>
        </p:txBody>
      </p:sp>
      <p:cxnSp>
        <p:nvCxnSpPr>
          <p:cNvPr id="6" name="Düz Ok Bağlayıcısı 5">
            <a:extLst>
              <a:ext uri="{FF2B5EF4-FFF2-40B4-BE49-F238E27FC236}">
                <a16:creationId xmlns:a16="http://schemas.microsoft.com/office/drawing/2014/main" id="{D76D9E67-8205-448E-893D-42CD0E557961}"/>
              </a:ext>
            </a:extLst>
          </p:cNvPr>
          <p:cNvCxnSpPr>
            <a:cxnSpLocks/>
          </p:cNvCxnSpPr>
          <p:nvPr/>
        </p:nvCxnSpPr>
        <p:spPr>
          <a:xfrm flipV="1">
            <a:off x="5409367" y="2376965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7" name="Dikdörtgen: Köşeleri Yuvarlatılmış 16">
            <a:extLst>
              <a:ext uri="{FF2B5EF4-FFF2-40B4-BE49-F238E27FC236}">
                <a16:creationId xmlns:a16="http://schemas.microsoft.com/office/drawing/2014/main" id="{6B7B29A9-961A-43CE-906D-B5C3308B129E}"/>
              </a:ext>
            </a:extLst>
          </p:cNvPr>
          <p:cNvSpPr/>
          <p:nvPr/>
        </p:nvSpPr>
        <p:spPr>
          <a:xfrm rot="19507486">
            <a:off x="571576" y="1814970"/>
            <a:ext cx="823360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7" name="Bağlayıcı: Eğri 26">
            <a:extLst>
              <a:ext uri="{FF2B5EF4-FFF2-40B4-BE49-F238E27FC236}">
                <a16:creationId xmlns:a16="http://schemas.microsoft.com/office/drawing/2014/main" id="{8290815F-96F6-438C-A1AB-0C7DF2CFFEAA}"/>
              </a:ext>
            </a:extLst>
          </p:cNvPr>
          <p:cNvCxnSpPr>
            <a:cxnSpLocks/>
            <a:stCxn id="2" idx="2"/>
            <a:endCxn id="17" idx="2"/>
          </p:cNvCxnSpPr>
          <p:nvPr/>
        </p:nvCxnSpPr>
        <p:spPr>
          <a:xfrm rot="5400000" flipH="1">
            <a:off x="3225547" y="124874"/>
            <a:ext cx="28480" cy="4249086"/>
          </a:xfrm>
          <a:prstGeom prst="curvedConnector3">
            <a:avLst>
              <a:gd name="adj1" fmla="val -848237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EC1B1A78-D2E5-45A9-BAC9-86562F0F448B}"/>
              </a:ext>
            </a:extLst>
          </p:cNvPr>
          <p:cNvSpPr txBox="1"/>
          <p:nvPr/>
        </p:nvSpPr>
        <p:spPr>
          <a:xfrm rot="19515438">
            <a:off x="-20655" y="1801993"/>
            <a:ext cx="1953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u="sng" dirty="0"/>
              <a:t>O</a:t>
            </a:r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C58B4A2D-3AA7-486F-9B74-FEA6EA6FC1D7}"/>
              </a:ext>
            </a:extLst>
          </p:cNvPr>
          <p:cNvCxnSpPr>
            <a:cxnSpLocks/>
          </p:cNvCxnSpPr>
          <p:nvPr/>
        </p:nvCxnSpPr>
        <p:spPr>
          <a:xfrm flipH="1">
            <a:off x="5862986" y="2029973"/>
            <a:ext cx="522300" cy="193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3" name="Metin kutusu 22">
            <a:extLst>
              <a:ext uri="{FF2B5EF4-FFF2-40B4-BE49-F238E27FC236}">
                <a16:creationId xmlns:a16="http://schemas.microsoft.com/office/drawing/2014/main" id="{2B079A3A-1429-46DD-A859-519FDF3092D3}"/>
              </a:ext>
            </a:extLst>
          </p:cNvPr>
          <p:cNvSpPr txBox="1"/>
          <p:nvPr/>
        </p:nvSpPr>
        <p:spPr>
          <a:xfrm>
            <a:off x="6204075" y="1778911"/>
            <a:ext cx="20351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Neyi yazdı?</a:t>
            </a:r>
          </a:p>
        </p:txBody>
      </p:sp>
      <p:sp>
        <p:nvSpPr>
          <p:cNvPr id="24" name="Dikdörtgen: Köşeleri Yuvarlatılmış 23">
            <a:extLst>
              <a:ext uri="{FF2B5EF4-FFF2-40B4-BE49-F238E27FC236}">
                <a16:creationId xmlns:a16="http://schemas.microsoft.com/office/drawing/2014/main" id="{81D2DDDA-3F6E-4DCA-A7D9-91E300B1E2D4}"/>
              </a:ext>
            </a:extLst>
          </p:cNvPr>
          <p:cNvSpPr/>
          <p:nvPr/>
        </p:nvSpPr>
        <p:spPr>
          <a:xfrm>
            <a:off x="1534305" y="1761897"/>
            <a:ext cx="2181176" cy="461665"/>
          </a:xfrm>
          <a:prstGeom prst="roundRect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cxnSp>
        <p:nvCxnSpPr>
          <p:cNvPr id="25" name="Bağlayıcı: Eğri 24">
            <a:extLst>
              <a:ext uri="{FF2B5EF4-FFF2-40B4-BE49-F238E27FC236}">
                <a16:creationId xmlns:a16="http://schemas.microsoft.com/office/drawing/2014/main" id="{DB408B82-9774-4867-B71E-770E975C85A8}"/>
              </a:ext>
            </a:extLst>
          </p:cNvPr>
          <p:cNvCxnSpPr>
            <a:cxnSpLocks/>
            <a:stCxn id="2" idx="0"/>
            <a:endCxn id="24" idx="0"/>
          </p:cNvCxnSpPr>
          <p:nvPr/>
        </p:nvCxnSpPr>
        <p:spPr>
          <a:xfrm rot="16200000" flipV="1">
            <a:off x="3974565" y="412226"/>
            <a:ext cx="40095" cy="2739437"/>
          </a:xfrm>
          <a:prstGeom prst="curvedConnector3">
            <a:avLst>
              <a:gd name="adj1" fmla="val 670146"/>
            </a:avLst>
          </a:prstGeom>
          <a:ln w="38100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9" name="Metin kutusu 28">
            <a:extLst>
              <a:ext uri="{FF2B5EF4-FFF2-40B4-BE49-F238E27FC236}">
                <a16:creationId xmlns:a16="http://schemas.microsoft.com/office/drawing/2014/main" id="{F5811D3D-C61F-49B1-82C9-9DB732F786AB}"/>
              </a:ext>
            </a:extLst>
          </p:cNvPr>
          <p:cNvSpPr txBox="1"/>
          <p:nvPr/>
        </p:nvSpPr>
        <p:spPr>
          <a:xfrm>
            <a:off x="2550917" y="4515690"/>
            <a:ext cx="6635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Tahtadaki soruyu defterine yazdırdı.</a:t>
            </a:r>
          </a:p>
        </p:txBody>
      </p:sp>
      <p:sp>
        <p:nvSpPr>
          <p:cNvPr id="30" name="Dikdörtgen: Köşeleri Yuvarlatılmış 29">
            <a:extLst>
              <a:ext uri="{FF2B5EF4-FFF2-40B4-BE49-F238E27FC236}">
                <a16:creationId xmlns:a16="http://schemas.microsoft.com/office/drawing/2014/main" id="{4AB4A01C-9183-4FCE-BBB6-D897C8988947}"/>
              </a:ext>
            </a:extLst>
          </p:cNvPr>
          <p:cNvSpPr/>
          <p:nvPr/>
        </p:nvSpPr>
        <p:spPr>
          <a:xfrm>
            <a:off x="6404566" y="4540574"/>
            <a:ext cx="1180997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31" name="Metin kutusu 30">
            <a:extLst>
              <a:ext uri="{FF2B5EF4-FFF2-40B4-BE49-F238E27FC236}">
                <a16:creationId xmlns:a16="http://schemas.microsoft.com/office/drawing/2014/main" id="{ACE6C531-5D02-4AC7-9717-A80DD2D74A2C}"/>
              </a:ext>
            </a:extLst>
          </p:cNvPr>
          <p:cNvSpPr txBox="1"/>
          <p:nvPr/>
        </p:nvSpPr>
        <p:spPr>
          <a:xfrm>
            <a:off x="6018520" y="5591500"/>
            <a:ext cx="1953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Kim yazdırdı?</a:t>
            </a:r>
          </a:p>
          <a:p>
            <a:pPr algn="ctr"/>
            <a:r>
              <a:rPr lang="tr-TR" sz="2400" dirty="0"/>
              <a:t>Yazdıran kim?</a:t>
            </a:r>
          </a:p>
        </p:txBody>
      </p:sp>
      <p:cxnSp>
        <p:nvCxnSpPr>
          <p:cNvPr id="32" name="Düz Ok Bağlayıcısı 31">
            <a:extLst>
              <a:ext uri="{FF2B5EF4-FFF2-40B4-BE49-F238E27FC236}">
                <a16:creationId xmlns:a16="http://schemas.microsoft.com/office/drawing/2014/main" id="{523A8A37-3AC8-4257-97F7-778CD95D127A}"/>
              </a:ext>
            </a:extLst>
          </p:cNvPr>
          <p:cNvCxnSpPr>
            <a:cxnSpLocks/>
          </p:cNvCxnSpPr>
          <p:nvPr/>
        </p:nvCxnSpPr>
        <p:spPr>
          <a:xfrm flipV="1">
            <a:off x="6995065" y="5115547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3" name="Bağlayıcı: Eğri 32">
            <a:extLst>
              <a:ext uri="{FF2B5EF4-FFF2-40B4-BE49-F238E27FC236}">
                <a16:creationId xmlns:a16="http://schemas.microsoft.com/office/drawing/2014/main" id="{60473B22-A069-48D3-A12C-D7763235A4C4}"/>
              </a:ext>
            </a:extLst>
          </p:cNvPr>
          <p:cNvCxnSpPr>
            <a:cxnSpLocks/>
            <a:stCxn id="30" idx="2"/>
            <a:endCxn id="46" idx="2"/>
          </p:cNvCxnSpPr>
          <p:nvPr/>
        </p:nvCxnSpPr>
        <p:spPr>
          <a:xfrm rot="5400000" flipH="1">
            <a:off x="4671538" y="2678712"/>
            <a:ext cx="130080" cy="4516974"/>
          </a:xfrm>
          <a:prstGeom prst="curvedConnector3">
            <a:avLst>
              <a:gd name="adj1" fmla="val -175738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3" name="Düz Ok Bağlayıcısı 42">
            <a:extLst>
              <a:ext uri="{FF2B5EF4-FFF2-40B4-BE49-F238E27FC236}">
                <a16:creationId xmlns:a16="http://schemas.microsoft.com/office/drawing/2014/main" id="{D088AC16-7650-4A35-8C1C-44F02E5DB3FC}"/>
              </a:ext>
            </a:extLst>
          </p:cNvPr>
          <p:cNvCxnSpPr>
            <a:cxnSpLocks/>
          </p:cNvCxnSpPr>
          <p:nvPr/>
        </p:nvCxnSpPr>
        <p:spPr>
          <a:xfrm flipH="1">
            <a:off x="7615514" y="4769469"/>
            <a:ext cx="522300" cy="193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4" name="Dikdörtgen: Köşeleri Yuvarlatılmış 43">
            <a:extLst>
              <a:ext uri="{FF2B5EF4-FFF2-40B4-BE49-F238E27FC236}">
                <a16:creationId xmlns:a16="http://schemas.microsoft.com/office/drawing/2014/main" id="{ED861F59-A73E-479D-A82D-2175C19DC65D}"/>
              </a:ext>
            </a:extLst>
          </p:cNvPr>
          <p:cNvSpPr/>
          <p:nvPr/>
        </p:nvSpPr>
        <p:spPr>
          <a:xfrm>
            <a:off x="2952086" y="4500479"/>
            <a:ext cx="2181176" cy="461665"/>
          </a:xfrm>
          <a:prstGeom prst="roundRect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cxnSp>
        <p:nvCxnSpPr>
          <p:cNvPr id="45" name="Bağlayıcı: Eğri 44">
            <a:extLst>
              <a:ext uri="{FF2B5EF4-FFF2-40B4-BE49-F238E27FC236}">
                <a16:creationId xmlns:a16="http://schemas.microsoft.com/office/drawing/2014/main" id="{2C14EFE4-6092-4310-A23A-1E67346C4B60}"/>
              </a:ext>
            </a:extLst>
          </p:cNvPr>
          <p:cNvCxnSpPr>
            <a:cxnSpLocks/>
            <a:stCxn id="30" idx="0"/>
            <a:endCxn id="44" idx="0"/>
          </p:cNvCxnSpPr>
          <p:nvPr/>
        </p:nvCxnSpPr>
        <p:spPr>
          <a:xfrm rot="16200000" flipV="1">
            <a:off x="5498823" y="3044331"/>
            <a:ext cx="40095" cy="2952391"/>
          </a:xfrm>
          <a:prstGeom prst="curvedConnector3">
            <a:avLst>
              <a:gd name="adj1" fmla="val 670146"/>
            </a:avLst>
          </a:prstGeom>
          <a:ln w="38100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6" name="Dikdörtgen: Köşeleri Yuvarlatılmış 45">
            <a:extLst>
              <a:ext uri="{FF2B5EF4-FFF2-40B4-BE49-F238E27FC236}">
                <a16:creationId xmlns:a16="http://schemas.microsoft.com/office/drawing/2014/main" id="{4AD5F1B4-41AB-4BC6-9EBF-FB18A20C9B0D}"/>
              </a:ext>
            </a:extLst>
          </p:cNvPr>
          <p:cNvSpPr/>
          <p:nvPr/>
        </p:nvSpPr>
        <p:spPr>
          <a:xfrm rot="19507486">
            <a:off x="1934423" y="4451952"/>
            <a:ext cx="823360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47" name="Metin kutusu 46">
            <a:extLst>
              <a:ext uri="{FF2B5EF4-FFF2-40B4-BE49-F238E27FC236}">
                <a16:creationId xmlns:a16="http://schemas.microsoft.com/office/drawing/2014/main" id="{BAAA8110-281A-42C0-A4CB-300BAC99C5DB}"/>
              </a:ext>
            </a:extLst>
          </p:cNvPr>
          <p:cNvSpPr txBox="1"/>
          <p:nvPr/>
        </p:nvSpPr>
        <p:spPr>
          <a:xfrm rot="19515438">
            <a:off x="1342192" y="4438975"/>
            <a:ext cx="1953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u="sng" dirty="0"/>
              <a:t>O</a:t>
            </a:r>
          </a:p>
        </p:txBody>
      </p:sp>
      <p:sp>
        <p:nvSpPr>
          <p:cNvPr id="48" name="Metin kutusu 47">
            <a:extLst>
              <a:ext uri="{FF2B5EF4-FFF2-40B4-BE49-F238E27FC236}">
                <a16:creationId xmlns:a16="http://schemas.microsoft.com/office/drawing/2014/main" id="{CC93F4F9-A866-409C-930A-9162D2222F98}"/>
              </a:ext>
            </a:extLst>
          </p:cNvPr>
          <p:cNvSpPr txBox="1"/>
          <p:nvPr/>
        </p:nvSpPr>
        <p:spPr>
          <a:xfrm>
            <a:off x="8137814" y="4514695"/>
            <a:ext cx="20351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Neyi yazdırdı?</a:t>
            </a:r>
          </a:p>
        </p:txBody>
      </p:sp>
    </p:spTree>
    <p:extLst>
      <p:ext uri="{BB962C8B-B14F-4D97-AF65-F5344CB8AC3E}">
        <p14:creationId xmlns:p14="http://schemas.microsoft.com/office/powerpoint/2010/main" val="40495355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 animBg="1"/>
      <p:bldP spid="4" grpId="0"/>
      <p:bldP spid="17" grpId="0" animBg="1"/>
      <p:bldP spid="18" grpId="0"/>
      <p:bldP spid="23" grpId="0"/>
      <p:bldP spid="24" grpId="0" animBg="1"/>
      <p:bldP spid="29" grpId="0"/>
      <p:bldP spid="30" grpId="0" animBg="1"/>
      <p:bldP spid="31" grpId="0"/>
      <p:bldP spid="44" grpId="0" animBg="1"/>
      <p:bldP spid="46" grpId="0" animBg="1"/>
      <p:bldP spid="47" grpId="0"/>
      <p:bldP spid="48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/>
              <a:t>ÖRNEK</a:t>
            </a:r>
            <a:endParaRPr lang="tr-TR" dirty="0">
              <a:solidFill>
                <a:srgbClr val="FFC000"/>
              </a:solidFill>
            </a:endParaRP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54</a:t>
            </a:fld>
            <a:endParaRPr lang="tr-TR" noProof="0" dirty="0"/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F5AB5749-B7D5-4613-9824-1EC2F900B996}"/>
              </a:ext>
            </a:extLst>
          </p:cNvPr>
          <p:cNvSpPr txBox="1"/>
          <p:nvPr/>
        </p:nvSpPr>
        <p:spPr>
          <a:xfrm>
            <a:off x="1133136" y="1777108"/>
            <a:ext cx="6635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Bardaktaki suyu içti.</a:t>
            </a:r>
          </a:p>
        </p:txBody>
      </p:sp>
      <p:sp>
        <p:nvSpPr>
          <p:cNvPr id="2" name="Dikdörtgen: Köşeleri Yuvarlatılmış 1">
            <a:extLst>
              <a:ext uri="{FF2B5EF4-FFF2-40B4-BE49-F238E27FC236}">
                <a16:creationId xmlns:a16="http://schemas.microsoft.com/office/drawing/2014/main" id="{BE495CEF-24DF-4FE9-9EF4-8690928D4FC2}"/>
              </a:ext>
            </a:extLst>
          </p:cNvPr>
          <p:cNvSpPr/>
          <p:nvPr/>
        </p:nvSpPr>
        <p:spPr>
          <a:xfrm>
            <a:off x="3553171" y="1774260"/>
            <a:ext cx="630213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64F3680F-3A1F-4818-A141-E6C5E9121DF3}"/>
              </a:ext>
            </a:extLst>
          </p:cNvPr>
          <p:cNvSpPr txBox="1"/>
          <p:nvPr/>
        </p:nvSpPr>
        <p:spPr>
          <a:xfrm>
            <a:off x="2815833" y="2753632"/>
            <a:ext cx="1953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Kim içti?</a:t>
            </a:r>
          </a:p>
          <a:p>
            <a:pPr algn="ctr"/>
            <a:r>
              <a:rPr lang="tr-TR" sz="2400" dirty="0"/>
              <a:t>İçen kim?</a:t>
            </a:r>
          </a:p>
        </p:txBody>
      </p:sp>
      <p:cxnSp>
        <p:nvCxnSpPr>
          <p:cNvPr id="6" name="Düz Ok Bağlayıcısı 5">
            <a:extLst>
              <a:ext uri="{FF2B5EF4-FFF2-40B4-BE49-F238E27FC236}">
                <a16:creationId xmlns:a16="http://schemas.microsoft.com/office/drawing/2014/main" id="{D76D9E67-8205-448E-893D-42CD0E557961}"/>
              </a:ext>
            </a:extLst>
          </p:cNvPr>
          <p:cNvCxnSpPr>
            <a:cxnSpLocks/>
          </p:cNvCxnSpPr>
          <p:nvPr/>
        </p:nvCxnSpPr>
        <p:spPr>
          <a:xfrm flipV="1">
            <a:off x="3892844" y="2303077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7" name="Dikdörtgen: Köşeleri Yuvarlatılmış 16">
            <a:extLst>
              <a:ext uri="{FF2B5EF4-FFF2-40B4-BE49-F238E27FC236}">
                <a16:creationId xmlns:a16="http://schemas.microsoft.com/office/drawing/2014/main" id="{6B7B29A9-961A-43CE-906D-B5C3308B129E}"/>
              </a:ext>
            </a:extLst>
          </p:cNvPr>
          <p:cNvSpPr/>
          <p:nvPr/>
        </p:nvSpPr>
        <p:spPr>
          <a:xfrm rot="19507486">
            <a:off x="571576" y="1814970"/>
            <a:ext cx="823360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7" name="Bağlayıcı: Eğri 26">
            <a:extLst>
              <a:ext uri="{FF2B5EF4-FFF2-40B4-BE49-F238E27FC236}">
                <a16:creationId xmlns:a16="http://schemas.microsoft.com/office/drawing/2014/main" id="{8290815F-96F6-438C-A1AB-0C7DF2CFFEAA}"/>
              </a:ext>
            </a:extLst>
          </p:cNvPr>
          <p:cNvCxnSpPr>
            <a:cxnSpLocks/>
            <a:stCxn id="2" idx="2"/>
            <a:endCxn id="17" idx="2"/>
          </p:cNvCxnSpPr>
          <p:nvPr/>
        </p:nvCxnSpPr>
        <p:spPr>
          <a:xfrm rot="5400000" flipH="1">
            <a:off x="2491387" y="859034"/>
            <a:ext cx="748" cy="2753034"/>
          </a:xfrm>
          <a:prstGeom prst="curvedConnector3">
            <a:avLst>
              <a:gd name="adj1" fmla="val -36004011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EC1B1A78-D2E5-45A9-BAC9-86562F0F448B}"/>
              </a:ext>
            </a:extLst>
          </p:cNvPr>
          <p:cNvSpPr txBox="1"/>
          <p:nvPr/>
        </p:nvSpPr>
        <p:spPr>
          <a:xfrm rot="19515438">
            <a:off x="-20655" y="1801993"/>
            <a:ext cx="1953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u="sng" dirty="0"/>
              <a:t>O</a:t>
            </a:r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C58B4A2D-3AA7-486F-9B74-FEA6EA6FC1D7}"/>
              </a:ext>
            </a:extLst>
          </p:cNvPr>
          <p:cNvCxnSpPr>
            <a:cxnSpLocks/>
          </p:cNvCxnSpPr>
          <p:nvPr/>
        </p:nvCxnSpPr>
        <p:spPr>
          <a:xfrm flipH="1">
            <a:off x="4318681" y="2040034"/>
            <a:ext cx="522300" cy="193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3" name="Metin kutusu 22">
            <a:extLst>
              <a:ext uri="{FF2B5EF4-FFF2-40B4-BE49-F238E27FC236}">
                <a16:creationId xmlns:a16="http://schemas.microsoft.com/office/drawing/2014/main" id="{2B079A3A-1429-46DD-A859-519FDF3092D3}"/>
              </a:ext>
            </a:extLst>
          </p:cNvPr>
          <p:cNvSpPr txBox="1"/>
          <p:nvPr/>
        </p:nvSpPr>
        <p:spPr>
          <a:xfrm>
            <a:off x="4579831" y="1778055"/>
            <a:ext cx="20351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Neyi içti?</a:t>
            </a:r>
          </a:p>
        </p:txBody>
      </p:sp>
      <p:sp>
        <p:nvSpPr>
          <p:cNvPr id="24" name="Dikdörtgen: Köşeleri Yuvarlatılmış 23">
            <a:extLst>
              <a:ext uri="{FF2B5EF4-FFF2-40B4-BE49-F238E27FC236}">
                <a16:creationId xmlns:a16="http://schemas.microsoft.com/office/drawing/2014/main" id="{81D2DDDA-3F6E-4DCA-A7D9-91E300B1E2D4}"/>
              </a:ext>
            </a:extLst>
          </p:cNvPr>
          <p:cNvSpPr/>
          <p:nvPr/>
        </p:nvSpPr>
        <p:spPr>
          <a:xfrm>
            <a:off x="1534305" y="1761897"/>
            <a:ext cx="2035181" cy="461665"/>
          </a:xfrm>
          <a:prstGeom prst="roundRect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cxnSp>
        <p:nvCxnSpPr>
          <p:cNvPr id="25" name="Bağlayıcı: Eğri 24">
            <a:extLst>
              <a:ext uri="{FF2B5EF4-FFF2-40B4-BE49-F238E27FC236}">
                <a16:creationId xmlns:a16="http://schemas.microsoft.com/office/drawing/2014/main" id="{DB408B82-9774-4867-B71E-770E975C85A8}"/>
              </a:ext>
            </a:extLst>
          </p:cNvPr>
          <p:cNvCxnSpPr>
            <a:cxnSpLocks/>
            <a:stCxn id="2" idx="0"/>
            <a:endCxn id="24" idx="0"/>
          </p:cNvCxnSpPr>
          <p:nvPr/>
        </p:nvCxnSpPr>
        <p:spPr>
          <a:xfrm rot="16200000" flipV="1">
            <a:off x="3203906" y="1109888"/>
            <a:ext cx="12363" cy="1316382"/>
          </a:xfrm>
          <a:prstGeom prst="curvedConnector3">
            <a:avLst>
              <a:gd name="adj1" fmla="val 1949066"/>
            </a:avLst>
          </a:prstGeom>
          <a:ln w="38100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9" name="Metin kutusu 28">
            <a:extLst>
              <a:ext uri="{FF2B5EF4-FFF2-40B4-BE49-F238E27FC236}">
                <a16:creationId xmlns:a16="http://schemas.microsoft.com/office/drawing/2014/main" id="{F5811D3D-C61F-49B1-82C9-9DB732F786AB}"/>
              </a:ext>
            </a:extLst>
          </p:cNvPr>
          <p:cNvSpPr txBox="1"/>
          <p:nvPr/>
        </p:nvSpPr>
        <p:spPr>
          <a:xfrm>
            <a:off x="2550917" y="4515690"/>
            <a:ext cx="6635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Bardaktaki suyu içirdi.</a:t>
            </a:r>
          </a:p>
        </p:txBody>
      </p:sp>
      <p:sp>
        <p:nvSpPr>
          <p:cNvPr id="30" name="Dikdörtgen: Köşeleri Yuvarlatılmış 29">
            <a:extLst>
              <a:ext uri="{FF2B5EF4-FFF2-40B4-BE49-F238E27FC236}">
                <a16:creationId xmlns:a16="http://schemas.microsoft.com/office/drawing/2014/main" id="{4AB4A01C-9183-4FCE-BBB6-D897C8988947}"/>
              </a:ext>
            </a:extLst>
          </p:cNvPr>
          <p:cNvSpPr/>
          <p:nvPr/>
        </p:nvSpPr>
        <p:spPr>
          <a:xfrm>
            <a:off x="4992078" y="4498487"/>
            <a:ext cx="844109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31" name="Metin kutusu 30">
            <a:extLst>
              <a:ext uri="{FF2B5EF4-FFF2-40B4-BE49-F238E27FC236}">
                <a16:creationId xmlns:a16="http://schemas.microsoft.com/office/drawing/2014/main" id="{ACE6C531-5D02-4AC7-9717-A80DD2D74A2C}"/>
              </a:ext>
            </a:extLst>
          </p:cNvPr>
          <p:cNvSpPr txBox="1"/>
          <p:nvPr/>
        </p:nvSpPr>
        <p:spPr>
          <a:xfrm>
            <a:off x="4437588" y="5569442"/>
            <a:ext cx="1953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Kim içirdi?</a:t>
            </a:r>
          </a:p>
          <a:p>
            <a:pPr algn="ctr"/>
            <a:r>
              <a:rPr lang="tr-TR" sz="2400" dirty="0"/>
              <a:t>İçiren kim?</a:t>
            </a:r>
          </a:p>
        </p:txBody>
      </p:sp>
      <p:cxnSp>
        <p:nvCxnSpPr>
          <p:cNvPr id="32" name="Düz Ok Bağlayıcısı 31">
            <a:extLst>
              <a:ext uri="{FF2B5EF4-FFF2-40B4-BE49-F238E27FC236}">
                <a16:creationId xmlns:a16="http://schemas.microsoft.com/office/drawing/2014/main" id="{523A8A37-3AC8-4257-97F7-778CD95D127A}"/>
              </a:ext>
            </a:extLst>
          </p:cNvPr>
          <p:cNvCxnSpPr>
            <a:cxnSpLocks/>
          </p:cNvCxnSpPr>
          <p:nvPr/>
        </p:nvCxnSpPr>
        <p:spPr>
          <a:xfrm flipV="1">
            <a:off x="5417270" y="5107555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3" name="Bağlayıcı: Eğri 32">
            <a:extLst>
              <a:ext uri="{FF2B5EF4-FFF2-40B4-BE49-F238E27FC236}">
                <a16:creationId xmlns:a16="http://schemas.microsoft.com/office/drawing/2014/main" id="{60473B22-A069-48D3-A12C-D7763235A4C4}"/>
              </a:ext>
            </a:extLst>
          </p:cNvPr>
          <p:cNvCxnSpPr>
            <a:cxnSpLocks/>
            <a:stCxn id="30" idx="2"/>
            <a:endCxn id="46" idx="2"/>
          </p:cNvCxnSpPr>
          <p:nvPr/>
        </p:nvCxnSpPr>
        <p:spPr>
          <a:xfrm rot="5400000" flipH="1">
            <a:off x="3902115" y="3448135"/>
            <a:ext cx="87993" cy="2936042"/>
          </a:xfrm>
          <a:prstGeom prst="curvedConnector3">
            <a:avLst>
              <a:gd name="adj1" fmla="val -259793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3" name="Düz Ok Bağlayıcısı 42">
            <a:extLst>
              <a:ext uri="{FF2B5EF4-FFF2-40B4-BE49-F238E27FC236}">
                <a16:creationId xmlns:a16="http://schemas.microsoft.com/office/drawing/2014/main" id="{D088AC16-7650-4A35-8C1C-44F02E5DB3FC}"/>
              </a:ext>
            </a:extLst>
          </p:cNvPr>
          <p:cNvCxnSpPr>
            <a:cxnSpLocks/>
          </p:cNvCxnSpPr>
          <p:nvPr/>
        </p:nvCxnSpPr>
        <p:spPr>
          <a:xfrm flipH="1">
            <a:off x="5958240" y="4744585"/>
            <a:ext cx="522300" cy="193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4" name="Dikdörtgen: Köşeleri Yuvarlatılmış 43">
            <a:extLst>
              <a:ext uri="{FF2B5EF4-FFF2-40B4-BE49-F238E27FC236}">
                <a16:creationId xmlns:a16="http://schemas.microsoft.com/office/drawing/2014/main" id="{ED861F59-A73E-479D-A82D-2175C19DC65D}"/>
              </a:ext>
            </a:extLst>
          </p:cNvPr>
          <p:cNvSpPr/>
          <p:nvPr/>
        </p:nvSpPr>
        <p:spPr>
          <a:xfrm>
            <a:off x="2952086" y="4500479"/>
            <a:ext cx="2035181" cy="461665"/>
          </a:xfrm>
          <a:prstGeom prst="roundRect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cxnSp>
        <p:nvCxnSpPr>
          <p:cNvPr id="45" name="Bağlayıcı: Eğri 44">
            <a:extLst>
              <a:ext uri="{FF2B5EF4-FFF2-40B4-BE49-F238E27FC236}">
                <a16:creationId xmlns:a16="http://schemas.microsoft.com/office/drawing/2014/main" id="{2C14EFE4-6092-4310-A23A-1E67346C4B60}"/>
              </a:ext>
            </a:extLst>
          </p:cNvPr>
          <p:cNvCxnSpPr>
            <a:cxnSpLocks/>
            <a:stCxn id="30" idx="0"/>
            <a:endCxn id="44" idx="0"/>
          </p:cNvCxnSpPr>
          <p:nvPr/>
        </p:nvCxnSpPr>
        <p:spPr>
          <a:xfrm rot="16200000" flipH="1" flipV="1">
            <a:off x="4690909" y="3777255"/>
            <a:ext cx="1992" cy="1444456"/>
          </a:xfrm>
          <a:prstGeom prst="curvedConnector3">
            <a:avLst>
              <a:gd name="adj1" fmla="val -11475904"/>
            </a:avLst>
          </a:prstGeom>
          <a:ln w="38100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6" name="Dikdörtgen: Köşeleri Yuvarlatılmış 45">
            <a:extLst>
              <a:ext uri="{FF2B5EF4-FFF2-40B4-BE49-F238E27FC236}">
                <a16:creationId xmlns:a16="http://schemas.microsoft.com/office/drawing/2014/main" id="{4AD5F1B4-41AB-4BC6-9EBF-FB18A20C9B0D}"/>
              </a:ext>
            </a:extLst>
          </p:cNvPr>
          <p:cNvSpPr/>
          <p:nvPr/>
        </p:nvSpPr>
        <p:spPr>
          <a:xfrm rot="19507486">
            <a:off x="1934423" y="4451952"/>
            <a:ext cx="823360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47" name="Metin kutusu 46">
            <a:extLst>
              <a:ext uri="{FF2B5EF4-FFF2-40B4-BE49-F238E27FC236}">
                <a16:creationId xmlns:a16="http://schemas.microsoft.com/office/drawing/2014/main" id="{BAAA8110-281A-42C0-A4CB-300BAC99C5DB}"/>
              </a:ext>
            </a:extLst>
          </p:cNvPr>
          <p:cNvSpPr txBox="1"/>
          <p:nvPr/>
        </p:nvSpPr>
        <p:spPr>
          <a:xfrm rot="19515438">
            <a:off x="1342192" y="4438975"/>
            <a:ext cx="1953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u="sng" dirty="0"/>
              <a:t>O</a:t>
            </a:r>
          </a:p>
        </p:txBody>
      </p:sp>
      <p:sp>
        <p:nvSpPr>
          <p:cNvPr id="48" name="Metin kutusu 47">
            <a:extLst>
              <a:ext uri="{FF2B5EF4-FFF2-40B4-BE49-F238E27FC236}">
                <a16:creationId xmlns:a16="http://schemas.microsoft.com/office/drawing/2014/main" id="{CC93F4F9-A866-409C-930A-9162D2222F98}"/>
              </a:ext>
            </a:extLst>
          </p:cNvPr>
          <p:cNvSpPr txBox="1"/>
          <p:nvPr/>
        </p:nvSpPr>
        <p:spPr>
          <a:xfrm>
            <a:off x="6226474" y="4498487"/>
            <a:ext cx="20351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Neyi içirdi?</a:t>
            </a:r>
          </a:p>
        </p:txBody>
      </p:sp>
    </p:spTree>
    <p:extLst>
      <p:ext uri="{BB962C8B-B14F-4D97-AF65-F5344CB8AC3E}">
        <p14:creationId xmlns:p14="http://schemas.microsoft.com/office/powerpoint/2010/main" val="22991565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 animBg="1"/>
      <p:bldP spid="4" grpId="0"/>
      <p:bldP spid="17" grpId="0" animBg="1"/>
      <p:bldP spid="18" grpId="0"/>
      <p:bldP spid="23" grpId="0"/>
      <p:bldP spid="24" grpId="0" animBg="1"/>
      <p:bldP spid="29" grpId="0"/>
      <p:bldP spid="30" grpId="0" animBg="1"/>
      <p:bldP spid="31" grpId="0"/>
      <p:bldP spid="44" grpId="0" animBg="1"/>
      <p:bldP spid="46" grpId="0" animBg="1"/>
      <p:bldP spid="47" grpId="0"/>
      <p:bldP spid="48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/>
              <a:t>ÖRNEK</a:t>
            </a:r>
            <a:endParaRPr lang="tr-TR" dirty="0">
              <a:solidFill>
                <a:srgbClr val="FFC000"/>
              </a:solidFill>
            </a:endParaRP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55</a:t>
            </a:fld>
            <a:endParaRPr lang="tr-TR" noProof="0" dirty="0"/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F5AB5749-B7D5-4613-9824-1EC2F900B996}"/>
              </a:ext>
            </a:extLst>
          </p:cNvPr>
          <p:cNvSpPr txBox="1"/>
          <p:nvPr/>
        </p:nvSpPr>
        <p:spPr>
          <a:xfrm>
            <a:off x="1133136" y="1777108"/>
            <a:ext cx="6635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Ahmet, mutfaktaki tabakları topladı.</a:t>
            </a:r>
          </a:p>
        </p:txBody>
      </p:sp>
      <p:sp>
        <p:nvSpPr>
          <p:cNvPr id="2" name="Dikdörtgen: Köşeleri Yuvarlatılmış 1">
            <a:extLst>
              <a:ext uri="{FF2B5EF4-FFF2-40B4-BE49-F238E27FC236}">
                <a16:creationId xmlns:a16="http://schemas.microsoft.com/office/drawing/2014/main" id="{BE495CEF-24DF-4FE9-9EF4-8690928D4FC2}"/>
              </a:ext>
            </a:extLst>
          </p:cNvPr>
          <p:cNvSpPr/>
          <p:nvPr/>
        </p:nvSpPr>
        <p:spPr>
          <a:xfrm>
            <a:off x="5116096" y="1784713"/>
            <a:ext cx="979895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64F3680F-3A1F-4818-A141-E6C5E9121DF3}"/>
              </a:ext>
            </a:extLst>
          </p:cNvPr>
          <p:cNvSpPr txBox="1"/>
          <p:nvPr/>
        </p:nvSpPr>
        <p:spPr>
          <a:xfrm>
            <a:off x="4622134" y="2837235"/>
            <a:ext cx="21195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Kim topladı?</a:t>
            </a:r>
          </a:p>
          <a:p>
            <a:pPr algn="ctr"/>
            <a:r>
              <a:rPr lang="tr-TR" sz="2400" dirty="0"/>
              <a:t>Toplayan kim?</a:t>
            </a:r>
          </a:p>
        </p:txBody>
      </p:sp>
      <p:cxnSp>
        <p:nvCxnSpPr>
          <p:cNvPr id="6" name="Düz Ok Bağlayıcısı 5">
            <a:extLst>
              <a:ext uri="{FF2B5EF4-FFF2-40B4-BE49-F238E27FC236}">
                <a16:creationId xmlns:a16="http://schemas.microsoft.com/office/drawing/2014/main" id="{D76D9E67-8205-448E-893D-42CD0E557961}"/>
              </a:ext>
            </a:extLst>
          </p:cNvPr>
          <p:cNvCxnSpPr>
            <a:cxnSpLocks/>
          </p:cNvCxnSpPr>
          <p:nvPr/>
        </p:nvCxnSpPr>
        <p:spPr>
          <a:xfrm flipV="1">
            <a:off x="5606044" y="2376965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7" name="Dikdörtgen: Köşeleri Yuvarlatılmış 16">
            <a:extLst>
              <a:ext uri="{FF2B5EF4-FFF2-40B4-BE49-F238E27FC236}">
                <a16:creationId xmlns:a16="http://schemas.microsoft.com/office/drawing/2014/main" id="{6B7B29A9-961A-43CE-906D-B5C3308B129E}"/>
              </a:ext>
            </a:extLst>
          </p:cNvPr>
          <p:cNvSpPr/>
          <p:nvPr/>
        </p:nvSpPr>
        <p:spPr>
          <a:xfrm>
            <a:off x="1532499" y="1769503"/>
            <a:ext cx="979895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7" name="Bağlayıcı: Eğri 26">
            <a:extLst>
              <a:ext uri="{FF2B5EF4-FFF2-40B4-BE49-F238E27FC236}">
                <a16:creationId xmlns:a16="http://schemas.microsoft.com/office/drawing/2014/main" id="{8290815F-96F6-438C-A1AB-0C7DF2CFFEAA}"/>
              </a:ext>
            </a:extLst>
          </p:cNvPr>
          <p:cNvCxnSpPr>
            <a:cxnSpLocks/>
            <a:stCxn id="2" idx="2"/>
            <a:endCxn id="17" idx="2"/>
          </p:cNvCxnSpPr>
          <p:nvPr/>
        </p:nvCxnSpPr>
        <p:spPr>
          <a:xfrm rot="5400000" flipH="1">
            <a:off x="3806641" y="446975"/>
            <a:ext cx="15210" cy="3583597"/>
          </a:xfrm>
          <a:prstGeom prst="curvedConnector3">
            <a:avLst>
              <a:gd name="adj1" fmla="val -1502959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C58B4A2D-3AA7-486F-9B74-FEA6EA6FC1D7}"/>
              </a:ext>
            </a:extLst>
          </p:cNvPr>
          <p:cNvCxnSpPr>
            <a:cxnSpLocks/>
          </p:cNvCxnSpPr>
          <p:nvPr/>
        </p:nvCxnSpPr>
        <p:spPr>
          <a:xfrm flipH="1">
            <a:off x="6219431" y="2030888"/>
            <a:ext cx="522300" cy="193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3" name="Metin kutusu 22">
            <a:extLst>
              <a:ext uri="{FF2B5EF4-FFF2-40B4-BE49-F238E27FC236}">
                <a16:creationId xmlns:a16="http://schemas.microsoft.com/office/drawing/2014/main" id="{2B079A3A-1429-46DD-A859-519FDF3092D3}"/>
              </a:ext>
            </a:extLst>
          </p:cNvPr>
          <p:cNvSpPr txBox="1"/>
          <p:nvPr/>
        </p:nvSpPr>
        <p:spPr>
          <a:xfrm>
            <a:off x="6595314" y="1784713"/>
            <a:ext cx="20351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Neyi topladı?</a:t>
            </a:r>
          </a:p>
        </p:txBody>
      </p:sp>
      <p:sp>
        <p:nvSpPr>
          <p:cNvPr id="24" name="Dikdörtgen: Köşeleri Yuvarlatılmış 23">
            <a:extLst>
              <a:ext uri="{FF2B5EF4-FFF2-40B4-BE49-F238E27FC236}">
                <a16:creationId xmlns:a16="http://schemas.microsoft.com/office/drawing/2014/main" id="{81D2DDDA-3F6E-4DCA-A7D9-91E300B1E2D4}"/>
              </a:ext>
            </a:extLst>
          </p:cNvPr>
          <p:cNvSpPr/>
          <p:nvPr/>
        </p:nvSpPr>
        <p:spPr>
          <a:xfrm>
            <a:off x="2559036" y="1761897"/>
            <a:ext cx="2557059" cy="461665"/>
          </a:xfrm>
          <a:prstGeom prst="roundRect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cxnSp>
        <p:nvCxnSpPr>
          <p:cNvPr id="25" name="Bağlayıcı: Eğri 24">
            <a:extLst>
              <a:ext uri="{FF2B5EF4-FFF2-40B4-BE49-F238E27FC236}">
                <a16:creationId xmlns:a16="http://schemas.microsoft.com/office/drawing/2014/main" id="{DB408B82-9774-4867-B71E-770E975C85A8}"/>
              </a:ext>
            </a:extLst>
          </p:cNvPr>
          <p:cNvCxnSpPr>
            <a:cxnSpLocks/>
            <a:stCxn id="2" idx="0"/>
            <a:endCxn id="24" idx="0"/>
          </p:cNvCxnSpPr>
          <p:nvPr/>
        </p:nvCxnSpPr>
        <p:spPr>
          <a:xfrm rot="16200000" flipV="1">
            <a:off x="4710397" y="889066"/>
            <a:ext cx="22816" cy="1768478"/>
          </a:xfrm>
          <a:prstGeom prst="curvedConnector3">
            <a:avLst>
              <a:gd name="adj1" fmla="val 1101928"/>
            </a:avLst>
          </a:prstGeom>
          <a:ln w="38100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9" name="Metin kutusu 28">
            <a:extLst>
              <a:ext uri="{FF2B5EF4-FFF2-40B4-BE49-F238E27FC236}">
                <a16:creationId xmlns:a16="http://schemas.microsoft.com/office/drawing/2014/main" id="{F5811D3D-C61F-49B1-82C9-9DB732F786AB}"/>
              </a:ext>
            </a:extLst>
          </p:cNvPr>
          <p:cNvSpPr txBox="1"/>
          <p:nvPr/>
        </p:nvSpPr>
        <p:spPr>
          <a:xfrm>
            <a:off x="2550917" y="4515690"/>
            <a:ext cx="6635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Ahmet, mutfaktaki tabakları toplattı.</a:t>
            </a:r>
          </a:p>
        </p:txBody>
      </p:sp>
      <p:sp>
        <p:nvSpPr>
          <p:cNvPr id="30" name="Dikdörtgen: Köşeleri Yuvarlatılmış 29">
            <a:extLst>
              <a:ext uri="{FF2B5EF4-FFF2-40B4-BE49-F238E27FC236}">
                <a16:creationId xmlns:a16="http://schemas.microsoft.com/office/drawing/2014/main" id="{4AB4A01C-9183-4FCE-BBB6-D897C8988947}"/>
              </a:ext>
            </a:extLst>
          </p:cNvPr>
          <p:cNvSpPr/>
          <p:nvPr/>
        </p:nvSpPr>
        <p:spPr>
          <a:xfrm>
            <a:off x="6534725" y="4500478"/>
            <a:ext cx="1078179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31" name="Metin kutusu 30">
            <a:extLst>
              <a:ext uri="{FF2B5EF4-FFF2-40B4-BE49-F238E27FC236}">
                <a16:creationId xmlns:a16="http://schemas.microsoft.com/office/drawing/2014/main" id="{ACE6C531-5D02-4AC7-9717-A80DD2D74A2C}"/>
              </a:ext>
            </a:extLst>
          </p:cNvPr>
          <p:cNvSpPr txBox="1"/>
          <p:nvPr/>
        </p:nvSpPr>
        <p:spPr>
          <a:xfrm>
            <a:off x="6128682" y="5591500"/>
            <a:ext cx="1953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Kim toplattı?</a:t>
            </a:r>
          </a:p>
          <a:p>
            <a:pPr algn="ctr"/>
            <a:r>
              <a:rPr lang="tr-TR" sz="2400" dirty="0"/>
              <a:t>Toplatan kim?</a:t>
            </a:r>
          </a:p>
        </p:txBody>
      </p:sp>
      <p:cxnSp>
        <p:nvCxnSpPr>
          <p:cNvPr id="32" name="Düz Ok Bağlayıcısı 31">
            <a:extLst>
              <a:ext uri="{FF2B5EF4-FFF2-40B4-BE49-F238E27FC236}">
                <a16:creationId xmlns:a16="http://schemas.microsoft.com/office/drawing/2014/main" id="{523A8A37-3AC8-4257-97F7-778CD95D127A}"/>
              </a:ext>
            </a:extLst>
          </p:cNvPr>
          <p:cNvCxnSpPr>
            <a:cxnSpLocks/>
          </p:cNvCxnSpPr>
          <p:nvPr/>
        </p:nvCxnSpPr>
        <p:spPr>
          <a:xfrm flipV="1">
            <a:off x="7073814" y="5115547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3" name="Bağlayıcı: Eğri 32">
            <a:extLst>
              <a:ext uri="{FF2B5EF4-FFF2-40B4-BE49-F238E27FC236}">
                <a16:creationId xmlns:a16="http://schemas.microsoft.com/office/drawing/2014/main" id="{60473B22-A069-48D3-A12C-D7763235A4C4}"/>
              </a:ext>
            </a:extLst>
          </p:cNvPr>
          <p:cNvCxnSpPr>
            <a:cxnSpLocks/>
            <a:stCxn id="30" idx="2"/>
            <a:endCxn id="46" idx="2"/>
          </p:cNvCxnSpPr>
          <p:nvPr/>
        </p:nvCxnSpPr>
        <p:spPr>
          <a:xfrm rot="5400000">
            <a:off x="5242235" y="3146247"/>
            <a:ext cx="15684" cy="3647476"/>
          </a:xfrm>
          <a:prstGeom prst="curvedConnector3">
            <a:avLst>
              <a:gd name="adj1" fmla="val 1557536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3" name="Düz Ok Bağlayıcısı 42">
            <a:extLst>
              <a:ext uri="{FF2B5EF4-FFF2-40B4-BE49-F238E27FC236}">
                <a16:creationId xmlns:a16="http://schemas.microsoft.com/office/drawing/2014/main" id="{D088AC16-7650-4A35-8C1C-44F02E5DB3FC}"/>
              </a:ext>
            </a:extLst>
          </p:cNvPr>
          <p:cNvCxnSpPr>
            <a:cxnSpLocks/>
          </p:cNvCxnSpPr>
          <p:nvPr/>
        </p:nvCxnSpPr>
        <p:spPr>
          <a:xfrm flipH="1">
            <a:off x="7585567" y="4768555"/>
            <a:ext cx="522300" cy="193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4" name="Dikdörtgen: Köşeleri Yuvarlatılmış 43">
            <a:extLst>
              <a:ext uri="{FF2B5EF4-FFF2-40B4-BE49-F238E27FC236}">
                <a16:creationId xmlns:a16="http://schemas.microsoft.com/office/drawing/2014/main" id="{ED861F59-A73E-479D-A82D-2175C19DC65D}"/>
              </a:ext>
            </a:extLst>
          </p:cNvPr>
          <p:cNvSpPr/>
          <p:nvPr/>
        </p:nvSpPr>
        <p:spPr>
          <a:xfrm>
            <a:off x="3971405" y="4500479"/>
            <a:ext cx="2535979" cy="461665"/>
          </a:xfrm>
          <a:prstGeom prst="roundRect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dirty="0"/>
          </a:p>
        </p:txBody>
      </p:sp>
      <p:cxnSp>
        <p:nvCxnSpPr>
          <p:cNvPr id="45" name="Bağlayıcı: Eğri 44">
            <a:extLst>
              <a:ext uri="{FF2B5EF4-FFF2-40B4-BE49-F238E27FC236}">
                <a16:creationId xmlns:a16="http://schemas.microsoft.com/office/drawing/2014/main" id="{2C14EFE4-6092-4310-A23A-1E67346C4B60}"/>
              </a:ext>
            </a:extLst>
          </p:cNvPr>
          <p:cNvCxnSpPr>
            <a:cxnSpLocks/>
            <a:stCxn id="30" idx="0"/>
            <a:endCxn id="44" idx="0"/>
          </p:cNvCxnSpPr>
          <p:nvPr/>
        </p:nvCxnSpPr>
        <p:spPr>
          <a:xfrm rot="16200000" flipH="1" flipV="1">
            <a:off x="6156604" y="3583268"/>
            <a:ext cx="1" cy="1834420"/>
          </a:xfrm>
          <a:prstGeom prst="curvedConnector3">
            <a:avLst>
              <a:gd name="adj1" fmla="val -22860000000"/>
            </a:avLst>
          </a:prstGeom>
          <a:ln w="38100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6" name="Dikdörtgen: Köşeleri Yuvarlatılmış 45">
            <a:extLst>
              <a:ext uri="{FF2B5EF4-FFF2-40B4-BE49-F238E27FC236}">
                <a16:creationId xmlns:a16="http://schemas.microsoft.com/office/drawing/2014/main" id="{4AD5F1B4-41AB-4BC6-9EBF-FB18A20C9B0D}"/>
              </a:ext>
            </a:extLst>
          </p:cNvPr>
          <p:cNvSpPr/>
          <p:nvPr/>
        </p:nvSpPr>
        <p:spPr>
          <a:xfrm rot="21596616">
            <a:off x="2946680" y="4516162"/>
            <a:ext cx="958863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48" name="Metin kutusu 47">
            <a:extLst>
              <a:ext uri="{FF2B5EF4-FFF2-40B4-BE49-F238E27FC236}">
                <a16:creationId xmlns:a16="http://schemas.microsoft.com/office/drawing/2014/main" id="{CC93F4F9-A866-409C-930A-9162D2222F98}"/>
              </a:ext>
            </a:extLst>
          </p:cNvPr>
          <p:cNvSpPr txBox="1"/>
          <p:nvPr/>
        </p:nvSpPr>
        <p:spPr>
          <a:xfrm>
            <a:off x="8081770" y="4500479"/>
            <a:ext cx="20351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Neyi toplattı?</a:t>
            </a:r>
          </a:p>
        </p:txBody>
      </p:sp>
    </p:spTree>
    <p:extLst>
      <p:ext uri="{BB962C8B-B14F-4D97-AF65-F5344CB8AC3E}">
        <p14:creationId xmlns:p14="http://schemas.microsoft.com/office/powerpoint/2010/main" val="28829071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 animBg="1"/>
      <p:bldP spid="4" grpId="0"/>
      <p:bldP spid="17" grpId="0" animBg="1"/>
      <p:bldP spid="23" grpId="0"/>
      <p:bldP spid="24" grpId="0" animBg="1"/>
      <p:bldP spid="29" grpId="0"/>
      <p:bldP spid="30" grpId="0" animBg="1"/>
      <p:bldP spid="31" grpId="0"/>
      <p:bldP spid="44" grpId="0" animBg="1"/>
      <p:bldP spid="46" grpId="0" animBg="1"/>
      <p:bldP spid="48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şlık 9">
            <a:extLst>
              <a:ext uri="{FF2B5EF4-FFF2-40B4-BE49-F238E27FC236}">
                <a16:creationId xmlns:a16="http://schemas.microsoft.com/office/drawing/2014/main" id="{A80C3D9E-B173-4AE7-8806-2FD5883D94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305" y="238192"/>
            <a:ext cx="11786804" cy="923274"/>
          </a:xfrm>
        </p:spPr>
        <p:txBody>
          <a:bodyPr>
            <a:normAutofit/>
          </a:bodyPr>
          <a:lstStyle/>
          <a:p>
            <a:r>
              <a:rPr lang="tr-TR" sz="2800" dirty="0"/>
              <a:t>Verilen cümlelerdeki yüklemleri </a:t>
            </a:r>
            <a:r>
              <a:rPr lang="tr-TR" sz="2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geçişli</a:t>
            </a:r>
            <a:r>
              <a:rPr lang="tr-TR" sz="2800" dirty="0"/>
              <a:t> ve </a:t>
            </a:r>
            <a:r>
              <a:rPr lang="tr-TR" sz="2800" dirty="0">
                <a:solidFill>
                  <a:srgbClr val="FFFF00"/>
                </a:solidFill>
              </a:rPr>
              <a:t>geçişsiz</a:t>
            </a:r>
            <a:r>
              <a:rPr lang="tr-TR" sz="2800" dirty="0"/>
              <a:t> çatılı olarak ayıralım.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7E6A47A5-B4FF-4445-AA5D-2458727BE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56</a:t>
            </a:fld>
            <a:endParaRPr lang="tr-TR" noProof="0" dirty="0"/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6CD24A26-3E11-4BD1-8457-A03454255039}"/>
              </a:ext>
            </a:extLst>
          </p:cNvPr>
          <p:cNvSpPr txBox="1"/>
          <p:nvPr/>
        </p:nvSpPr>
        <p:spPr>
          <a:xfrm>
            <a:off x="838200" y="123245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Kitaplarını toplayıp odayı terk etti.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9A8340D2-B31F-4D97-A1DF-43F52FE890CC}"/>
              </a:ext>
            </a:extLst>
          </p:cNvPr>
          <p:cNvSpPr txBox="1"/>
          <p:nvPr/>
        </p:nvSpPr>
        <p:spPr>
          <a:xfrm>
            <a:off x="838200" y="176379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Halamlar da bizimle tatile gelecekmiş.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9039AA62-B247-40D2-BC3D-07FF7106D7DF}"/>
              </a:ext>
            </a:extLst>
          </p:cNvPr>
          <p:cNvSpPr txBox="1"/>
          <p:nvPr/>
        </p:nvSpPr>
        <p:spPr>
          <a:xfrm>
            <a:off x="838200" y="229513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Meydanda toplanan göstericiler polis tarafından dağıtıldı.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D18CA566-62D0-4E6E-A66F-F32077BA2B2B}"/>
              </a:ext>
            </a:extLst>
          </p:cNvPr>
          <p:cNvSpPr txBox="1"/>
          <p:nvPr/>
        </p:nvSpPr>
        <p:spPr>
          <a:xfrm>
            <a:off x="838200" y="282647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Annem hazırladığım yemeği çok beğendi.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A77DEBCB-71AD-4F2D-A84C-3F6BE2631CCF}"/>
              </a:ext>
            </a:extLst>
          </p:cNvPr>
          <p:cNvSpPr txBox="1"/>
          <p:nvPr/>
        </p:nvSpPr>
        <p:spPr>
          <a:xfrm>
            <a:off x="838200" y="335781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Onun hastalığı da romatizmaymış.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A9DCF797-E532-41D9-8E07-4D55DCC990D7}"/>
              </a:ext>
            </a:extLst>
          </p:cNvPr>
          <p:cNvSpPr txBox="1"/>
          <p:nvPr/>
        </p:nvSpPr>
        <p:spPr>
          <a:xfrm>
            <a:off x="838200" y="3890463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Pazarda kaybettiğim cüzdan bulunmuş.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3F53DD47-0065-40DF-B4ED-7D7C3D78A05A}"/>
              </a:ext>
            </a:extLst>
          </p:cNvPr>
          <p:cNvSpPr txBox="1"/>
          <p:nvPr/>
        </p:nvSpPr>
        <p:spPr>
          <a:xfrm>
            <a:off x="838200" y="4416531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Son romanı önümüzdeki ay basılacak.</a:t>
            </a:r>
          </a:p>
        </p:txBody>
      </p:sp>
      <p:sp>
        <p:nvSpPr>
          <p:cNvPr id="19" name="Metin kutusu 18">
            <a:extLst>
              <a:ext uri="{FF2B5EF4-FFF2-40B4-BE49-F238E27FC236}">
                <a16:creationId xmlns:a16="http://schemas.microsoft.com/office/drawing/2014/main" id="{5F0CBC35-83BF-40F3-80D3-7B83A367EF55}"/>
              </a:ext>
            </a:extLst>
          </p:cNvPr>
          <p:cNvSpPr txBox="1"/>
          <p:nvPr/>
        </p:nvSpPr>
        <p:spPr>
          <a:xfrm>
            <a:off x="838200" y="4942599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Bütün dertlerini bir </a:t>
            </a:r>
            <a:r>
              <a:rPr lang="tr-TR" sz="2400" dirty="0" err="1"/>
              <a:t>bir</a:t>
            </a:r>
            <a:r>
              <a:rPr lang="tr-TR" sz="2400" dirty="0"/>
              <a:t> anlattı.</a:t>
            </a:r>
          </a:p>
        </p:txBody>
      </p:sp>
      <p:sp>
        <p:nvSpPr>
          <p:cNvPr id="21" name="Kaydırma: Yatay 20">
            <a:hlinkClick r:id="rId2" action="ppaction://hlinksldjump"/>
            <a:extLst>
              <a:ext uri="{FF2B5EF4-FFF2-40B4-BE49-F238E27FC236}">
                <a16:creationId xmlns:a16="http://schemas.microsoft.com/office/drawing/2014/main" id="{AA9783A7-38F6-401E-AE6A-2811BD9B71E1}"/>
              </a:ext>
            </a:extLst>
          </p:cNvPr>
          <p:cNvSpPr/>
          <p:nvPr/>
        </p:nvSpPr>
        <p:spPr>
          <a:xfrm>
            <a:off x="7951304" y="5143691"/>
            <a:ext cx="2968486" cy="1033272"/>
          </a:xfrm>
          <a:prstGeom prst="horizontalScroll">
            <a:avLst/>
          </a:prstGeom>
          <a:solidFill>
            <a:schemeClr val="accent1">
              <a:lumMod val="90000"/>
              <a:lumOff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>
                <a:solidFill>
                  <a:schemeClr val="bg2"/>
                </a:solidFill>
              </a:rPr>
              <a:t>DOĞRU YANITLARI GÖSTER.</a:t>
            </a:r>
          </a:p>
        </p:txBody>
      </p:sp>
    </p:spTree>
    <p:extLst>
      <p:ext uri="{BB962C8B-B14F-4D97-AF65-F5344CB8AC3E}">
        <p14:creationId xmlns:p14="http://schemas.microsoft.com/office/powerpoint/2010/main" val="144135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şlık 9">
            <a:extLst>
              <a:ext uri="{FF2B5EF4-FFF2-40B4-BE49-F238E27FC236}">
                <a16:creationId xmlns:a16="http://schemas.microsoft.com/office/drawing/2014/main" id="{A80C3D9E-B173-4AE7-8806-2FD5883D94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305" y="238192"/>
            <a:ext cx="11786804" cy="923274"/>
          </a:xfrm>
        </p:spPr>
        <p:txBody>
          <a:bodyPr>
            <a:normAutofit/>
          </a:bodyPr>
          <a:lstStyle/>
          <a:p>
            <a:r>
              <a:rPr lang="tr-TR" sz="2800" dirty="0"/>
              <a:t>Verilen cümlelerdeki yüklemleri </a:t>
            </a:r>
            <a:r>
              <a:rPr lang="tr-TR" sz="2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geçişli</a:t>
            </a:r>
            <a:r>
              <a:rPr lang="tr-TR" sz="2800" dirty="0"/>
              <a:t> ve </a:t>
            </a:r>
            <a:r>
              <a:rPr lang="tr-TR" sz="2800" dirty="0">
                <a:solidFill>
                  <a:srgbClr val="FFFF00"/>
                </a:solidFill>
              </a:rPr>
              <a:t>geçişsiz</a:t>
            </a:r>
            <a:r>
              <a:rPr lang="tr-TR" sz="2800" dirty="0"/>
              <a:t> çatılı olarak ayıralım.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7E6A47A5-B4FF-4445-AA5D-2458727BE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57</a:t>
            </a:fld>
            <a:endParaRPr lang="tr-TR" noProof="0" dirty="0"/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6CD24A26-3E11-4BD1-8457-A03454255039}"/>
              </a:ext>
            </a:extLst>
          </p:cNvPr>
          <p:cNvSpPr txBox="1"/>
          <p:nvPr/>
        </p:nvSpPr>
        <p:spPr>
          <a:xfrm>
            <a:off x="838200" y="123245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Kitaplarını toplayıp </a:t>
            </a:r>
            <a:r>
              <a:rPr lang="tr-TR" sz="2400" dirty="0">
                <a:solidFill>
                  <a:srgbClr val="FF0000"/>
                </a:solidFill>
              </a:rPr>
              <a:t>odayı</a:t>
            </a:r>
            <a:r>
              <a:rPr lang="tr-TR" sz="2400" dirty="0"/>
              <a:t> </a:t>
            </a:r>
            <a:r>
              <a:rPr lang="tr-TR" sz="24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terk etti.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9A8340D2-B31F-4D97-A1DF-43F52FE890CC}"/>
              </a:ext>
            </a:extLst>
          </p:cNvPr>
          <p:cNvSpPr txBox="1"/>
          <p:nvPr/>
        </p:nvSpPr>
        <p:spPr>
          <a:xfrm>
            <a:off x="838200" y="176379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Halamlar da bizimle tatile </a:t>
            </a:r>
            <a:r>
              <a:rPr lang="tr-TR" sz="2400" dirty="0">
                <a:solidFill>
                  <a:srgbClr val="FFFF00"/>
                </a:solidFill>
              </a:rPr>
              <a:t>gelecekmiş</a:t>
            </a:r>
            <a:r>
              <a:rPr lang="tr-TR" sz="2400" dirty="0"/>
              <a:t>.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9039AA62-B247-40D2-BC3D-07FF7106D7DF}"/>
              </a:ext>
            </a:extLst>
          </p:cNvPr>
          <p:cNvSpPr txBox="1"/>
          <p:nvPr/>
        </p:nvSpPr>
        <p:spPr>
          <a:xfrm>
            <a:off x="838200" y="229513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Meydanda toplanan göstericiler polis tarafından </a:t>
            </a:r>
            <a:r>
              <a:rPr lang="tr-TR" sz="2400" dirty="0">
                <a:solidFill>
                  <a:srgbClr val="FFFF00"/>
                </a:solidFill>
              </a:rPr>
              <a:t>dağıtıldı</a:t>
            </a:r>
            <a:r>
              <a:rPr lang="tr-TR" sz="2400" dirty="0"/>
              <a:t>.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D18CA566-62D0-4E6E-A66F-F32077BA2B2B}"/>
              </a:ext>
            </a:extLst>
          </p:cNvPr>
          <p:cNvSpPr txBox="1"/>
          <p:nvPr/>
        </p:nvSpPr>
        <p:spPr>
          <a:xfrm>
            <a:off x="838200" y="282647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Annem hazırladığım yemeği çok </a:t>
            </a:r>
            <a:r>
              <a:rPr lang="tr-TR" sz="24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beğendi</a:t>
            </a:r>
            <a:r>
              <a:rPr lang="tr-TR" sz="2400" dirty="0"/>
              <a:t>.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A77DEBCB-71AD-4F2D-A84C-3F6BE2631CCF}"/>
              </a:ext>
            </a:extLst>
          </p:cNvPr>
          <p:cNvSpPr txBox="1"/>
          <p:nvPr/>
        </p:nvSpPr>
        <p:spPr>
          <a:xfrm>
            <a:off x="838200" y="335781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Onun hastalığı da </a:t>
            </a:r>
            <a:r>
              <a:rPr lang="tr-TR" sz="2400" dirty="0">
                <a:solidFill>
                  <a:schemeClr val="bg2"/>
                </a:solidFill>
              </a:rPr>
              <a:t>romatizmaymış</a:t>
            </a:r>
            <a:r>
              <a:rPr lang="tr-TR" sz="2400" dirty="0"/>
              <a:t>.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A9DCF797-E532-41D9-8E07-4D55DCC990D7}"/>
              </a:ext>
            </a:extLst>
          </p:cNvPr>
          <p:cNvSpPr txBox="1"/>
          <p:nvPr/>
        </p:nvSpPr>
        <p:spPr>
          <a:xfrm>
            <a:off x="838200" y="3890463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Pazarda kaybettiğim cüzdan </a:t>
            </a:r>
            <a:r>
              <a:rPr lang="tr-TR" sz="2400" dirty="0">
                <a:solidFill>
                  <a:srgbClr val="FFFF00"/>
                </a:solidFill>
              </a:rPr>
              <a:t>bulunmuş</a:t>
            </a:r>
            <a:r>
              <a:rPr lang="tr-TR" sz="2400" dirty="0"/>
              <a:t>.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3F53DD47-0065-40DF-B4ED-7D7C3D78A05A}"/>
              </a:ext>
            </a:extLst>
          </p:cNvPr>
          <p:cNvSpPr txBox="1"/>
          <p:nvPr/>
        </p:nvSpPr>
        <p:spPr>
          <a:xfrm>
            <a:off x="838200" y="4416531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Son romanı önümüzdeki ay </a:t>
            </a:r>
            <a:r>
              <a:rPr lang="tr-TR" sz="2400" dirty="0">
                <a:solidFill>
                  <a:srgbClr val="FFFF00"/>
                </a:solidFill>
              </a:rPr>
              <a:t>basılacak</a:t>
            </a:r>
            <a:r>
              <a:rPr lang="tr-TR" sz="2400" dirty="0"/>
              <a:t>.</a:t>
            </a:r>
          </a:p>
        </p:txBody>
      </p:sp>
      <p:sp>
        <p:nvSpPr>
          <p:cNvPr id="19" name="Metin kutusu 18">
            <a:extLst>
              <a:ext uri="{FF2B5EF4-FFF2-40B4-BE49-F238E27FC236}">
                <a16:creationId xmlns:a16="http://schemas.microsoft.com/office/drawing/2014/main" id="{5F0CBC35-83BF-40F3-80D3-7B83A367EF55}"/>
              </a:ext>
            </a:extLst>
          </p:cNvPr>
          <p:cNvSpPr txBox="1"/>
          <p:nvPr/>
        </p:nvSpPr>
        <p:spPr>
          <a:xfrm>
            <a:off x="838200" y="4942599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>
                <a:solidFill>
                  <a:srgbClr val="FF0000"/>
                </a:solidFill>
              </a:rPr>
              <a:t>Bütün dertlerini </a:t>
            </a:r>
            <a:r>
              <a:rPr lang="tr-TR" sz="2400" dirty="0"/>
              <a:t>bir </a:t>
            </a:r>
            <a:r>
              <a:rPr lang="tr-TR" sz="2400" dirty="0" err="1"/>
              <a:t>bir</a:t>
            </a:r>
            <a:r>
              <a:rPr lang="tr-TR" sz="2400" dirty="0"/>
              <a:t> </a:t>
            </a:r>
            <a:r>
              <a:rPr lang="tr-TR" sz="24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anlattı</a:t>
            </a:r>
            <a:r>
              <a:rPr lang="tr-TR" sz="2400" dirty="0"/>
              <a:t>.</a:t>
            </a:r>
          </a:p>
        </p:txBody>
      </p:sp>
      <p:cxnSp>
        <p:nvCxnSpPr>
          <p:cNvPr id="3" name="Düz Ok Bağlayıcısı 2">
            <a:extLst>
              <a:ext uri="{FF2B5EF4-FFF2-40B4-BE49-F238E27FC236}">
                <a16:creationId xmlns:a16="http://schemas.microsoft.com/office/drawing/2014/main" id="{40D1E0B3-590F-4808-B0AA-13C27B111082}"/>
              </a:ext>
            </a:extLst>
          </p:cNvPr>
          <p:cNvCxnSpPr/>
          <p:nvPr/>
        </p:nvCxnSpPr>
        <p:spPr>
          <a:xfrm>
            <a:off x="5735781" y="1468582"/>
            <a:ext cx="720437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Metin kutusu 3">
            <a:extLst>
              <a:ext uri="{FF2B5EF4-FFF2-40B4-BE49-F238E27FC236}">
                <a16:creationId xmlns:a16="http://schemas.microsoft.com/office/drawing/2014/main" id="{E15ECE7D-90A8-47C2-A35C-F3AD12617D21}"/>
              </a:ext>
            </a:extLst>
          </p:cNvPr>
          <p:cNvSpPr txBox="1"/>
          <p:nvPr/>
        </p:nvSpPr>
        <p:spPr>
          <a:xfrm>
            <a:off x="6456218" y="1237724"/>
            <a:ext cx="2493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Geçişli çatılı</a:t>
            </a:r>
          </a:p>
        </p:txBody>
      </p:sp>
      <p:cxnSp>
        <p:nvCxnSpPr>
          <p:cNvPr id="23" name="Düz Ok Bağlayıcısı 22">
            <a:extLst>
              <a:ext uri="{FF2B5EF4-FFF2-40B4-BE49-F238E27FC236}">
                <a16:creationId xmlns:a16="http://schemas.microsoft.com/office/drawing/2014/main" id="{F6759C7B-937C-4981-86EE-408F80D855C4}"/>
              </a:ext>
            </a:extLst>
          </p:cNvPr>
          <p:cNvCxnSpPr/>
          <p:nvPr/>
        </p:nvCxnSpPr>
        <p:spPr>
          <a:xfrm>
            <a:off x="6199908" y="1995961"/>
            <a:ext cx="720437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Metin kutusu 23">
            <a:extLst>
              <a:ext uri="{FF2B5EF4-FFF2-40B4-BE49-F238E27FC236}">
                <a16:creationId xmlns:a16="http://schemas.microsoft.com/office/drawing/2014/main" id="{7D13C35D-5473-4AF2-BDB3-7125A6ECDB34}"/>
              </a:ext>
            </a:extLst>
          </p:cNvPr>
          <p:cNvSpPr txBox="1"/>
          <p:nvPr/>
        </p:nvSpPr>
        <p:spPr>
          <a:xfrm>
            <a:off x="6920345" y="1765103"/>
            <a:ext cx="2493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FF00"/>
                </a:solidFill>
              </a:rPr>
              <a:t>Geçişsiz çatılı</a:t>
            </a:r>
          </a:p>
        </p:txBody>
      </p:sp>
      <p:cxnSp>
        <p:nvCxnSpPr>
          <p:cNvPr id="25" name="Düz Ok Bağlayıcısı 24">
            <a:extLst>
              <a:ext uri="{FF2B5EF4-FFF2-40B4-BE49-F238E27FC236}">
                <a16:creationId xmlns:a16="http://schemas.microsoft.com/office/drawing/2014/main" id="{4DB9D86A-A9F0-486A-AC59-83E13FBDC0D0}"/>
              </a:ext>
            </a:extLst>
          </p:cNvPr>
          <p:cNvCxnSpPr/>
          <p:nvPr/>
        </p:nvCxnSpPr>
        <p:spPr>
          <a:xfrm>
            <a:off x="8596744" y="2520718"/>
            <a:ext cx="720437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6" name="Metin kutusu 25">
            <a:extLst>
              <a:ext uri="{FF2B5EF4-FFF2-40B4-BE49-F238E27FC236}">
                <a16:creationId xmlns:a16="http://schemas.microsoft.com/office/drawing/2014/main" id="{4999415E-A4A8-47EB-83CE-8A15ACB70E75}"/>
              </a:ext>
            </a:extLst>
          </p:cNvPr>
          <p:cNvSpPr txBox="1"/>
          <p:nvPr/>
        </p:nvSpPr>
        <p:spPr>
          <a:xfrm>
            <a:off x="9317181" y="2289860"/>
            <a:ext cx="2493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FF00"/>
                </a:solidFill>
              </a:rPr>
              <a:t>Geçişsiz çatılı</a:t>
            </a:r>
          </a:p>
        </p:txBody>
      </p:sp>
      <p:cxnSp>
        <p:nvCxnSpPr>
          <p:cNvPr id="27" name="Düz Ok Bağlayıcısı 26">
            <a:extLst>
              <a:ext uri="{FF2B5EF4-FFF2-40B4-BE49-F238E27FC236}">
                <a16:creationId xmlns:a16="http://schemas.microsoft.com/office/drawing/2014/main" id="{780DFCE1-F124-49C8-871A-115C0B07CC97}"/>
              </a:ext>
            </a:extLst>
          </p:cNvPr>
          <p:cNvCxnSpPr/>
          <p:nvPr/>
        </p:nvCxnSpPr>
        <p:spPr>
          <a:xfrm>
            <a:off x="6722917" y="3058641"/>
            <a:ext cx="720437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Metin kutusu 27">
            <a:extLst>
              <a:ext uri="{FF2B5EF4-FFF2-40B4-BE49-F238E27FC236}">
                <a16:creationId xmlns:a16="http://schemas.microsoft.com/office/drawing/2014/main" id="{BFA519A0-0DD1-4122-9221-95DC2A3DD800}"/>
              </a:ext>
            </a:extLst>
          </p:cNvPr>
          <p:cNvSpPr txBox="1"/>
          <p:nvPr/>
        </p:nvSpPr>
        <p:spPr>
          <a:xfrm>
            <a:off x="7443354" y="2827783"/>
            <a:ext cx="2493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FF00"/>
                </a:solidFill>
              </a:rPr>
              <a:t>Geçişsiz çatılı</a:t>
            </a:r>
          </a:p>
        </p:txBody>
      </p:sp>
      <p:cxnSp>
        <p:nvCxnSpPr>
          <p:cNvPr id="29" name="Düz Ok Bağlayıcısı 28">
            <a:extLst>
              <a:ext uri="{FF2B5EF4-FFF2-40B4-BE49-F238E27FC236}">
                <a16:creationId xmlns:a16="http://schemas.microsoft.com/office/drawing/2014/main" id="{CBB099FA-AEE2-4FAB-A23C-E0E90109A23E}"/>
              </a:ext>
            </a:extLst>
          </p:cNvPr>
          <p:cNvCxnSpPr/>
          <p:nvPr/>
        </p:nvCxnSpPr>
        <p:spPr>
          <a:xfrm>
            <a:off x="5746172" y="3659858"/>
            <a:ext cx="720437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Metin kutusu 29">
            <a:extLst>
              <a:ext uri="{FF2B5EF4-FFF2-40B4-BE49-F238E27FC236}">
                <a16:creationId xmlns:a16="http://schemas.microsoft.com/office/drawing/2014/main" id="{EF07F0B8-0D85-4584-8777-621CED6CB1DF}"/>
              </a:ext>
            </a:extLst>
          </p:cNvPr>
          <p:cNvSpPr txBox="1"/>
          <p:nvPr/>
        </p:nvSpPr>
        <p:spPr>
          <a:xfrm>
            <a:off x="6466609" y="3429000"/>
            <a:ext cx="2493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chemeClr val="bg2"/>
                </a:solidFill>
              </a:rPr>
              <a:t>Çatı aranmaz!</a:t>
            </a:r>
          </a:p>
        </p:txBody>
      </p:sp>
      <p:cxnSp>
        <p:nvCxnSpPr>
          <p:cNvPr id="31" name="Düz Ok Bağlayıcısı 30">
            <a:extLst>
              <a:ext uri="{FF2B5EF4-FFF2-40B4-BE49-F238E27FC236}">
                <a16:creationId xmlns:a16="http://schemas.microsoft.com/office/drawing/2014/main" id="{B9EC6C73-E9B5-4F44-B323-CD7E313E4453}"/>
              </a:ext>
            </a:extLst>
          </p:cNvPr>
          <p:cNvCxnSpPr/>
          <p:nvPr/>
        </p:nvCxnSpPr>
        <p:spPr>
          <a:xfrm>
            <a:off x="6390407" y="4169925"/>
            <a:ext cx="720437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2" name="Metin kutusu 31">
            <a:extLst>
              <a:ext uri="{FF2B5EF4-FFF2-40B4-BE49-F238E27FC236}">
                <a16:creationId xmlns:a16="http://schemas.microsoft.com/office/drawing/2014/main" id="{EFA76601-A3F4-4892-8C03-0FBBC0E90DF4}"/>
              </a:ext>
            </a:extLst>
          </p:cNvPr>
          <p:cNvSpPr txBox="1"/>
          <p:nvPr/>
        </p:nvSpPr>
        <p:spPr>
          <a:xfrm>
            <a:off x="7110844" y="3939067"/>
            <a:ext cx="2493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FF00"/>
                </a:solidFill>
              </a:rPr>
              <a:t>Geçişsiz çatılı</a:t>
            </a:r>
          </a:p>
        </p:txBody>
      </p:sp>
      <p:cxnSp>
        <p:nvCxnSpPr>
          <p:cNvPr id="33" name="Düz Ok Bağlayıcısı 32">
            <a:extLst>
              <a:ext uri="{FF2B5EF4-FFF2-40B4-BE49-F238E27FC236}">
                <a16:creationId xmlns:a16="http://schemas.microsoft.com/office/drawing/2014/main" id="{E75BD43D-29ED-4B07-8F52-505D1906A164}"/>
              </a:ext>
            </a:extLst>
          </p:cNvPr>
          <p:cNvCxnSpPr/>
          <p:nvPr/>
        </p:nvCxnSpPr>
        <p:spPr>
          <a:xfrm>
            <a:off x="6203371" y="4658110"/>
            <a:ext cx="720437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4" name="Metin kutusu 33">
            <a:extLst>
              <a:ext uri="{FF2B5EF4-FFF2-40B4-BE49-F238E27FC236}">
                <a16:creationId xmlns:a16="http://schemas.microsoft.com/office/drawing/2014/main" id="{5182D7FF-316C-42DD-AE99-AE77DB79BBB7}"/>
              </a:ext>
            </a:extLst>
          </p:cNvPr>
          <p:cNvSpPr txBox="1"/>
          <p:nvPr/>
        </p:nvSpPr>
        <p:spPr>
          <a:xfrm>
            <a:off x="6923808" y="4427252"/>
            <a:ext cx="2493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FF00"/>
                </a:solidFill>
              </a:rPr>
              <a:t>Geçişsiz çatılı</a:t>
            </a:r>
          </a:p>
        </p:txBody>
      </p:sp>
      <p:cxnSp>
        <p:nvCxnSpPr>
          <p:cNvPr id="35" name="Düz Ok Bağlayıcısı 34">
            <a:extLst>
              <a:ext uri="{FF2B5EF4-FFF2-40B4-BE49-F238E27FC236}">
                <a16:creationId xmlns:a16="http://schemas.microsoft.com/office/drawing/2014/main" id="{979C73F1-6130-4872-90C1-EEF70C0BC526}"/>
              </a:ext>
            </a:extLst>
          </p:cNvPr>
          <p:cNvCxnSpPr/>
          <p:nvPr/>
        </p:nvCxnSpPr>
        <p:spPr>
          <a:xfrm>
            <a:off x="5143498" y="5176845"/>
            <a:ext cx="720437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6" name="Metin kutusu 35">
            <a:extLst>
              <a:ext uri="{FF2B5EF4-FFF2-40B4-BE49-F238E27FC236}">
                <a16:creationId xmlns:a16="http://schemas.microsoft.com/office/drawing/2014/main" id="{F843A2E3-86E7-4057-B9FC-A9990950CCC7}"/>
              </a:ext>
            </a:extLst>
          </p:cNvPr>
          <p:cNvSpPr txBox="1"/>
          <p:nvPr/>
        </p:nvSpPr>
        <p:spPr>
          <a:xfrm>
            <a:off x="5863935" y="4945987"/>
            <a:ext cx="2493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Geçişli çatılı</a:t>
            </a:r>
          </a:p>
        </p:txBody>
      </p:sp>
    </p:spTree>
    <p:extLst>
      <p:ext uri="{BB962C8B-B14F-4D97-AF65-F5344CB8AC3E}">
        <p14:creationId xmlns:p14="http://schemas.microsoft.com/office/powerpoint/2010/main" val="2723319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4" grpId="0"/>
      <p:bldP spid="24" grpId="0"/>
      <p:bldP spid="26" grpId="0"/>
      <p:bldP spid="28" grpId="0"/>
      <p:bldP spid="30" grpId="0"/>
      <p:bldP spid="32" grpId="0"/>
      <p:bldP spid="34" grpId="0"/>
      <p:bldP spid="36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>
            <a:extLst>
              <a:ext uri="{FF2B5EF4-FFF2-40B4-BE49-F238E27FC236}">
                <a16:creationId xmlns:a16="http://schemas.microsoft.com/office/drawing/2014/main" id="{2E3696BC-8126-44D4-9F6A-FC6860E6F2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chemeClr val="accent6"/>
                </a:solidFill>
              </a:rPr>
              <a:t>NESNESİNE GÖRE FİİLDE ÇATI BİTTİ.</a:t>
            </a:r>
          </a:p>
        </p:txBody>
      </p:sp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52ED3BE9-CFA1-461C-BDBA-6D38195323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BAŞA DÖNELİM.</a:t>
            </a:r>
          </a:p>
        </p:txBody>
      </p:sp>
      <p:pic>
        <p:nvPicPr>
          <p:cNvPr id="13" name="İçerik Yer Tutucusu 12">
            <a:hlinkClick r:id="rId2" action="ppaction://hlinksldjump"/>
            <a:extLst>
              <a:ext uri="{FF2B5EF4-FFF2-40B4-BE49-F238E27FC236}">
                <a16:creationId xmlns:a16="http://schemas.microsoft.com/office/drawing/2014/main" id="{3CA8C0CE-952E-4AE8-B733-F324FC35243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/>
        </p:blipFill>
        <p:spPr>
          <a:xfrm>
            <a:off x="1773139" y="2256532"/>
            <a:ext cx="3291085" cy="3291085"/>
          </a:xfrm>
        </p:spPr>
      </p:pic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84716441-B61A-4BE8-AE9D-0C02D75096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tr-TR" dirty="0"/>
              <a:t>KONUYU TEKRAR EDELİM.</a:t>
            </a:r>
          </a:p>
        </p:txBody>
      </p:sp>
      <p:pic>
        <p:nvPicPr>
          <p:cNvPr id="15" name="İçerik Yer Tutucusu 14">
            <a:hlinkClick r:id="rId4" action="ppaction://hlinksldjump"/>
            <a:extLst>
              <a:ext uri="{FF2B5EF4-FFF2-40B4-BE49-F238E27FC236}">
                <a16:creationId xmlns:a16="http://schemas.microsoft.com/office/drawing/2014/main" id="{11D9AF96-9483-4DA3-A667-70FD759541C0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5"/>
          <a:stretch>
            <a:fillRect/>
          </a:stretch>
        </p:blipFill>
        <p:spPr>
          <a:xfrm>
            <a:off x="7118251" y="2203450"/>
            <a:ext cx="3291085" cy="3397250"/>
          </a:xfrm>
        </p:spPr>
      </p:pic>
      <p:sp>
        <p:nvSpPr>
          <p:cNvPr id="8" name="Metin Yer Tutucusu 13">
            <a:extLst>
              <a:ext uri="{FF2B5EF4-FFF2-40B4-BE49-F238E27FC236}">
                <a16:creationId xmlns:a16="http://schemas.microsoft.com/office/drawing/2014/main" id="{6921283D-0B26-4F6A-94E3-83F6CC59876D}"/>
              </a:ext>
            </a:extLst>
          </p:cNvPr>
          <p:cNvSpPr txBox="1">
            <a:spLocks/>
          </p:cNvSpPr>
          <p:nvPr/>
        </p:nvSpPr>
        <p:spPr>
          <a:xfrm>
            <a:off x="1280191" y="2128143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Metin Yer Tutucusu 14">
            <a:extLst>
              <a:ext uri="{FF2B5EF4-FFF2-40B4-BE49-F238E27FC236}">
                <a16:creationId xmlns:a16="http://schemas.microsoft.com/office/drawing/2014/main" id="{8EC0AE72-DD5E-414F-ADC8-89FE92B616EC}"/>
              </a:ext>
            </a:extLst>
          </p:cNvPr>
          <p:cNvSpPr txBox="1">
            <a:spLocks/>
          </p:cNvSpPr>
          <p:nvPr/>
        </p:nvSpPr>
        <p:spPr>
          <a:xfrm>
            <a:off x="6419723" y="2132037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158FF46C-BCE9-41FE-B0B5-34B400B85DE9}"/>
              </a:ext>
            </a:extLst>
          </p:cNvPr>
          <p:cNvSpPr txBox="1"/>
          <p:nvPr/>
        </p:nvSpPr>
        <p:spPr>
          <a:xfrm>
            <a:off x="4624028" y="6041133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chemeClr val="bg2"/>
                </a:solidFill>
              </a:rPr>
              <a:t>Özgür KAYA</a:t>
            </a:r>
          </a:p>
          <a:p>
            <a:pPr algn="ctr"/>
            <a:r>
              <a:rPr lang="tr-TR" sz="2400" b="1" dirty="0">
                <a:solidFill>
                  <a:schemeClr val="bg2"/>
                </a:solidFill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val="2260510209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/>
              <a:t>ÖZNE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6</a:t>
            </a:fld>
            <a:endParaRPr lang="tr-TR" noProof="0" dirty="0"/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F5AB5749-B7D5-4613-9824-1EC2F900B996}"/>
              </a:ext>
            </a:extLst>
          </p:cNvPr>
          <p:cNvSpPr txBox="1"/>
          <p:nvPr/>
        </p:nvSpPr>
        <p:spPr>
          <a:xfrm>
            <a:off x="778643" y="1763093"/>
            <a:ext cx="107179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sz="2400" dirty="0"/>
              <a:t>Yüklemin bildirdiği işi yapan veya oluş içerisinde bulunan varlığı anlatan sözcük veya sözcük gruplarına </a:t>
            </a:r>
            <a:r>
              <a:rPr lang="tr-TR" sz="2400" dirty="0">
                <a:solidFill>
                  <a:schemeClr val="bg2"/>
                </a:solidFill>
              </a:rPr>
              <a:t>«özne» </a:t>
            </a:r>
            <a:r>
              <a:rPr lang="tr-TR" sz="2400" dirty="0"/>
              <a:t>denir. 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7C6AA29F-C290-405C-9DCE-2EB3CEBBD608}"/>
              </a:ext>
            </a:extLst>
          </p:cNvPr>
          <p:cNvSpPr txBox="1"/>
          <p:nvPr/>
        </p:nvSpPr>
        <p:spPr>
          <a:xfrm>
            <a:off x="1781615" y="3130868"/>
            <a:ext cx="92381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sz="2400" dirty="0"/>
              <a:t>Özne olmadan cümle kurulamaz ancak her zaman açıkça yazılmak zorunda değildir.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88DDBD37-21AE-4428-83DA-B430FEE84EAA}"/>
              </a:ext>
            </a:extLst>
          </p:cNvPr>
          <p:cNvSpPr txBox="1"/>
          <p:nvPr/>
        </p:nvSpPr>
        <p:spPr>
          <a:xfrm>
            <a:off x="2953807" y="4498643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sz="2400" dirty="0"/>
              <a:t>Özneyi bulmak için yükleme </a:t>
            </a:r>
            <a:r>
              <a:rPr lang="tr-TR" sz="2400" dirty="0">
                <a:solidFill>
                  <a:schemeClr val="bg2"/>
                </a:solidFill>
              </a:rPr>
              <a:t>“Kim, ne?” </a:t>
            </a:r>
            <a:r>
              <a:rPr lang="tr-TR" sz="2400" dirty="0"/>
              <a:t>soruları sorulur.</a:t>
            </a:r>
          </a:p>
        </p:txBody>
      </p:sp>
    </p:spTree>
    <p:extLst>
      <p:ext uri="{BB962C8B-B14F-4D97-AF65-F5344CB8AC3E}">
        <p14:creationId xmlns:p14="http://schemas.microsoft.com/office/powerpoint/2010/main" val="2601123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/>
              <a:t>ÖZNE</a:t>
            </a:r>
            <a:endParaRPr lang="tr-TR" dirty="0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7</a:t>
            </a:fld>
            <a:endParaRPr lang="tr-TR" noProof="0" dirty="0"/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F5AB5749-B7D5-4613-9824-1EC2F900B996}"/>
              </a:ext>
            </a:extLst>
          </p:cNvPr>
          <p:cNvSpPr txBox="1"/>
          <p:nvPr/>
        </p:nvSpPr>
        <p:spPr>
          <a:xfrm>
            <a:off x="1133135" y="1777108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Çocuklar bahçede neşeyle koşuyor. 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B3D1D5D6-71E5-4B86-93A3-44E07A8E6220}"/>
              </a:ext>
            </a:extLst>
          </p:cNvPr>
          <p:cNvSpPr txBox="1"/>
          <p:nvPr/>
        </p:nvSpPr>
        <p:spPr>
          <a:xfrm>
            <a:off x="2635827" y="3914311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Küçük kız elindeki sütü kedinin önüne bıraktı.</a:t>
            </a:r>
          </a:p>
        </p:txBody>
      </p:sp>
      <p:sp>
        <p:nvSpPr>
          <p:cNvPr id="2" name="Dikdörtgen: Köşeleri Yuvarlatılmış 1">
            <a:extLst>
              <a:ext uri="{FF2B5EF4-FFF2-40B4-BE49-F238E27FC236}">
                <a16:creationId xmlns:a16="http://schemas.microsoft.com/office/drawing/2014/main" id="{BE495CEF-24DF-4FE9-9EF4-8690928D4FC2}"/>
              </a:ext>
            </a:extLst>
          </p:cNvPr>
          <p:cNvSpPr/>
          <p:nvPr/>
        </p:nvSpPr>
        <p:spPr>
          <a:xfrm>
            <a:off x="4970012" y="1777108"/>
            <a:ext cx="1091954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64F3680F-3A1F-4818-A141-E6C5E9121DF3}"/>
              </a:ext>
            </a:extLst>
          </p:cNvPr>
          <p:cNvSpPr txBox="1"/>
          <p:nvPr/>
        </p:nvSpPr>
        <p:spPr>
          <a:xfrm>
            <a:off x="4539445" y="2750211"/>
            <a:ext cx="1953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Kim koşuyor?</a:t>
            </a:r>
          </a:p>
          <a:p>
            <a:pPr algn="ctr"/>
            <a:r>
              <a:rPr lang="tr-TR" sz="2400" dirty="0"/>
              <a:t>Koşan kim?</a:t>
            </a:r>
          </a:p>
        </p:txBody>
      </p:sp>
      <p:cxnSp>
        <p:nvCxnSpPr>
          <p:cNvPr id="6" name="Düz Ok Bağlayıcısı 5">
            <a:extLst>
              <a:ext uri="{FF2B5EF4-FFF2-40B4-BE49-F238E27FC236}">
                <a16:creationId xmlns:a16="http://schemas.microsoft.com/office/drawing/2014/main" id="{D76D9E67-8205-448E-893D-42CD0E557961}"/>
              </a:ext>
            </a:extLst>
          </p:cNvPr>
          <p:cNvCxnSpPr>
            <a:cxnSpLocks/>
          </p:cNvCxnSpPr>
          <p:nvPr/>
        </p:nvCxnSpPr>
        <p:spPr>
          <a:xfrm flipV="1">
            <a:off x="5515989" y="2352440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7" name="Dikdörtgen: Köşeleri Yuvarlatılmış 16">
            <a:extLst>
              <a:ext uri="{FF2B5EF4-FFF2-40B4-BE49-F238E27FC236}">
                <a16:creationId xmlns:a16="http://schemas.microsoft.com/office/drawing/2014/main" id="{6B7B29A9-961A-43CE-906D-B5C3308B129E}"/>
              </a:ext>
            </a:extLst>
          </p:cNvPr>
          <p:cNvSpPr/>
          <p:nvPr/>
        </p:nvSpPr>
        <p:spPr>
          <a:xfrm>
            <a:off x="1556764" y="1777107"/>
            <a:ext cx="1196150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7" name="Bağlayıcı: Eğri 26">
            <a:extLst>
              <a:ext uri="{FF2B5EF4-FFF2-40B4-BE49-F238E27FC236}">
                <a16:creationId xmlns:a16="http://schemas.microsoft.com/office/drawing/2014/main" id="{8290815F-96F6-438C-A1AB-0C7DF2CFFEAA}"/>
              </a:ext>
            </a:extLst>
          </p:cNvPr>
          <p:cNvCxnSpPr>
            <a:stCxn id="2" idx="2"/>
            <a:endCxn id="17" idx="2"/>
          </p:cNvCxnSpPr>
          <p:nvPr/>
        </p:nvCxnSpPr>
        <p:spPr>
          <a:xfrm rot="5400000" flipH="1">
            <a:off x="3835413" y="558198"/>
            <a:ext cx="1" cy="3361150"/>
          </a:xfrm>
          <a:prstGeom prst="curvedConnector3">
            <a:avLst>
              <a:gd name="adj1" fmla="val -22860000000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6" name="Dikdörtgen: Köşeleri Yuvarlatılmış 35">
            <a:extLst>
              <a:ext uri="{FF2B5EF4-FFF2-40B4-BE49-F238E27FC236}">
                <a16:creationId xmlns:a16="http://schemas.microsoft.com/office/drawing/2014/main" id="{0476BBD8-6314-4BF2-8C98-77E57347AC5C}"/>
              </a:ext>
            </a:extLst>
          </p:cNvPr>
          <p:cNvSpPr/>
          <p:nvPr/>
        </p:nvSpPr>
        <p:spPr>
          <a:xfrm>
            <a:off x="7854666" y="3914310"/>
            <a:ext cx="974374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37" name="Metin kutusu 36">
            <a:extLst>
              <a:ext uri="{FF2B5EF4-FFF2-40B4-BE49-F238E27FC236}">
                <a16:creationId xmlns:a16="http://schemas.microsoft.com/office/drawing/2014/main" id="{AB878525-F791-4625-B31F-4C7D827EA3EC}"/>
              </a:ext>
            </a:extLst>
          </p:cNvPr>
          <p:cNvSpPr txBox="1"/>
          <p:nvPr/>
        </p:nvSpPr>
        <p:spPr>
          <a:xfrm>
            <a:off x="7402793" y="4954083"/>
            <a:ext cx="18534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Kim bıraktı?</a:t>
            </a:r>
          </a:p>
          <a:p>
            <a:pPr algn="ctr"/>
            <a:r>
              <a:rPr lang="tr-TR" sz="2400" dirty="0"/>
              <a:t>Bırakan kim?</a:t>
            </a:r>
          </a:p>
        </p:txBody>
      </p:sp>
      <p:cxnSp>
        <p:nvCxnSpPr>
          <p:cNvPr id="38" name="Düz Ok Bağlayıcısı 37">
            <a:extLst>
              <a:ext uri="{FF2B5EF4-FFF2-40B4-BE49-F238E27FC236}">
                <a16:creationId xmlns:a16="http://schemas.microsoft.com/office/drawing/2014/main" id="{CFB9B04B-A151-4719-A96A-7DC6F7539B87}"/>
              </a:ext>
            </a:extLst>
          </p:cNvPr>
          <p:cNvCxnSpPr>
            <a:cxnSpLocks/>
          </p:cNvCxnSpPr>
          <p:nvPr/>
        </p:nvCxnSpPr>
        <p:spPr>
          <a:xfrm flipV="1">
            <a:off x="8329523" y="4478130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9" name="Bağlayıcı: Eğri 38">
            <a:extLst>
              <a:ext uri="{FF2B5EF4-FFF2-40B4-BE49-F238E27FC236}">
                <a16:creationId xmlns:a16="http://schemas.microsoft.com/office/drawing/2014/main" id="{6225E4FA-5D78-4FA6-BF86-8E9171C0A9CF}"/>
              </a:ext>
            </a:extLst>
          </p:cNvPr>
          <p:cNvCxnSpPr>
            <a:cxnSpLocks/>
            <a:stCxn id="36" idx="2"/>
            <a:endCxn id="40" idx="2"/>
          </p:cNvCxnSpPr>
          <p:nvPr/>
        </p:nvCxnSpPr>
        <p:spPr>
          <a:xfrm rot="5400000">
            <a:off x="6005131" y="2039253"/>
            <a:ext cx="12700" cy="4673444"/>
          </a:xfrm>
          <a:prstGeom prst="curvedConnector3">
            <a:avLst>
              <a:gd name="adj1" fmla="val 3480000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0" name="Dikdörtgen: Köşeleri Yuvarlatılmış 39">
            <a:extLst>
              <a:ext uri="{FF2B5EF4-FFF2-40B4-BE49-F238E27FC236}">
                <a16:creationId xmlns:a16="http://schemas.microsoft.com/office/drawing/2014/main" id="{4C95A424-A63A-4BE8-84C7-121D806D1045}"/>
              </a:ext>
            </a:extLst>
          </p:cNvPr>
          <p:cNvSpPr/>
          <p:nvPr/>
        </p:nvSpPr>
        <p:spPr>
          <a:xfrm>
            <a:off x="2999483" y="3914310"/>
            <a:ext cx="1337851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682285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2" grpId="0" animBg="1"/>
      <p:bldP spid="4" grpId="0"/>
      <p:bldP spid="17" grpId="0" animBg="1"/>
      <p:bldP spid="36" grpId="0" animBg="1"/>
      <p:bldP spid="37" grpId="0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/>
              <a:t>ÖZNE</a:t>
            </a:r>
            <a:endParaRPr lang="tr-TR" dirty="0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8</a:t>
            </a:fld>
            <a:endParaRPr lang="tr-TR" noProof="0" dirty="0"/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F5AB5749-B7D5-4613-9824-1EC2F900B996}"/>
              </a:ext>
            </a:extLst>
          </p:cNvPr>
          <p:cNvSpPr txBox="1"/>
          <p:nvPr/>
        </p:nvSpPr>
        <p:spPr>
          <a:xfrm>
            <a:off x="1133135" y="1777108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Uzun boylu genç biri kapıyı açtı.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B3D1D5D6-71E5-4B86-93A3-44E07A8E6220}"/>
              </a:ext>
            </a:extLst>
          </p:cNvPr>
          <p:cNvSpPr txBox="1"/>
          <p:nvPr/>
        </p:nvSpPr>
        <p:spPr>
          <a:xfrm>
            <a:off x="2635827" y="3914311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Akşama doğru bulutlar gökyüzünü kapladı.</a:t>
            </a:r>
          </a:p>
        </p:txBody>
      </p:sp>
      <p:sp>
        <p:nvSpPr>
          <p:cNvPr id="2" name="Dikdörtgen: Köşeleri Yuvarlatılmış 1">
            <a:extLst>
              <a:ext uri="{FF2B5EF4-FFF2-40B4-BE49-F238E27FC236}">
                <a16:creationId xmlns:a16="http://schemas.microsoft.com/office/drawing/2014/main" id="{BE495CEF-24DF-4FE9-9EF4-8690928D4FC2}"/>
              </a:ext>
            </a:extLst>
          </p:cNvPr>
          <p:cNvSpPr/>
          <p:nvPr/>
        </p:nvSpPr>
        <p:spPr>
          <a:xfrm>
            <a:off x="5081772" y="1777107"/>
            <a:ext cx="617988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64F3680F-3A1F-4818-A141-E6C5E9121DF3}"/>
              </a:ext>
            </a:extLst>
          </p:cNvPr>
          <p:cNvSpPr txBox="1"/>
          <p:nvPr/>
        </p:nvSpPr>
        <p:spPr>
          <a:xfrm>
            <a:off x="4414222" y="2750210"/>
            <a:ext cx="1953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Kim açtı?</a:t>
            </a:r>
          </a:p>
          <a:p>
            <a:pPr algn="ctr"/>
            <a:r>
              <a:rPr lang="tr-TR" sz="2400" dirty="0"/>
              <a:t>Açan kim?</a:t>
            </a:r>
          </a:p>
        </p:txBody>
      </p:sp>
      <p:cxnSp>
        <p:nvCxnSpPr>
          <p:cNvPr id="6" name="Düz Ok Bağlayıcısı 5">
            <a:extLst>
              <a:ext uri="{FF2B5EF4-FFF2-40B4-BE49-F238E27FC236}">
                <a16:creationId xmlns:a16="http://schemas.microsoft.com/office/drawing/2014/main" id="{D76D9E67-8205-448E-893D-42CD0E557961}"/>
              </a:ext>
            </a:extLst>
          </p:cNvPr>
          <p:cNvCxnSpPr>
            <a:cxnSpLocks/>
          </p:cNvCxnSpPr>
          <p:nvPr/>
        </p:nvCxnSpPr>
        <p:spPr>
          <a:xfrm flipV="1">
            <a:off x="5397117" y="2352440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7" name="Dikdörtgen: Köşeleri Yuvarlatılmış 16">
            <a:extLst>
              <a:ext uri="{FF2B5EF4-FFF2-40B4-BE49-F238E27FC236}">
                <a16:creationId xmlns:a16="http://schemas.microsoft.com/office/drawing/2014/main" id="{6B7B29A9-961A-43CE-906D-B5C3308B129E}"/>
              </a:ext>
            </a:extLst>
          </p:cNvPr>
          <p:cNvSpPr/>
          <p:nvPr/>
        </p:nvSpPr>
        <p:spPr>
          <a:xfrm>
            <a:off x="1556764" y="1777107"/>
            <a:ext cx="2690116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7" name="Bağlayıcı: Eğri 26">
            <a:extLst>
              <a:ext uri="{FF2B5EF4-FFF2-40B4-BE49-F238E27FC236}">
                <a16:creationId xmlns:a16="http://schemas.microsoft.com/office/drawing/2014/main" id="{8290815F-96F6-438C-A1AB-0C7DF2CFFEAA}"/>
              </a:ext>
            </a:extLst>
          </p:cNvPr>
          <p:cNvCxnSpPr>
            <a:cxnSpLocks/>
            <a:stCxn id="2" idx="2"/>
            <a:endCxn id="17" idx="2"/>
          </p:cNvCxnSpPr>
          <p:nvPr/>
        </p:nvCxnSpPr>
        <p:spPr>
          <a:xfrm rot="5400000">
            <a:off x="4146294" y="994300"/>
            <a:ext cx="12700" cy="2488944"/>
          </a:xfrm>
          <a:prstGeom prst="curvedConnector3">
            <a:avLst>
              <a:gd name="adj1" fmla="val 1800000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6" name="Dikdörtgen: Köşeleri Yuvarlatılmış 35">
            <a:extLst>
              <a:ext uri="{FF2B5EF4-FFF2-40B4-BE49-F238E27FC236}">
                <a16:creationId xmlns:a16="http://schemas.microsoft.com/office/drawing/2014/main" id="{0476BBD8-6314-4BF2-8C98-77E57347AC5C}"/>
              </a:ext>
            </a:extLst>
          </p:cNvPr>
          <p:cNvSpPr/>
          <p:nvPr/>
        </p:nvSpPr>
        <p:spPr>
          <a:xfrm>
            <a:off x="7529546" y="3920660"/>
            <a:ext cx="1084836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37" name="Metin kutusu 36">
            <a:extLst>
              <a:ext uri="{FF2B5EF4-FFF2-40B4-BE49-F238E27FC236}">
                <a16:creationId xmlns:a16="http://schemas.microsoft.com/office/drawing/2014/main" id="{AB878525-F791-4625-B31F-4C7D827EA3EC}"/>
              </a:ext>
            </a:extLst>
          </p:cNvPr>
          <p:cNvSpPr txBox="1"/>
          <p:nvPr/>
        </p:nvSpPr>
        <p:spPr>
          <a:xfrm>
            <a:off x="7054693" y="4954083"/>
            <a:ext cx="19240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Ne kapladı?</a:t>
            </a:r>
          </a:p>
          <a:p>
            <a:pPr algn="ctr"/>
            <a:r>
              <a:rPr lang="tr-TR" sz="2400" dirty="0"/>
              <a:t>Kaplayan ne?</a:t>
            </a:r>
          </a:p>
        </p:txBody>
      </p:sp>
      <p:cxnSp>
        <p:nvCxnSpPr>
          <p:cNvPr id="38" name="Düz Ok Bağlayıcısı 37">
            <a:extLst>
              <a:ext uri="{FF2B5EF4-FFF2-40B4-BE49-F238E27FC236}">
                <a16:creationId xmlns:a16="http://schemas.microsoft.com/office/drawing/2014/main" id="{CFB9B04B-A151-4719-A96A-7DC6F7539B87}"/>
              </a:ext>
            </a:extLst>
          </p:cNvPr>
          <p:cNvCxnSpPr>
            <a:cxnSpLocks/>
          </p:cNvCxnSpPr>
          <p:nvPr/>
        </p:nvCxnSpPr>
        <p:spPr>
          <a:xfrm flipV="1">
            <a:off x="8016733" y="4478130"/>
            <a:ext cx="0" cy="475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9" name="Bağlayıcı: Eğri 38">
            <a:extLst>
              <a:ext uri="{FF2B5EF4-FFF2-40B4-BE49-F238E27FC236}">
                <a16:creationId xmlns:a16="http://schemas.microsoft.com/office/drawing/2014/main" id="{6225E4FA-5D78-4FA6-BF86-8E9171C0A9CF}"/>
              </a:ext>
            </a:extLst>
          </p:cNvPr>
          <p:cNvCxnSpPr>
            <a:cxnSpLocks/>
            <a:stCxn id="36" idx="2"/>
            <a:endCxn id="40" idx="2"/>
          </p:cNvCxnSpPr>
          <p:nvPr/>
        </p:nvCxnSpPr>
        <p:spPr>
          <a:xfrm rot="5400000">
            <a:off x="6756908" y="3107879"/>
            <a:ext cx="40611" cy="2589502"/>
          </a:xfrm>
          <a:prstGeom prst="curvedConnector3">
            <a:avLst>
              <a:gd name="adj1" fmla="val 662902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0" name="Dikdörtgen: Köşeleri Yuvarlatılmış 39">
            <a:extLst>
              <a:ext uri="{FF2B5EF4-FFF2-40B4-BE49-F238E27FC236}">
                <a16:creationId xmlns:a16="http://schemas.microsoft.com/office/drawing/2014/main" id="{4C95A424-A63A-4BE8-84C7-121D806D1045}"/>
              </a:ext>
            </a:extLst>
          </p:cNvPr>
          <p:cNvSpPr/>
          <p:nvPr/>
        </p:nvSpPr>
        <p:spPr>
          <a:xfrm>
            <a:off x="4940043" y="3961271"/>
            <a:ext cx="1084837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207302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2" grpId="0" animBg="1"/>
      <p:bldP spid="4" grpId="0"/>
      <p:bldP spid="17" grpId="0" animBg="1"/>
      <p:bldP spid="36" grpId="0" animBg="1"/>
      <p:bldP spid="37" grpId="0"/>
      <p:bldP spid="4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Başlık 49">
            <a:extLst>
              <a:ext uri="{FF2B5EF4-FFF2-40B4-BE49-F238E27FC236}">
                <a16:creationId xmlns:a16="http://schemas.microsoft.com/office/drawing/2014/main" id="{12B733F3-8D97-4194-A1E5-84F6737F1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SÖZDE ÖZNE</a:t>
            </a:r>
          </a:p>
        </p:txBody>
      </p:sp>
      <p:sp>
        <p:nvSpPr>
          <p:cNvPr id="51" name="Metin Yer Tutucusu 50">
            <a:extLst>
              <a:ext uri="{FF2B5EF4-FFF2-40B4-BE49-F238E27FC236}">
                <a16:creationId xmlns:a16="http://schemas.microsoft.com/office/drawing/2014/main" id="{9C458C6B-23B9-4119-8911-CB9BE665E2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54156" y="2166964"/>
            <a:ext cx="10283687" cy="1343210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Eylemin kim tarafından yapıldığı belli olmayan cümlelerde eylemden etkilenen unsur özne olarak kabul edilir. Çünkü özne olmadan cümle kurulamaz demiştik. Bu tür öznelere de «</a:t>
            </a:r>
            <a:r>
              <a:rPr lang="tr-TR" sz="2400" dirty="0">
                <a:solidFill>
                  <a:srgbClr val="FF0000"/>
                </a:solidFill>
              </a:rPr>
              <a:t>sözde özne</a:t>
            </a:r>
            <a:r>
              <a:rPr lang="tr-TR" sz="2400" dirty="0"/>
              <a:t>» denir.</a:t>
            </a:r>
            <a:endParaRPr lang="tr-TR" sz="2400" u="sng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E5E895B-955F-44B7-BA16-840852E39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9</a:t>
            </a:fld>
            <a:endParaRPr lang="tr-TR" noProof="0" dirty="0"/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62B7FE44-F9AA-4CE9-9202-EBC159CFB6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476801">
            <a:off x="10048876" y="362196"/>
            <a:ext cx="1440413" cy="1440413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58BA2EB4-6B93-480E-B33C-833617BF7D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803247">
            <a:off x="731553" y="382086"/>
            <a:ext cx="1440413" cy="1440413"/>
          </a:xfrm>
          <a:prstGeom prst="rect">
            <a:avLst/>
          </a:prstGeom>
        </p:spPr>
      </p:pic>
      <p:sp>
        <p:nvSpPr>
          <p:cNvPr id="13" name="Metin Yer Tutucusu 50">
            <a:extLst>
              <a:ext uri="{FF2B5EF4-FFF2-40B4-BE49-F238E27FC236}">
                <a16:creationId xmlns:a16="http://schemas.microsoft.com/office/drawing/2014/main" id="{F626F101-176D-4DA1-9729-E6F1D2648D5F}"/>
              </a:ext>
            </a:extLst>
          </p:cNvPr>
          <p:cNvSpPr txBox="1">
            <a:spLocks/>
          </p:cNvSpPr>
          <p:nvPr/>
        </p:nvSpPr>
        <p:spPr>
          <a:xfrm>
            <a:off x="954155" y="3783741"/>
            <a:ext cx="10283687" cy="134321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Bu tür cümlelerin yükleminde «</a:t>
            </a:r>
            <a:r>
              <a:rPr lang="tr-TR" sz="2400" dirty="0">
                <a:solidFill>
                  <a:schemeClr val="bg2"/>
                </a:solidFill>
              </a:rPr>
              <a:t>-l, -n</a:t>
            </a:r>
            <a:r>
              <a:rPr lang="tr-TR" sz="2400" dirty="0"/>
              <a:t>» eklerinden biri bulunur.</a:t>
            </a:r>
            <a:endParaRPr lang="tr-TR" sz="2400" u="sng" dirty="0"/>
          </a:p>
        </p:txBody>
      </p:sp>
      <p:sp>
        <p:nvSpPr>
          <p:cNvPr id="8" name="Metin Yer Tutucusu 50">
            <a:extLst>
              <a:ext uri="{FF2B5EF4-FFF2-40B4-BE49-F238E27FC236}">
                <a16:creationId xmlns:a16="http://schemas.microsoft.com/office/drawing/2014/main" id="{41BE045E-D156-4C90-B2C0-C846F52A4D05}"/>
              </a:ext>
            </a:extLst>
          </p:cNvPr>
          <p:cNvSpPr txBox="1">
            <a:spLocks/>
          </p:cNvSpPr>
          <p:nvPr/>
        </p:nvSpPr>
        <p:spPr>
          <a:xfrm>
            <a:off x="954154" y="4685099"/>
            <a:ext cx="10283687" cy="134321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Bu tür cümlelere «</a:t>
            </a:r>
            <a:r>
              <a:rPr lang="tr-TR" sz="2400" dirty="0">
                <a:solidFill>
                  <a:schemeClr val="bg2"/>
                </a:solidFill>
              </a:rPr>
              <a:t>birileri tarafından</a:t>
            </a:r>
            <a:r>
              <a:rPr lang="tr-TR" sz="2400" dirty="0"/>
              <a:t>» ifadesini getirebiliriz.</a:t>
            </a:r>
            <a:endParaRPr lang="tr-TR" sz="2400" u="sng" dirty="0"/>
          </a:p>
        </p:txBody>
      </p:sp>
    </p:spTree>
    <p:extLst>
      <p:ext uri="{BB962C8B-B14F-4D97-AF65-F5344CB8AC3E}">
        <p14:creationId xmlns:p14="http://schemas.microsoft.com/office/powerpoint/2010/main" val="29362363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uild="p"/>
      <p:bldP spid="13" grpId="0" build="p"/>
      <p:bldP spid="8" grpId="0" build="p"/>
    </p:bldLst>
  </p:timing>
</p:sld>
</file>

<file path=ppt/theme/theme1.xml><?xml version="1.0" encoding="utf-8"?>
<a:theme xmlns:a="http://schemas.openxmlformats.org/drawingml/2006/main" name="Ofis Teması">
  <a:themeElements>
    <a:clrScheme name="Custom 12">
      <a:dk1>
        <a:srgbClr val="00BBBB"/>
      </a:dk1>
      <a:lt1>
        <a:srgbClr val="000000"/>
      </a:lt1>
      <a:dk2>
        <a:srgbClr val="999999"/>
      </a:dk2>
      <a:lt2>
        <a:srgbClr val="FFFFFF"/>
      </a:lt2>
      <a:accent1>
        <a:srgbClr val="004448"/>
      </a:accent1>
      <a:accent2>
        <a:srgbClr val="482845"/>
      </a:accent2>
      <a:accent3>
        <a:srgbClr val="7A0000"/>
      </a:accent3>
      <a:accent4>
        <a:srgbClr val="969959"/>
      </a:accent4>
      <a:accent5>
        <a:srgbClr val="225B5F"/>
      </a:accent5>
      <a:accent6>
        <a:srgbClr val="3D8C41"/>
      </a:accent6>
      <a:hlink>
        <a:srgbClr val="7F7F7F"/>
      </a:hlink>
      <a:folHlink>
        <a:srgbClr val="7F7F7F"/>
      </a:folHlink>
    </a:clrScheme>
    <a:fontScheme name="Custom 13">
      <a:majorFont>
        <a:latin typeface="Gill Sans MT"/>
        <a:ea typeface=""/>
        <a:cs typeface=""/>
      </a:majorFont>
      <a:minorFont>
        <a:latin typeface="Segoe U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chemeClr val="tx2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_35055323_TF56488565" id="{F857E8B0-5EB2-46E6-A8BB-0837F703764D}" vid="{8FABE1CA-72FB-4A9D-9E41-99448E5F6653}"/>
    </a:ext>
  </a:extLst>
</a:theme>
</file>

<file path=ppt/theme/theme2.xml><?xml version="1.0" encoding="utf-8"?>
<a:theme xmlns:a="http://schemas.openxmlformats.org/drawingml/2006/main" name="Ofis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is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Fütüristik sunum destesi</Template>
  <TotalTime>0</TotalTime>
  <Words>2060</Words>
  <PresentationFormat>Geniş ekran</PresentationFormat>
  <Paragraphs>477</Paragraphs>
  <Slides>58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58</vt:i4>
      </vt:variant>
    </vt:vector>
  </HeadingPairs>
  <TitlesOfParts>
    <vt:vector size="65" baseType="lpstr">
      <vt:lpstr>Arial</vt:lpstr>
      <vt:lpstr>Calibri</vt:lpstr>
      <vt:lpstr>Courier New</vt:lpstr>
      <vt:lpstr>Gill Sans MT</vt:lpstr>
      <vt:lpstr>Segoe UI Light</vt:lpstr>
      <vt:lpstr>Wingdings</vt:lpstr>
      <vt:lpstr>Ofis Teması</vt:lpstr>
      <vt:lpstr>FİİLDE ÇATI</vt:lpstr>
      <vt:lpstr>FİİL ÇATISI NEDİR?</vt:lpstr>
      <vt:lpstr>FİİLDE ÇATI</vt:lpstr>
      <vt:lpstr>ÖZNESİNE GÖRE FİİLDE ÇATI</vt:lpstr>
      <vt:lpstr>ÖZNESİNE GÖRE FİİLDE ÇATI</vt:lpstr>
      <vt:lpstr>ÖZNE</vt:lpstr>
      <vt:lpstr>ÖZNE</vt:lpstr>
      <vt:lpstr>ÖZNE</vt:lpstr>
      <vt:lpstr>SÖZDE ÖZNE</vt:lpstr>
      <vt:lpstr>SÖZDE ÖZNE</vt:lpstr>
      <vt:lpstr>SÖZDE ÖZNE</vt:lpstr>
      <vt:lpstr>ÖZNESİNE GÖRE FİİLDE ÇATI</vt:lpstr>
      <vt:lpstr>1. ETKEN FİİLLER</vt:lpstr>
      <vt:lpstr>1. ETKEN FİİLLER</vt:lpstr>
      <vt:lpstr>1. ETKEN FİİLLER</vt:lpstr>
      <vt:lpstr>1. ETKEN FİİLLER</vt:lpstr>
      <vt:lpstr>2. EDİLGEN FİİLLER</vt:lpstr>
      <vt:lpstr>2. EDİLGEN FİİLLER</vt:lpstr>
      <vt:lpstr>2. EDİLGEN FİİLLER</vt:lpstr>
      <vt:lpstr>ÖZNESİNE GÖRE FİİLDE ÇATI</vt:lpstr>
      <vt:lpstr>DİKKAT!</vt:lpstr>
      <vt:lpstr>ÖRNEK</vt:lpstr>
      <vt:lpstr>DİKKAT!</vt:lpstr>
      <vt:lpstr>ÖRNEK</vt:lpstr>
      <vt:lpstr>ÖRNEK</vt:lpstr>
      <vt:lpstr>Verilen cümlelerdeki yüklemleri etken ve edilgen çatılı olarak ayıralım.</vt:lpstr>
      <vt:lpstr>Verilen cümlelerdeki yüklemleri etken ve edilgen çatılı olarak ayıralım.</vt:lpstr>
      <vt:lpstr>ÖZNESİNE GÖRE FİİLDE ÇATI BİTTİ.</vt:lpstr>
      <vt:lpstr>NESNESİNE GÖRE FİİLDE ÇATI</vt:lpstr>
      <vt:lpstr>NESNESİNE GÖRE FİİLDE ÇATI</vt:lpstr>
      <vt:lpstr>NESNE</vt:lpstr>
      <vt:lpstr>BELİRTİLİ NESNE</vt:lpstr>
      <vt:lpstr>BELİRTİLİ NESNE</vt:lpstr>
      <vt:lpstr>BELİRTİLİ NESNE</vt:lpstr>
      <vt:lpstr>BELİRTİSİZ NESNE</vt:lpstr>
      <vt:lpstr>BELİRTİSİZ NESNE</vt:lpstr>
      <vt:lpstr>BELİRTİSİZ NESNE</vt:lpstr>
      <vt:lpstr>ÖZNE – BELİRTİSİZ NESNE</vt:lpstr>
      <vt:lpstr>ÖZNE - BELİRTİSİZ NESNE</vt:lpstr>
      <vt:lpstr>NESNESİNE GÖRE FİİLDE ÇATI</vt:lpstr>
      <vt:lpstr>1. GEÇİŞLİ FİİLLER</vt:lpstr>
      <vt:lpstr>1. GEÇİŞLİ FİİLLER</vt:lpstr>
      <vt:lpstr>1. GEÇİŞLİ FİİLLER</vt:lpstr>
      <vt:lpstr>2. GEÇİŞSİZ FİİLLER</vt:lpstr>
      <vt:lpstr>DİKKAT!</vt:lpstr>
      <vt:lpstr>2. GEÇİŞSİZ FİİLLER</vt:lpstr>
      <vt:lpstr>2. GEÇİŞSİZ FİİLLER</vt:lpstr>
      <vt:lpstr>NESNESİNE GÖRE FİİLDE ÇATI</vt:lpstr>
      <vt:lpstr>DİKKAT!</vt:lpstr>
      <vt:lpstr>ÖRNEK</vt:lpstr>
      <vt:lpstr>ÖRNEK</vt:lpstr>
      <vt:lpstr>DİKKAT!</vt:lpstr>
      <vt:lpstr>ÖRNEK</vt:lpstr>
      <vt:lpstr>ÖRNEK</vt:lpstr>
      <vt:lpstr>ÖRNEK</vt:lpstr>
      <vt:lpstr>Verilen cümlelerdeki yüklemleri geçişli ve geçişsiz çatılı olarak ayıralım.</vt:lpstr>
      <vt:lpstr>Verilen cümlelerdeki yüklemleri geçişli ve geçişsiz çatılı olarak ayıralım.</vt:lpstr>
      <vt:lpstr>NESNESİNE GÖRE FİİLDE ÇATI BİTTİ.</vt:lpstr>
    </vt:vector>
  </TitlesOfParts>
  <Manager>https://www.sorubak.com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cp:lastModifiedBy/>
  <dcterms:created xsi:type="dcterms:W3CDTF">2020-04-14T19:40:29Z</dcterms:created>
  <dcterms:modified xsi:type="dcterms:W3CDTF">2021-02-26T12:22:07Z</dcterms:modified>
  <cp:category>https://www.sorubak.com</cp:category>
</cp:coreProperties>
</file>