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256" r:id="rId2"/>
    <p:sldId id="257" r:id="rId3"/>
    <p:sldId id="258" r:id="rId4"/>
    <p:sldId id="361" r:id="rId5"/>
    <p:sldId id="314" r:id="rId6"/>
    <p:sldId id="368" r:id="rId7"/>
    <p:sldId id="409" r:id="rId8"/>
    <p:sldId id="410" r:id="rId9"/>
    <p:sldId id="411" r:id="rId10"/>
    <p:sldId id="412" r:id="rId11"/>
    <p:sldId id="373" r:id="rId12"/>
    <p:sldId id="414" r:id="rId13"/>
    <p:sldId id="372" r:id="rId14"/>
    <p:sldId id="415" r:id="rId15"/>
    <p:sldId id="281" r:id="rId16"/>
    <p:sldId id="279" r:id="rId17"/>
    <p:sldId id="379" r:id="rId18"/>
    <p:sldId id="380" r:id="rId19"/>
    <p:sldId id="416" r:id="rId20"/>
    <p:sldId id="417" r:id="rId21"/>
    <p:sldId id="418" r:id="rId22"/>
    <p:sldId id="419" r:id="rId23"/>
    <p:sldId id="420" r:id="rId24"/>
    <p:sldId id="421" r:id="rId25"/>
    <p:sldId id="422" r:id="rId26"/>
    <p:sldId id="423" r:id="rId27"/>
    <p:sldId id="396" r:id="rId28"/>
    <p:sldId id="424" r:id="rId29"/>
    <p:sldId id="425" r:id="rId30"/>
    <p:sldId id="426" r:id="rId31"/>
    <p:sldId id="427" r:id="rId32"/>
    <p:sldId id="437" r:id="rId33"/>
    <p:sldId id="438" r:id="rId34"/>
    <p:sldId id="428" r:id="rId35"/>
    <p:sldId id="429" r:id="rId36"/>
    <p:sldId id="430" r:id="rId37"/>
    <p:sldId id="431" r:id="rId38"/>
    <p:sldId id="432" r:id="rId39"/>
    <p:sldId id="439" r:id="rId40"/>
    <p:sldId id="440" r:id="rId41"/>
    <p:sldId id="441" r:id="rId42"/>
    <p:sldId id="442" r:id="rId43"/>
    <p:sldId id="443" r:id="rId44"/>
    <p:sldId id="444" r:id="rId45"/>
    <p:sldId id="445" r:id="rId46"/>
    <p:sldId id="433" r:id="rId47"/>
    <p:sldId id="434" r:id="rId48"/>
    <p:sldId id="446" r:id="rId49"/>
    <p:sldId id="436" r:id="rId50"/>
    <p:sldId id="447" r:id="rId51"/>
    <p:sldId id="448" r:id="rId52"/>
    <p:sldId id="449" r:id="rId53"/>
    <p:sldId id="450" r:id="rId54"/>
    <p:sldId id="451" r:id="rId55"/>
    <p:sldId id="452" r:id="rId56"/>
    <p:sldId id="453" r:id="rId57"/>
    <p:sldId id="454" r:id="rId58"/>
    <p:sldId id="455" r:id="rId59"/>
    <p:sldId id="462" r:id="rId60"/>
    <p:sldId id="466" r:id="rId61"/>
    <p:sldId id="467" r:id="rId62"/>
    <p:sldId id="463" r:id="rId63"/>
    <p:sldId id="464" r:id="rId64"/>
    <p:sldId id="465" r:id="rId65"/>
    <p:sldId id="468" r:id="rId66"/>
    <p:sldId id="469" r:id="rId67"/>
    <p:sldId id="470" r:id="rId68"/>
    <p:sldId id="471" r:id="rId69"/>
    <p:sldId id="458" r:id="rId70"/>
    <p:sldId id="459" r:id="rId71"/>
    <p:sldId id="472" r:id="rId72"/>
    <p:sldId id="461" r:id="rId73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5E64"/>
    <a:srgbClr val="FD35E0"/>
    <a:srgbClr val="996600"/>
    <a:srgbClr val="CC9B00"/>
    <a:srgbClr val="E6E6E6"/>
    <a:srgbClr val="B53164"/>
    <a:srgbClr val="225B5F"/>
    <a:srgbClr val="0F1722"/>
    <a:srgbClr val="348151"/>
    <a:srgbClr val="1B2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Orta Sti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6408" autoAdjust="0"/>
  </p:normalViewPr>
  <p:slideViewPr>
    <p:cSldViewPr snapToGrid="0" showGuides="1">
      <p:cViewPr varScale="1">
        <p:scale>
          <a:sx n="83" d="100"/>
          <a:sy n="83" d="100"/>
        </p:scale>
        <p:origin x="120" y="606"/>
      </p:cViewPr>
      <p:guideLst>
        <p:guide orient="horz" pos="2160"/>
        <p:guide pos="3840"/>
        <p:guide orient="horz" pos="31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9.xml"/><Relationship Id="rId7" Type="http://schemas.openxmlformats.org/officeDocument/2006/relationships/slide" Target="../slides/slide28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6" Type="http://schemas.openxmlformats.org/officeDocument/2006/relationships/slide" Target="../slides/slide33.xml"/><Relationship Id="rId5" Type="http://schemas.openxmlformats.org/officeDocument/2006/relationships/slide" Target="../slides/slide31.xml"/><Relationship Id="rId4" Type="http://schemas.openxmlformats.org/officeDocument/2006/relationships/slide" Target="../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53CEBA-9336-40B6-8191-611D8E3B1FEF}" type="doc">
      <dgm:prSet loTypeId="urn:microsoft.com/office/officeart/2005/8/layout/hierarchy3" loCatId="hierarchy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9F32DC2-8D4E-46FC-891A-D6AB89AB2463}" type="asst">
      <dgm:prSet phldrT="[Metin]"/>
      <dgm:spPr>
        <a:solidFill>
          <a:srgbClr val="C00000"/>
        </a:solidFill>
      </dgm:spPr>
      <dgm:t>
        <a:bodyPr/>
        <a:lstStyle/>
        <a:p>
          <a:r>
            <a:rPr lang="tr-TR" dirty="0">
              <a:solidFill>
                <a:schemeClr val="bg2"/>
              </a:solidFill>
            </a:rPr>
            <a:t>Yüklemin Türüne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BEDBE66-A335-40E8-88CD-42247E7FF098}" type="parTrans" cxnId="{D9976576-95A4-4525-B62D-61708ADE23F8}">
      <dgm:prSet/>
      <dgm:spPr/>
      <dgm:t>
        <a:bodyPr/>
        <a:lstStyle/>
        <a:p>
          <a:endParaRPr lang="tr-TR"/>
        </a:p>
      </dgm:t>
    </dgm:pt>
    <dgm:pt modelId="{A959A329-22F7-4E8C-9787-718B4AEE357D}" type="sibTrans" cxnId="{D9976576-95A4-4525-B62D-61708ADE23F8}">
      <dgm:prSet/>
      <dgm:spPr/>
      <dgm:t>
        <a:bodyPr/>
        <a:lstStyle/>
        <a:p>
          <a:endParaRPr lang="tr-TR"/>
        </a:p>
      </dgm:t>
    </dgm:pt>
    <dgm:pt modelId="{FBCD7BB5-DC9A-4856-98D1-F02487C89C6A}">
      <dgm:prSet phldrT="[Metin]"/>
      <dgm:spPr/>
      <dgm:t>
        <a:bodyPr/>
        <a:lstStyle/>
        <a:p>
          <a:r>
            <a:rPr lang="tr-TR" dirty="0"/>
            <a:t>Fiil Cümlesi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C237296-3539-4A52-BCCD-D6DE511E4977}" type="parTrans" cxnId="{1FD8A061-87B6-4EDC-9E1D-81A3511A800B}">
      <dgm:prSet/>
      <dgm:spPr/>
      <dgm:t>
        <a:bodyPr/>
        <a:lstStyle/>
        <a:p>
          <a:endParaRPr lang="tr-TR"/>
        </a:p>
      </dgm:t>
    </dgm:pt>
    <dgm:pt modelId="{225924BF-A589-4B1A-A967-C7CE328D8247}" type="sibTrans" cxnId="{1FD8A061-87B6-4EDC-9E1D-81A3511A800B}">
      <dgm:prSet/>
      <dgm:spPr/>
      <dgm:t>
        <a:bodyPr/>
        <a:lstStyle/>
        <a:p>
          <a:endParaRPr lang="tr-TR"/>
        </a:p>
      </dgm:t>
    </dgm:pt>
    <dgm:pt modelId="{53F34606-596F-4E6F-BAB6-AEB14B5B938C}">
      <dgm:prSet phldrT="[Metin]"/>
      <dgm:spPr/>
      <dgm:t>
        <a:bodyPr/>
        <a:lstStyle/>
        <a:p>
          <a:r>
            <a:rPr lang="tr-TR" dirty="0"/>
            <a:t>İsim Cümlesi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CC251EE5-1E79-4CFD-A132-3F7A345AD157}" type="parTrans" cxnId="{0A533022-BD77-4B59-B9F6-B6742E4A6291}">
      <dgm:prSet/>
      <dgm:spPr/>
      <dgm:t>
        <a:bodyPr/>
        <a:lstStyle/>
        <a:p>
          <a:endParaRPr lang="tr-TR"/>
        </a:p>
      </dgm:t>
    </dgm:pt>
    <dgm:pt modelId="{9C8A1F94-D95D-4152-8CB3-EE32A2B2601A}" type="sibTrans" cxnId="{0A533022-BD77-4B59-B9F6-B6742E4A6291}">
      <dgm:prSet/>
      <dgm:spPr/>
      <dgm:t>
        <a:bodyPr/>
        <a:lstStyle/>
        <a:p>
          <a:endParaRPr lang="tr-TR"/>
        </a:p>
      </dgm:t>
    </dgm:pt>
    <dgm:pt modelId="{75D7FC8F-3CF0-47E8-9ECD-5AFDA7EFCBAB}">
      <dgm:prSet phldrT="[Metin]"/>
      <dgm:spPr>
        <a:solidFill>
          <a:srgbClr val="00B050"/>
        </a:solidFill>
      </dgm:spPr>
      <dgm:t>
        <a:bodyPr/>
        <a:lstStyle/>
        <a:p>
          <a:r>
            <a:rPr lang="tr-TR" dirty="0">
              <a:solidFill>
                <a:schemeClr val="bg2"/>
              </a:solidFill>
            </a:rPr>
            <a:t>Yüklemin Yerine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20972125-377A-43B6-9141-DC804C23A4E2}" type="parTrans" cxnId="{5F627568-A154-4D4A-BF8F-FA4962E02B5C}">
      <dgm:prSet/>
      <dgm:spPr/>
      <dgm:t>
        <a:bodyPr/>
        <a:lstStyle/>
        <a:p>
          <a:endParaRPr lang="tr-TR"/>
        </a:p>
      </dgm:t>
    </dgm:pt>
    <dgm:pt modelId="{0573880B-E9C9-46C6-8DFC-CFE320A7DFD6}" type="sibTrans" cxnId="{5F627568-A154-4D4A-BF8F-FA4962E02B5C}">
      <dgm:prSet/>
      <dgm:spPr/>
      <dgm:t>
        <a:bodyPr/>
        <a:lstStyle/>
        <a:p>
          <a:endParaRPr lang="tr-TR"/>
        </a:p>
      </dgm:t>
    </dgm:pt>
    <dgm:pt modelId="{119C8CF4-C2AE-4FDB-AD74-4C95B74239DE}">
      <dgm:prSet phldrT="[Metin]"/>
      <dgm:spPr/>
      <dgm:t>
        <a:bodyPr/>
        <a:lstStyle/>
        <a:p>
          <a:r>
            <a:rPr lang="tr-TR" dirty="0"/>
            <a:t>Kurallı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B1079306-75A0-4072-A398-6B9CE22737A3}" type="parTrans" cxnId="{78860445-6672-4CEB-B844-E57C205712AE}">
      <dgm:prSet/>
      <dgm:spPr/>
      <dgm:t>
        <a:bodyPr/>
        <a:lstStyle/>
        <a:p>
          <a:endParaRPr lang="tr-TR"/>
        </a:p>
      </dgm:t>
    </dgm:pt>
    <dgm:pt modelId="{E721F76D-C306-4389-A6CE-0B25D6156B3B}" type="sibTrans" cxnId="{78860445-6672-4CEB-B844-E57C205712AE}">
      <dgm:prSet/>
      <dgm:spPr/>
      <dgm:t>
        <a:bodyPr/>
        <a:lstStyle/>
        <a:p>
          <a:endParaRPr lang="tr-TR"/>
        </a:p>
      </dgm:t>
    </dgm:pt>
    <dgm:pt modelId="{694A5C24-6DA4-4898-9FF0-60C988429FA1}">
      <dgm:prSet phldrT="[Metin]"/>
      <dgm:spPr/>
      <dgm:t>
        <a:bodyPr/>
        <a:lstStyle/>
        <a:p>
          <a:r>
            <a:rPr lang="tr-TR" dirty="0"/>
            <a:t>Devrik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2CB7DDD6-82F4-4AB0-829C-B4AB78316067}" type="parTrans" cxnId="{89D25716-2A4D-4BEC-A345-C49A5E724CBA}">
      <dgm:prSet/>
      <dgm:spPr/>
      <dgm:t>
        <a:bodyPr/>
        <a:lstStyle/>
        <a:p>
          <a:endParaRPr lang="tr-TR"/>
        </a:p>
      </dgm:t>
    </dgm:pt>
    <dgm:pt modelId="{963305FB-C19A-4994-9239-D336BED4A2B0}" type="sibTrans" cxnId="{89D25716-2A4D-4BEC-A345-C49A5E724CBA}">
      <dgm:prSet/>
      <dgm:spPr/>
      <dgm:t>
        <a:bodyPr/>
        <a:lstStyle/>
        <a:p>
          <a:endParaRPr lang="tr-TR"/>
        </a:p>
      </dgm:t>
    </dgm:pt>
    <dgm:pt modelId="{7108373B-9407-4088-B3F6-E746EF5C3225}">
      <dgm:prSet phldrT="[Metin]"/>
      <dgm:spPr>
        <a:solidFill>
          <a:srgbClr val="FFC000"/>
        </a:solidFill>
      </dgm:spPr>
      <dgm:t>
        <a:bodyPr/>
        <a:lstStyle/>
        <a:p>
          <a:r>
            <a:rPr lang="tr-TR" dirty="0">
              <a:solidFill>
                <a:schemeClr val="bg2"/>
              </a:solidFill>
            </a:rPr>
            <a:t>Anlamına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4457EE33-7929-4ABA-8FE7-0563B5C8F5FD}" type="parTrans" cxnId="{16BC1D70-E7E9-4956-8AE4-9B278074A6A6}">
      <dgm:prSet/>
      <dgm:spPr/>
      <dgm:t>
        <a:bodyPr/>
        <a:lstStyle/>
        <a:p>
          <a:endParaRPr lang="tr-TR"/>
        </a:p>
      </dgm:t>
    </dgm:pt>
    <dgm:pt modelId="{FC31668B-145B-4938-A69D-7ABC65B7B804}" type="sibTrans" cxnId="{16BC1D70-E7E9-4956-8AE4-9B278074A6A6}">
      <dgm:prSet/>
      <dgm:spPr/>
      <dgm:t>
        <a:bodyPr/>
        <a:lstStyle/>
        <a:p>
          <a:endParaRPr lang="tr-TR"/>
        </a:p>
      </dgm:t>
    </dgm:pt>
    <dgm:pt modelId="{618B769F-D3C5-4ED5-8DC7-B9249CF6E2F2}">
      <dgm:prSet phldrT="[Metin]"/>
      <dgm:spPr>
        <a:solidFill>
          <a:srgbClr val="00B0F0"/>
        </a:solidFill>
      </dgm:spPr>
      <dgm:t>
        <a:bodyPr/>
        <a:lstStyle/>
        <a:p>
          <a:r>
            <a:rPr lang="tr-TR" dirty="0">
              <a:solidFill>
                <a:schemeClr val="bg2"/>
              </a:solidFill>
            </a:rPr>
            <a:t>Yapısına Göre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FAB22E70-9ECC-4DAD-9657-AEEF932A2411}" type="parTrans" cxnId="{FF052617-AF34-4F98-8C80-5B2225C2733A}">
      <dgm:prSet/>
      <dgm:spPr/>
      <dgm:t>
        <a:bodyPr/>
        <a:lstStyle/>
        <a:p>
          <a:endParaRPr lang="tr-TR"/>
        </a:p>
      </dgm:t>
    </dgm:pt>
    <dgm:pt modelId="{E9119D1B-F763-4081-8DD2-79BBC6D5F722}" type="sibTrans" cxnId="{FF052617-AF34-4F98-8C80-5B2225C2733A}">
      <dgm:prSet/>
      <dgm:spPr/>
      <dgm:t>
        <a:bodyPr/>
        <a:lstStyle/>
        <a:p>
          <a:endParaRPr lang="tr-TR"/>
        </a:p>
      </dgm:t>
    </dgm:pt>
    <dgm:pt modelId="{55F1E9AF-7856-4913-AF75-C72F90AD324D}">
      <dgm:prSet phldrT="[Metin]"/>
      <dgm:spPr/>
      <dgm:t>
        <a:bodyPr/>
        <a:lstStyle/>
        <a:p>
          <a:r>
            <a:rPr lang="tr-TR" dirty="0"/>
            <a:t>Tek Yüklemli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E863D586-3267-431C-9F9F-54C5C4BC42EA}" type="parTrans" cxnId="{088F6D96-0665-46FA-BA60-6C628F465083}">
      <dgm:prSet/>
      <dgm:spPr/>
      <dgm:t>
        <a:bodyPr/>
        <a:lstStyle/>
        <a:p>
          <a:endParaRPr lang="tr-TR"/>
        </a:p>
      </dgm:t>
    </dgm:pt>
    <dgm:pt modelId="{E0F8B52D-78C2-4F5B-93AA-F0D227C6EF52}" type="sibTrans" cxnId="{088F6D96-0665-46FA-BA60-6C628F465083}">
      <dgm:prSet/>
      <dgm:spPr/>
      <dgm:t>
        <a:bodyPr/>
        <a:lstStyle/>
        <a:p>
          <a:endParaRPr lang="tr-TR"/>
        </a:p>
      </dgm:t>
    </dgm:pt>
    <dgm:pt modelId="{03D1F031-9BE9-4386-957A-22D3CE05CD5D}">
      <dgm:prSet phldrT="[Metin]"/>
      <dgm:spPr/>
      <dgm:t>
        <a:bodyPr/>
        <a:lstStyle/>
        <a:p>
          <a:r>
            <a:rPr lang="tr-TR" dirty="0"/>
            <a:t>Fiilimsi Bulunan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DBA3436-44FB-4833-BD8B-2A7758D67E62}" type="parTrans" cxnId="{7B756EE6-DCE8-41D6-ABFF-3BA500332691}">
      <dgm:prSet/>
      <dgm:spPr/>
      <dgm:t>
        <a:bodyPr/>
        <a:lstStyle/>
        <a:p>
          <a:endParaRPr lang="tr-TR"/>
        </a:p>
      </dgm:t>
    </dgm:pt>
    <dgm:pt modelId="{6C3E6499-BE6F-4EDA-B27F-BD62B921CE8D}" type="sibTrans" cxnId="{7B756EE6-DCE8-41D6-ABFF-3BA500332691}">
      <dgm:prSet/>
      <dgm:spPr/>
      <dgm:t>
        <a:bodyPr/>
        <a:lstStyle/>
        <a:p>
          <a:endParaRPr lang="tr-TR"/>
        </a:p>
      </dgm:t>
    </dgm:pt>
    <dgm:pt modelId="{DE3B19FA-5ABA-4979-8466-D3CF35FEBACA}">
      <dgm:prSet phldrT="[Metin]"/>
      <dgm:spPr/>
      <dgm:t>
        <a:bodyPr/>
        <a:lstStyle/>
        <a:p>
          <a:r>
            <a:rPr lang="tr-TR" dirty="0"/>
            <a:t>Birden Çok Yüklemli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40F7F163-503C-4A9E-984C-071323BF0B55}" type="parTrans" cxnId="{030D18F7-2B28-44DC-940C-4F1C50CFE3E2}">
      <dgm:prSet/>
      <dgm:spPr/>
      <dgm:t>
        <a:bodyPr/>
        <a:lstStyle/>
        <a:p>
          <a:endParaRPr lang="tr-TR"/>
        </a:p>
      </dgm:t>
    </dgm:pt>
    <dgm:pt modelId="{0C12E01E-8AF7-413C-9B34-85AB1F20D403}" type="sibTrans" cxnId="{030D18F7-2B28-44DC-940C-4F1C50CFE3E2}">
      <dgm:prSet/>
      <dgm:spPr/>
      <dgm:t>
        <a:bodyPr/>
        <a:lstStyle/>
        <a:p>
          <a:endParaRPr lang="tr-TR"/>
        </a:p>
      </dgm:t>
    </dgm:pt>
    <dgm:pt modelId="{295DF8B7-6DB4-4959-AB39-7DC00E8B7A4C}">
      <dgm:prSet phldrT="[Metin]"/>
      <dgm:spPr/>
      <dgm:t>
        <a:bodyPr/>
        <a:lstStyle/>
        <a:p>
          <a:r>
            <a:rPr lang="tr-TR" dirty="0"/>
            <a:t>Bağlaçlı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ADCC2F47-64C6-4788-8104-22C3551F4835}" type="parTrans" cxnId="{D2230BB5-6FED-4361-A2FA-46F88DD09056}">
      <dgm:prSet/>
      <dgm:spPr/>
      <dgm:t>
        <a:bodyPr/>
        <a:lstStyle/>
        <a:p>
          <a:endParaRPr lang="tr-TR"/>
        </a:p>
      </dgm:t>
    </dgm:pt>
    <dgm:pt modelId="{5ACC2249-1629-4395-AB10-F726EE702C5A}" type="sibTrans" cxnId="{D2230BB5-6FED-4361-A2FA-46F88DD09056}">
      <dgm:prSet/>
      <dgm:spPr/>
      <dgm:t>
        <a:bodyPr/>
        <a:lstStyle/>
        <a:p>
          <a:endParaRPr lang="tr-TR"/>
        </a:p>
      </dgm:t>
    </dgm:pt>
    <dgm:pt modelId="{DDF07089-9276-49EC-B122-8A646DBAC8D1}">
      <dgm:prSet phldrT="[Metin]"/>
      <dgm:spPr/>
      <dgm:t>
        <a:bodyPr/>
        <a:lstStyle/>
        <a:p>
          <a:r>
            <a:rPr lang="tr-TR" dirty="0"/>
            <a:t>Olumlu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E8BA5809-0F73-4C7B-AC09-9D8BCA81D76D}" type="parTrans" cxnId="{47CC98AF-ADD9-49F6-AD11-B19CC0591651}">
      <dgm:prSet/>
      <dgm:spPr/>
      <dgm:t>
        <a:bodyPr/>
        <a:lstStyle/>
        <a:p>
          <a:endParaRPr lang="tr-TR"/>
        </a:p>
      </dgm:t>
    </dgm:pt>
    <dgm:pt modelId="{0D5EB010-D80E-4851-8430-A6318F086966}" type="sibTrans" cxnId="{47CC98AF-ADD9-49F6-AD11-B19CC0591651}">
      <dgm:prSet/>
      <dgm:spPr/>
      <dgm:t>
        <a:bodyPr/>
        <a:lstStyle/>
        <a:p>
          <a:endParaRPr lang="tr-TR"/>
        </a:p>
      </dgm:t>
    </dgm:pt>
    <dgm:pt modelId="{0009AF10-250B-4745-959C-0D9701E41F7C}">
      <dgm:prSet phldrT="[Metin]"/>
      <dgm:spPr/>
      <dgm:t>
        <a:bodyPr/>
        <a:lstStyle/>
        <a:p>
          <a:r>
            <a:rPr lang="tr-TR" dirty="0"/>
            <a:t>Olumsuz Cümle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A6082A5A-EB78-435D-B5D9-8B46A2E3D4CD}" type="parTrans" cxnId="{9A7AC42A-2F69-4C65-9530-AE1375592694}">
      <dgm:prSet/>
      <dgm:spPr/>
      <dgm:t>
        <a:bodyPr/>
        <a:lstStyle/>
        <a:p>
          <a:endParaRPr lang="tr-TR"/>
        </a:p>
      </dgm:t>
    </dgm:pt>
    <dgm:pt modelId="{838F4151-EF67-49F4-8D3E-591B4CB5A64B}" type="sibTrans" cxnId="{9A7AC42A-2F69-4C65-9530-AE1375592694}">
      <dgm:prSet/>
      <dgm:spPr/>
      <dgm:t>
        <a:bodyPr/>
        <a:lstStyle/>
        <a:p>
          <a:endParaRPr lang="tr-TR"/>
        </a:p>
      </dgm:t>
    </dgm:pt>
    <dgm:pt modelId="{859ACF37-5777-46AE-BD5E-2477062E5141}">
      <dgm:prSet phldrT="[Metin]"/>
      <dgm:spPr/>
      <dgm:t>
        <a:bodyPr/>
        <a:lstStyle/>
        <a:p>
          <a:r>
            <a:rPr lang="tr-TR" dirty="0"/>
            <a:t>Soru Cümlesi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B73FFB12-8C2A-4F40-AD90-637BB93111F4}" type="parTrans" cxnId="{3C74714E-510A-48C7-9A79-F607DC456AA6}">
      <dgm:prSet/>
      <dgm:spPr/>
      <dgm:t>
        <a:bodyPr/>
        <a:lstStyle/>
        <a:p>
          <a:endParaRPr lang="tr-TR"/>
        </a:p>
      </dgm:t>
    </dgm:pt>
    <dgm:pt modelId="{9305E2F9-EAC2-4A31-BD88-2B6394C1B023}" type="sibTrans" cxnId="{3C74714E-510A-48C7-9A79-F607DC456AA6}">
      <dgm:prSet/>
      <dgm:spPr/>
      <dgm:t>
        <a:bodyPr/>
        <a:lstStyle/>
        <a:p>
          <a:endParaRPr lang="tr-TR"/>
        </a:p>
      </dgm:t>
    </dgm:pt>
    <dgm:pt modelId="{ACD7CB32-59B2-42DA-95EC-25F23CAD770D}" type="pres">
      <dgm:prSet presAssocID="{E553CEBA-9336-40B6-8191-611D8E3B1FE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500422F-1A9B-4C9C-B703-1184D65B6FF7}" type="pres">
      <dgm:prSet presAssocID="{49F32DC2-8D4E-46FC-891A-D6AB89AB2463}" presName="root" presStyleCnt="0"/>
      <dgm:spPr/>
    </dgm:pt>
    <dgm:pt modelId="{DDE6D273-51CC-4682-918C-5DDF121BE219}" type="pres">
      <dgm:prSet presAssocID="{49F32DC2-8D4E-46FC-891A-D6AB89AB2463}" presName="rootComposite" presStyleCnt="0"/>
      <dgm:spPr/>
    </dgm:pt>
    <dgm:pt modelId="{66AD046B-06E0-4EEA-8FF8-25146F78B2CE}" type="pres">
      <dgm:prSet presAssocID="{49F32DC2-8D4E-46FC-891A-D6AB89AB2463}" presName="rootText" presStyleLbl="node1" presStyleIdx="0" presStyleCnt="4"/>
      <dgm:spPr/>
    </dgm:pt>
    <dgm:pt modelId="{13C31FF1-1682-4D1A-9957-8AD7A08AC9F7}" type="pres">
      <dgm:prSet presAssocID="{49F32DC2-8D4E-46FC-891A-D6AB89AB2463}" presName="rootConnector" presStyleLbl="asst0" presStyleIdx="0" presStyleCnt="0"/>
      <dgm:spPr/>
    </dgm:pt>
    <dgm:pt modelId="{2900E42D-AA65-4C55-AF73-8DC5B2C23000}" type="pres">
      <dgm:prSet presAssocID="{49F32DC2-8D4E-46FC-891A-D6AB89AB2463}" presName="childShape" presStyleCnt="0"/>
      <dgm:spPr/>
    </dgm:pt>
    <dgm:pt modelId="{C8463B6A-FAA4-46F8-A77A-F384FB4BD2AB}" type="pres">
      <dgm:prSet presAssocID="{3C237296-3539-4A52-BCCD-D6DE511E4977}" presName="Name13" presStyleLbl="parChTrans1D2" presStyleIdx="0" presStyleCnt="11"/>
      <dgm:spPr/>
    </dgm:pt>
    <dgm:pt modelId="{07CA0517-BB2D-4C73-843D-E69A4ACC62B7}" type="pres">
      <dgm:prSet presAssocID="{FBCD7BB5-DC9A-4856-98D1-F02487C89C6A}" presName="childText" presStyleLbl="bgAcc1" presStyleIdx="0" presStyleCnt="11">
        <dgm:presLayoutVars>
          <dgm:bulletEnabled val="1"/>
        </dgm:presLayoutVars>
      </dgm:prSet>
      <dgm:spPr/>
    </dgm:pt>
    <dgm:pt modelId="{D462D57B-D0B2-4C56-A9A3-20C0AF87BA19}" type="pres">
      <dgm:prSet presAssocID="{CC251EE5-1E79-4CFD-A132-3F7A345AD157}" presName="Name13" presStyleLbl="parChTrans1D2" presStyleIdx="1" presStyleCnt="11"/>
      <dgm:spPr/>
    </dgm:pt>
    <dgm:pt modelId="{D533C06D-F31C-42A1-BCD1-A8DA54847856}" type="pres">
      <dgm:prSet presAssocID="{53F34606-596F-4E6F-BAB6-AEB14B5B938C}" presName="childText" presStyleLbl="bgAcc1" presStyleIdx="1" presStyleCnt="11">
        <dgm:presLayoutVars>
          <dgm:bulletEnabled val="1"/>
        </dgm:presLayoutVars>
      </dgm:prSet>
      <dgm:spPr/>
    </dgm:pt>
    <dgm:pt modelId="{68760D48-D8D6-4003-BFFB-D4F3DAC4158A}" type="pres">
      <dgm:prSet presAssocID="{75D7FC8F-3CF0-47E8-9ECD-5AFDA7EFCBAB}" presName="root" presStyleCnt="0"/>
      <dgm:spPr/>
    </dgm:pt>
    <dgm:pt modelId="{7974110C-F678-48F7-AEEE-F8D5626A2D71}" type="pres">
      <dgm:prSet presAssocID="{75D7FC8F-3CF0-47E8-9ECD-5AFDA7EFCBAB}" presName="rootComposite" presStyleCnt="0"/>
      <dgm:spPr/>
    </dgm:pt>
    <dgm:pt modelId="{82A9F1B0-F21F-4546-8968-1C3EE526CE3D}" type="pres">
      <dgm:prSet presAssocID="{75D7FC8F-3CF0-47E8-9ECD-5AFDA7EFCBAB}" presName="rootText" presStyleLbl="node1" presStyleIdx="1" presStyleCnt="4"/>
      <dgm:spPr/>
    </dgm:pt>
    <dgm:pt modelId="{61DBB0BF-2B08-4CC6-8C28-0A8F6E97829D}" type="pres">
      <dgm:prSet presAssocID="{75D7FC8F-3CF0-47E8-9ECD-5AFDA7EFCBAB}" presName="rootConnector" presStyleLbl="node1" presStyleIdx="1" presStyleCnt="4"/>
      <dgm:spPr/>
    </dgm:pt>
    <dgm:pt modelId="{93BB9252-DED2-4E20-BC72-217A72C8009E}" type="pres">
      <dgm:prSet presAssocID="{75D7FC8F-3CF0-47E8-9ECD-5AFDA7EFCBAB}" presName="childShape" presStyleCnt="0"/>
      <dgm:spPr/>
    </dgm:pt>
    <dgm:pt modelId="{3C1B6D40-8FE1-42DF-AD3D-1100CEF72CB0}" type="pres">
      <dgm:prSet presAssocID="{B1079306-75A0-4072-A398-6B9CE22737A3}" presName="Name13" presStyleLbl="parChTrans1D2" presStyleIdx="2" presStyleCnt="11"/>
      <dgm:spPr/>
    </dgm:pt>
    <dgm:pt modelId="{DC9E3A0B-E591-4C58-AA97-F1352DAC48F5}" type="pres">
      <dgm:prSet presAssocID="{119C8CF4-C2AE-4FDB-AD74-4C95B74239DE}" presName="childText" presStyleLbl="bgAcc1" presStyleIdx="2" presStyleCnt="11">
        <dgm:presLayoutVars>
          <dgm:bulletEnabled val="1"/>
        </dgm:presLayoutVars>
      </dgm:prSet>
      <dgm:spPr/>
    </dgm:pt>
    <dgm:pt modelId="{BBAD6E65-AF88-46C0-95EB-441C485AF1D8}" type="pres">
      <dgm:prSet presAssocID="{2CB7DDD6-82F4-4AB0-829C-B4AB78316067}" presName="Name13" presStyleLbl="parChTrans1D2" presStyleIdx="3" presStyleCnt="11"/>
      <dgm:spPr/>
    </dgm:pt>
    <dgm:pt modelId="{8B85EDE8-1A3B-4B59-A140-E3FC7215CAB7}" type="pres">
      <dgm:prSet presAssocID="{694A5C24-6DA4-4898-9FF0-60C988429FA1}" presName="childText" presStyleLbl="bgAcc1" presStyleIdx="3" presStyleCnt="11">
        <dgm:presLayoutVars>
          <dgm:bulletEnabled val="1"/>
        </dgm:presLayoutVars>
      </dgm:prSet>
      <dgm:spPr/>
    </dgm:pt>
    <dgm:pt modelId="{B9E03BE1-FCB2-411C-BB65-1FBB81432738}" type="pres">
      <dgm:prSet presAssocID="{7108373B-9407-4088-B3F6-E746EF5C3225}" presName="root" presStyleCnt="0"/>
      <dgm:spPr/>
    </dgm:pt>
    <dgm:pt modelId="{F0E395B1-5CB7-41AD-B8A4-45EDF2E07F60}" type="pres">
      <dgm:prSet presAssocID="{7108373B-9407-4088-B3F6-E746EF5C3225}" presName="rootComposite" presStyleCnt="0"/>
      <dgm:spPr/>
    </dgm:pt>
    <dgm:pt modelId="{BE2C89FC-42C4-4A5B-8E41-839E2F1ECDEB}" type="pres">
      <dgm:prSet presAssocID="{7108373B-9407-4088-B3F6-E746EF5C3225}" presName="rootText" presStyleLbl="node1" presStyleIdx="2" presStyleCnt="4"/>
      <dgm:spPr/>
    </dgm:pt>
    <dgm:pt modelId="{53B5E268-87C2-4137-9158-718F83A61338}" type="pres">
      <dgm:prSet presAssocID="{7108373B-9407-4088-B3F6-E746EF5C3225}" presName="rootConnector" presStyleLbl="node1" presStyleIdx="2" presStyleCnt="4"/>
      <dgm:spPr/>
    </dgm:pt>
    <dgm:pt modelId="{3D3BBE5C-BC99-4620-A2DA-18023FDFBC5D}" type="pres">
      <dgm:prSet presAssocID="{7108373B-9407-4088-B3F6-E746EF5C3225}" presName="childShape" presStyleCnt="0"/>
      <dgm:spPr/>
    </dgm:pt>
    <dgm:pt modelId="{14C48EE9-35AD-4BF5-AC65-BD575715F729}" type="pres">
      <dgm:prSet presAssocID="{E8BA5809-0F73-4C7B-AC09-9D8BCA81D76D}" presName="Name13" presStyleLbl="parChTrans1D2" presStyleIdx="4" presStyleCnt="11"/>
      <dgm:spPr/>
    </dgm:pt>
    <dgm:pt modelId="{087BF3FC-ABEB-4288-A5DD-28B2E938CC99}" type="pres">
      <dgm:prSet presAssocID="{DDF07089-9276-49EC-B122-8A646DBAC8D1}" presName="childText" presStyleLbl="bgAcc1" presStyleIdx="4" presStyleCnt="11">
        <dgm:presLayoutVars>
          <dgm:bulletEnabled val="1"/>
        </dgm:presLayoutVars>
      </dgm:prSet>
      <dgm:spPr/>
    </dgm:pt>
    <dgm:pt modelId="{EA46E5E2-DB44-411C-B1D9-0D5030F5C9AE}" type="pres">
      <dgm:prSet presAssocID="{A6082A5A-EB78-435D-B5D9-8B46A2E3D4CD}" presName="Name13" presStyleLbl="parChTrans1D2" presStyleIdx="5" presStyleCnt="11"/>
      <dgm:spPr/>
    </dgm:pt>
    <dgm:pt modelId="{AD86B866-FFCD-42F4-9DF3-EE0288DDC468}" type="pres">
      <dgm:prSet presAssocID="{0009AF10-250B-4745-959C-0D9701E41F7C}" presName="childText" presStyleLbl="bgAcc1" presStyleIdx="5" presStyleCnt="11">
        <dgm:presLayoutVars>
          <dgm:bulletEnabled val="1"/>
        </dgm:presLayoutVars>
      </dgm:prSet>
      <dgm:spPr/>
    </dgm:pt>
    <dgm:pt modelId="{2A253780-AB54-49B3-8E85-257F02295A90}" type="pres">
      <dgm:prSet presAssocID="{B73FFB12-8C2A-4F40-AD90-637BB93111F4}" presName="Name13" presStyleLbl="parChTrans1D2" presStyleIdx="6" presStyleCnt="11"/>
      <dgm:spPr/>
    </dgm:pt>
    <dgm:pt modelId="{D2A28261-23B0-449D-836B-D2BEB9DF6564}" type="pres">
      <dgm:prSet presAssocID="{859ACF37-5777-46AE-BD5E-2477062E5141}" presName="childText" presStyleLbl="bgAcc1" presStyleIdx="6" presStyleCnt="11">
        <dgm:presLayoutVars>
          <dgm:bulletEnabled val="1"/>
        </dgm:presLayoutVars>
      </dgm:prSet>
      <dgm:spPr/>
    </dgm:pt>
    <dgm:pt modelId="{5569D51C-BA16-46FC-8195-BB71E3ED6F2F}" type="pres">
      <dgm:prSet presAssocID="{618B769F-D3C5-4ED5-8DC7-B9249CF6E2F2}" presName="root" presStyleCnt="0"/>
      <dgm:spPr/>
    </dgm:pt>
    <dgm:pt modelId="{8D2C98A8-CA9D-4244-B417-97EBDA4B500F}" type="pres">
      <dgm:prSet presAssocID="{618B769F-D3C5-4ED5-8DC7-B9249CF6E2F2}" presName="rootComposite" presStyleCnt="0"/>
      <dgm:spPr/>
    </dgm:pt>
    <dgm:pt modelId="{59B49D80-793B-44C6-963D-BEAAF1545BC4}" type="pres">
      <dgm:prSet presAssocID="{618B769F-D3C5-4ED5-8DC7-B9249CF6E2F2}" presName="rootText" presStyleLbl="node1" presStyleIdx="3" presStyleCnt="4"/>
      <dgm:spPr/>
    </dgm:pt>
    <dgm:pt modelId="{1429792F-18CF-412A-803E-C8AE17ABE510}" type="pres">
      <dgm:prSet presAssocID="{618B769F-D3C5-4ED5-8DC7-B9249CF6E2F2}" presName="rootConnector" presStyleLbl="node1" presStyleIdx="3" presStyleCnt="4"/>
      <dgm:spPr/>
    </dgm:pt>
    <dgm:pt modelId="{F8E54430-B844-42F7-90FE-69E43DEF3205}" type="pres">
      <dgm:prSet presAssocID="{618B769F-D3C5-4ED5-8DC7-B9249CF6E2F2}" presName="childShape" presStyleCnt="0"/>
      <dgm:spPr/>
    </dgm:pt>
    <dgm:pt modelId="{DB0CD94C-6BDA-43CD-91D3-DF31DE29565B}" type="pres">
      <dgm:prSet presAssocID="{E863D586-3267-431C-9F9F-54C5C4BC42EA}" presName="Name13" presStyleLbl="parChTrans1D2" presStyleIdx="7" presStyleCnt="11"/>
      <dgm:spPr/>
    </dgm:pt>
    <dgm:pt modelId="{788741F4-3662-4519-B3E6-915B7E1EE1EF}" type="pres">
      <dgm:prSet presAssocID="{55F1E9AF-7856-4913-AF75-C72F90AD324D}" presName="childText" presStyleLbl="bgAcc1" presStyleIdx="7" presStyleCnt="11">
        <dgm:presLayoutVars>
          <dgm:bulletEnabled val="1"/>
        </dgm:presLayoutVars>
      </dgm:prSet>
      <dgm:spPr/>
    </dgm:pt>
    <dgm:pt modelId="{06EE32BC-7839-4A7D-B31A-A5AE2ABA44A5}" type="pres">
      <dgm:prSet presAssocID="{8DBA3436-44FB-4833-BD8B-2A7758D67E62}" presName="Name13" presStyleLbl="parChTrans1D2" presStyleIdx="8" presStyleCnt="11"/>
      <dgm:spPr/>
    </dgm:pt>
    <dgm:pt modelId="{30889C81-BB8F-4867-92FA-82D62DB3D123}" type="pres">
      <dgm:prSet presAssocID="{03D1F031-9BE9-4386-957A-22D3CE05CD5D}" presName="childText" presStyleLbl="bgAcc1" presStyleIdx="8" presStyleCnt="11">
        <dgm:presLayoutVars>
          <dgm:bulletEnabled val="1"/>
        </dgm:presLayoutVars>
      </dgm:prSet>
      <dgm:spPr/>
    </dgm:pt>
    <dgm:pt modelId="{2496FA03-8370-49CB-BB4F-2E7062EE1826}" type="pres">
      <dgm:prSet presAssocID="{40F7F163-503C-4A9E-984C-071323BF0B55}" presName="Name13" presStyleLbl="parChTrans1D2" presStyleIdx="9" presStyleCnt="11"/>
      <dgm:spPr/>
    </dgm:pt>
    <dgm:pt modelId="{9100D1A5-4A38-4685-A34B-F19C83D4B4C7}" type="pres">
      <dgm:prSet presAssocID="{DE3B19FA-5ABA-4979-8466-D3CF35FEBACA}" presName="childText" presStyleLbl="bgAcc1" presStyleIdx="9" presStyleCnt="11">
        <dgm:presLayoutVars>
          <dgm:bulletEnabled val="1"/>
        </dgm:presLayoutVars>
      </dgm:prSet>
      <dgm:spPr/>
    </dgm:pt>
    <dgm:pt modelId="{DA232411-14C8-4347-8816-44F5DF6F0FC6}" type="pres">
      <dgm:prSet presAssocID="{ADCC2F47-64C6-4788-8104-22C3551F4835}" presName="Name13" presStyleLbl="parChTrans1D2" presStyleIdx="10" presStyleCnt="11"/>
      <dgm:spPr/>
    </dgm:pt>
    <dgm:pt modelId="{29AE69B2-5BE7-41FD-AFC9-0C18522027E0}" type="pres">
      <dgm:prSet presAssocID="{295DF8B7-6DB4-4959-AB39-7DC00E8B7A4C}" presName="childText" presStyleLbl="bgAcc1" presStyleIdx="10" presStyleCnt="11">
        <dgm:presLayoutVars>
          <dgm:bulletEnabled val="1"/>
        </dgm:presLayoutVars>
      </dgm:prSet>
      <dgm:spPr/>
    </dgm:pt>
  </dgm:ptLst>
  <dgm:cxnLst>
    <dgm:cxn modelId="{0D2C4500-837F-41C8-B537-BA52E9A448BA}" type="presOf" srcId="{8DBA3436-44FB-4833-BD8B-2A7758D67E62}" destId="{06EE32BC-7839-4A7D-B31A-A5AE2ABA44A5}" srcOrd="0" destOrd="0" presId="urn:microsoft.com/office/officeart/2005/8/layout/hierarchy3"/>
    <dgm:cxn modelId="{9CD09708-9899-4E35-9602-E3B327F153E7}" type="presOf" srcId="{E863D586-3267-431C-9F9F-54C5C4BC42EA}" destId="{DB0CD94C-6BDA-43CD-91D3-DF31DE29565B}" srcOrd="0" destOrd="0" presId="urn:microsoft.com/office/officeart/2005/8/layout/hierarchy3"/>
    <dgm:cxn modelId="{E81A9E08-1A46-46DE-A3AC-4E10BDD7C017}" type="presOf" srcId="{DE3B19FA-5ABA-4979-8466-D3CF35FEBACA}" destId="{9100D1A5-4A38-4685-A34B-F19C83D4B4C7}" srcOrd="0" destOrd="0" presId="urn:microsoft.com/office/officeart/2005/8/layout/hierarchy3"/>
    <dgm:cxn modelId="{CD25B909-E392-4033-AB20-174208292AE7}" type="presOf" srcId="{A6082A5A-EB78-435D-B5D9-8B46A2E3D4CD}" destId="{EA46E5E2-DB44-411C-B1D9-0D5030F5C9AE}" srcOrd="0" destOrd="0" presId="urn:microsoft.com/office/officeart/2005/8/layout/hierarchy3"/>
    <dgm:cxn modelId="{EBE3D409-89E0-47F6-8472-2890384C824C}" type="presOf" srcId="{618B769F-D3C5-4ED5-8DC7-B9249CF6E2F2}" destId="{59B49D80-793B-44C6-963D-BEAAF1545BC4}" srcOrd="0" destOrd="0" presId="urn:microsoft.com/office/officeart/2005/8/layout/hierarchy3"/>
    <dgm:cxn modelId="{4CB8E410-AB3C-455A-A71F-94C667A8653C}" type="presOf" srcId="{859ACF37-5777-46AE-BD5E-2477062E5141}" destId="{D2A28261-23B0-449D-836B-D2BEB9DF6564}" srcOrd="0" destOrd="0" presId="urn:microsoft.com/office/officeart/2005/8/layout/hierarchy3"/>
    <dgm:cxn modelId="{A047F612-7461-4A99-A30D-5FA796AD2A6A}" type="presOf" srcId="{0009AF10-250B-4745-959C-0D9701E41F7C}" destId="{AD86B866-FFCD-42F4-9DF3-EE0288DDC468}" srcOrd="0" destOrd="0" presId="urn:microsoft.com/office/officeart/2005/8/layout/hierarchy3"/>
    <dgm:cxn modelId="{89D25716-2A4D-4BEC-A345-C49A5E724CBA}" srcId="{75D7FC8F-3CF0-47E8-9ECD-5AFDA7EFCBAB}" destId="{694A5C24-6DA4-4898-9FF0-60C988429FA1}" srcOrd="1" destOrd="0" parTransId="{2CB7DDD6-82F4-4AB0-829C-B4AB78316067}" sibTransId="{963305FB-C19A-4994-9239-D336BED4A2B0}"/>
    <dgm:cxn modelId="{FF052617-AF34-4F98-8C80-5B2225C2733A}" srcId="{E553CEBA-9336-40B6-8191-611D8E3B1FEF}" destId="{618B769F-D3C5-4ED5-8DC7-B9249CF6E2F2}" srcOrd="3" destOrd="0" parTransId="{FAB22E70-9ECC-4DAD-9657-AEEF932A2411}" sibTransId="{E9119D1B-F763-4081-8DD2-79BBC6D5F722}"/>
    <dgm:cxn modelId="{C4F12719-2A1E-4B1E-A5A6-797A3F82C9C7}" type="presOf" srcId="{E553CEBA-9336-40B6-8191-611D8E3B1FEF}" destId="{ACD7CB32-59B2-42DA-95EC-25F23CAD770D}" srcOrd="0" destOrd="0" presId="urn:microsoft.com/office/officeart/2005/8/layout/hierarchy3"/>
    <dgm:cxn modelId="{0A533022-BD77-4B59-B9F6-B6742E4A6291}" srcId="{49F32DC2-8D4E-46FC-891A-D6AB89AB2463}" destId="{53F34606-596F-4E6F-BAB6-AEB14B5B938C}" srcOrd="1" destOrd="0" parTransId="{CC251EE5-1E79-4CFD-A132-3F7A345AD157}" sibTransId="{9C8A1F94-D95D-4152-8CB3-EE32A2B2601A}"/>
    <dgm:cxn modelId="{9A7AC42A-2F69-4C65-9530-AE1375592694}" srcId="{7108373B-9407-4088-B3F6-E746EF5C3225}" destId="{0009AF10-250B-4745-959C-0D9701E41F7C}" srcOrd="1" destOrd="0" parTransId="{A6082A5A-EB78-435D-B5D9-8B46A2E3D4CD}" sibTransId="{838F4151-EF67-49F4-8D3E-591B4CB5A64B}"/>
    <dgm:cxn modelId="{77CEC840-159E-48A0-8807-A0BC295187A9}" type="presOf" srcId="{ADCC2F47-64C6-4788-8104-22C3551F4835}" destId="{DA232411-14C8-4347-8816-44F5DF6F0FC6}" srcOrd="0" destOrd="0" presId="urn:microsoft.com/office/officeart/2005/8/layout/hierarchy3"/>
    <dgm:cxn modelId="{04F4825B-F600-4F62-9063-69BFB6CF3741}" type="presOf" srcId="{E8BA5809-0F73-4C7B-AC09-9D8BCA81D76D}" destId="{14C48EE9-35AD-4BF5-AC65-BD575715F729}" srcOrd="0" destOrd="0" presId="urn:microsoft.com/office/officeart/2005/8/layout/hierarchy3"/>
    <dgm:cxn modelId="{9C244D60-2F08-4244-BAB2-B3AFBFDCF1EF}" type="presOf" srcId="{7108373B-9407-4088-B3F6-E746EF5C3225}" destId="{53B5E268-87C2-4137-9158-718F83A61338}" srcOrd="1" destOrd="0" presId="urn:microsoft.com/office/officeart/2005/8/layout/hierarchy3"/>
    <dgm:cxn modelId="{1FD8A061-87B6-4EDC-9E1D-81A3511A800B}" srcId="{49F32DC2-8D4E-46FC-891A-D6AB89AB2463}" destId="{FBCD7BB5-DC9A-4856-98D1-F02487C89C6A}" srcOrd="0" destOrd="0" parTransId="{3C237296-3539-4A52-BCCD-D6DE511E4977}" sibTransId="{225924BF-A589-4B1A-A967-C7CE328D8247}"/>
    <dgm:cxn modelId="{86F86442-4D4B-40BF-BA42-0FE4D012881A}" type="presOf" srcId="{B73FFB12-8C2A-4F40-AD90-637BB93111F4}" destId="{2A253780-AB54-49B3-8E85-257F02295A90}" srcOrd="0" destOrd="0" presId="urn:microsoft.com/office/officeart/2005/8/layout/hierarchy3"/>
    <dgm:cxn modelId="{78860445-6672-4CEB-B844-E57C205712AE}" srcId="{75D7FC8F-3CF0-47E8-9ECD-5AFDA7EFCBAB}" destId="{119C8CF4-C2AE-4FDB-AD74-4C95B74239DE}" srcOrd="0" destOrd="0" parTransId="{B1079306-75A0-4072-A398-6B9CE22737A3}" sibTransId="{E721F76D-C306-4389-A6CE-0B25D6156B3B}"/>
    <dgm:cxn modelId="{5F627568-A154-4D4A-BF8F-FA4962E02B5C}" srcId="{E553CEBA-9336-40B6-8191-611D8E3B1FEF}" destId="{75D7FC8F-3CF0-47E8-9ECD-5AFDA7EFCBAB}" srcOrd="1" destOrd="0" parTransId="{20972125-377A-43B6-9141-DC804C23A4E2}" sibTransId="{0573880B-E9C9-46C6-8DFC-CFE320A7DFD6}"/>
    <dgm:cxn modelId="{B784CF4B-1B0E-4466-B8B8-FA5CC057150D}" type="presOf" srcId="{694A5C24-6DA4-4898-9FF0-60C988429FA1}" destId="{8B85EDE8-1A3B-4B59-A140-E3FC7215CAB7}" srcOrd="0" destOrd="0" presId="urn:microsoft.com/office/officeart/2005/8/layout/hierarchy3"/>
    <dgm:cxn modelId="{3C74714E-510A-48C7-9A79-F607DC456AA6}" srcId="{7108373B-9407-4088-B3F6-E746EF5C3225}" destId="{859ACF37-5777-46AE-BD5E-2477062E5141}" srcOrd="2" destOrd="0" parTransId="{B73FFB12-8C2A-4F40-AD90-637BB93111F4}" sibTransId="{9305E2F9-EAC2-4A31-BD88-2B6394C1B023}"/>
    <dgm:cxn modelId="{16BC1D70-E7E9-4956-8AE4-9B278074A6A6}" srcId="{E553CEBA-9336-40B6-8191-611D8E3B1FEF}" destId="{7108373B-9407-4088-B3F6-E746EF5C3225}" srcOrd="2" destOrd="0" parTransId="{4457EE33-7929-4ABA-8FE7-0563B5C8F5FD}" sibTransId="{FC31668B-145B-4938-A69D-7ABC65B7B804}"/>
    <dgm:cxn modelId="{D9976576-95A4-4525-B62D-61708ADE23F8}" srcId="{E553CEBA-9336-40B6-8191-611D8E3B1FEF}" destId="{49F32DC2-8D4E-46FC-891A-D6AB89AB2463}" srcOrd="0" destOrd="0" parTransId="{3BEDBE66-A335-40E8-88CD-42247E7FF098}" sibTransId="{A959A329-22F7-4E8C-9787-718B4AEE357D}"/>
    <dgm:cxn modelId="{C02D4778-8AB0-4FAD-A316-A8B1C0A9B4E7}" type="presOf" srcId="{618B769F-D3C5-4ED5-8DC7-B9249CF6E2F2}" destId="{1429792F-18CF-412A-803E-C8AE17ABE510}" srcOrd="1" destOrd="0" presId="urn:microsoft.com/office/officeart/2005/8/layout/hierarchy3"/>
    <dgm:cxn modelId="{401C1F7A-8786-487C-B8D1-4DBEA4C1EE0C}" type="presOf" srcId="{CC251EE5-1E79-4CFD-A132-3F7A345AD157}" destId="{D462D57B-D0B2-4C56-A9A3-20C0AF87BA19}" srcOrd="0" destOrd="0" presId="urn:microsoft.com/office/officeart/2005/8/layout/hierarchy3"/>
    <dgm:cxn modelId="{E281B982-3321-4C1E-9D25-6228130E13A5}" type="presOf" srcId="{B1079306-75A0-4072-A398-6B9CE22737A3}" destId="{3C1B6D40-8FE1-42DF-AD3D-1100CEF72CB0}" srcOrd="0" destOrd="0" presId="urn:microsoft.com/office/officeart/2005/8/layout/hierarchy3"/>
    <dgm:cxn modelId="{C5292492-E132-45DC-BB09-1A41211A8851}" type="presOf" srcId="{7108373B-9407-4088-B3F6-E746EF5C3225}" destId="{BE2C89FC-42C4-4A5B-8E41-839E2F1ECDEB}" srcOrd="0" destOrd="0" presId="urn:microsoft.com/office/officeart/2005/8/layout/hierarchy3"/>
    <dgm:cxn modelId="{AD584D96-3A47-49DC-B8E4-8F12E9245F2F}" type="presOf" srcId="{03D1F031-9BE9-4386-957A-22D3CE05CD5D}" destId="{30889C81-BB8F-4867-92FA-82D62DB3D123}" srcOrd="0" destOrd="0" presId="urn:microsoft.com/office/officeart/2005/8/layout/hierarchy3"/>
    <dgm:cxn modelId="{088F6D96-0665-46FA-BA60-6C628F465083}" srcId="{618B769F-D3C5-4ED5-8DC7-B9249CF6E2F2}" destId="{55F1E9AF-7856-4913-AF75-C72F90AD324D}" srcOrd="0" destOrd="0" parTransId="{E863D586-3267-431C-9F9F-54C5C4BC42EA}" sibTransId="{E0F8B52D-78C2-4F5B-93AA-F0D227C6EF52}"/>
    <dgm:cxn modelId="{C0C934A9-E711-484E-922D-3685F7D2FA1C}" type="presOf" srcId="{DDF07089-9276-49EC-B122-8A646DBAC8D1}" destId="{087BF3FC-ABEB-4288-A5DD-28B2E938CC99}" srcOrd="0" destOrd="0" presId="urn:microsoft.com/office/officeart/2005/8/layout/hierarchy3"/>
    <dgm:cxn modelId="{47CC98AF-ADD9-49F6-AD11-B19CC0591651}" srcId="{7108373B-9407-4088-B3F6-E746EF5C3225}" destId="{DDF07089-9276-49EC-B122-8A646DBAC8D1}" srcOrd="0" destOrd="0" parTransId="{E8BA5809-0F73-4C7B-AC09-9D8BCA81D76D}" sibTransId="{0D5EB010-D80E-4851-8430-A6318F086966}"/>
    <dgm:cxn modelId="{D2230BB5-6FED-4361-A2FA-46F88DD09056}" srcId="{618B769F-D3C5-4ED5-8DC7-B9249CF6E2F2}" destId="{295DF8B7-6DB4-4959-AB39-7DC00E8B7A4C}" srcOrd="3" destOrd="0" parTransId="{ADCC2F47-64C6-4788-8104-22C3551F4835}" sibTransId="{5ACC2249-1629-4395-AB10-F726EE702C5A}"/>
    <dgm:cxn modelId="{CC63F6B8-DEF3-4BD5-845D-D823F52D1840}" type="presOf" srcId="{75D7FC8F-3CF0-47E8-9ECD-5AFDA7EFCBAB}" destId="{61DBB0BF-2B08-4CC6-8C28-0A8F6E97829D}" srcOrd="1" destOrd="0" presId="urn:microsoft.com/office/officeart/2005/8/layout/hierarchy3"/>
    <dgm:cxn modelId="{8FDE8CBB-8094-4D9E-BF73-1556E0B2B756}" type="presOf" srcId="{75D7FC8F-3CF0-47E8-9ECD-5AFDA7EFCBAB}" destId="{82A9F1B0-F21F-4546-8968-1C3EE526CE3D}" srcOrd="0" destOrd="0" presId="urn:microsoft.com/office/officeart/2005/8/layout/hierarchy3"/>
    <dgm:cxn modelId="{55B7DDBC-8BCA-4491-9769-9FE1CA498A92}" type="presOf" srcId="{FBCD7BB5-DC9A-4856-98D1-F02487C89C6A}" destId="{07CA0517-BB2D-4C73-843D-E69A4ACC62B7}" srcOrd="0" destOrd="0" presId="urn:microsoft.com/office/officeart/2005/8/layout/hierarchy3"/>
    <dgm:cxn modelId="{A25922BF-0050-4521-A636-20266C47456B}" type="presOf" srcId="{2CB7DDD6-82F4-4AB0-829C-B4AB78316067}" destId="{BBAD6E65-AF88-46C0-95EB-441C485AF1D8}" srcOrd="0" destOrd="0" presId="urn:microsoft.com/office/officeart/2005/8/layout/hierarchy3"/>
    <dgm:cxn modelId="{C97957BF-AE6D-4003-BEA2-217B15EAFB5D}" type="presOf" srcId="{3C237296-3539-4A52-BCCD-D6DE511E4977}" destId="{C8463B6A-FAA4-46F8-A77A-F384FB4BD2AB}" srcOrd="0" destOrd="0" presId="urn:microsoft.com/office/officeart/2005/8/layout/hierarchy3"/>
    <dgm:cxn modelId="{B1B8C6CA-9AE0-4A76-BC9C-DC03AFDD9FDF}" type="presOf" srcId="{53F34606-596F-4E6F-BAB6-AEB14B5B938C}" destId="{D533C06D-F31C-42A1-BCD1-A8DA54847856}" srcOrd="0" destOrd="0" presId="urn:microsoft.com/office/officeart/2005/8/layout/hierarchy3"/>
    <dgm:cxn modelId="{13A0ADD9-0A42-49DB-909A-31457865E219}" type="presOf" srcId="{49F32DC2-8D4E-46FC-891A-D6AB89AB2463}" destId="{13C31FF1-1682-4D1A-9957-8AD7A08AC9F7}" srcOrd="1" destOrd="0" presId="urn:microsoft.com/office/officeart/2005/8/layout/hierarchy3"/>
    <dgm:cxn modelId="{61A9FADB-C180-47E4-9A9A-85E3C01E30CC}" type="presOf" srcId="{55F1E9AF-7856-4913-AF75-C72F90AD324D}" destId="{788741F4-3662-4519-B3E6-915B7E1EE1EF}" srcOrd="0" destOrd="0" presId="urn:microsoft.com/office/officeart/2005/8/layout/hierarchy3"/>
    <dgm:cxn modelId="{435164DD-8CE9-432B-B098-7E1DA2C045FD}" type="presOf" srcId="{295DF8B7-6DB4-4959-AB39-7DC00E8B7A4C}" destId="{29AE69B2-5BE7-41FD-AFC9-0C18522027E0}" srcOrd="0" destOrd="0" presId="urn:microsoft.com/office/officeart/2005/8/layout/hierarchy3"/>
    <dgm:cxn modelId="{8D8DB3DF-5536-4CA7-93BD-2732FBA1C9B7}" type="presOf" srcId="{119C8CF4-C2AE-4FDB-AD74-4C95B74239DE}" destId="{DC9E3A0B-E591-4C58-AA97-F1352DAC48F5}" srcOrd="0" destOrd="0" presId="urn:microsoft.com/office/officeart/2005/8/layout/hierarchy3"/>
    <dgm:cxn modelId="{7B756EE6-DCE8-41D6-ABFF-3BA500332691}" srcId="{618B769F-D3C5-4ED5-8DC7-B9249CF6E2F2}" destId="{03D1F031-9BE9-4386-957A-22D3CE05CD5D}" srcOrd="1" destOrd="0" parTransId="{8DBA3436-44FB-4833-BD8B-2A7758D67E62}" sibTransId="{6C3E6499-BE6F-4EDA-B27F-BD62B921CE8D}"/>
    <dgm:cxn modelId="{CE0DA1F3-4D31-48D1-A26C-F27785125435}" type="presOf" srcId="{49F32DC2-8D4E-46FC-891A-D6AB89AB2463}" destId="{66AD046B-06E0-4EEA-8FF8-25146F78B2CE}" srcOrd="0" destOrd="0" presId="urn:microsoft.com/office/officeart/2005/8/layout/hierarchy3"/>
    <dgm:cxn modelId="{BBB204F7-CCCA-498E-B036-FAF333EF7E0B}" type="presOf" srcId="{40F7F163-503C-4A9E-984C-071323BF0B55}" destId="{2496FA03-8370-49CB-BB4F-2E7062EE1826}" srcOrd="0" destOrd="0" presId="urn:microsoft.com/office/officeart/2005/8/layout/hierarchy3"/>
    <dgm:cxn modelId="{030D18F7-2B28-44DC-940C-4F1C50CFE3E2}" srcId="{618B769F-D3C5-4ED5-8DC7-B9249CF6E2F2}" destId="{DE3B19FA-5ABA-4979-8466-D3CF35FEBACA}" srcOrd="2" destOrd="0" parTransId="{40F7F163-503C-4A9E-984C-071323BF0B55}" sibTransId="{0C12E01E-8AF7-413C-9B34-85AB1F20D403}"/>
    <dgm:cxn modelId="{5FE43B2B-B0C1-4A80-87B4-9AC939964639}" type="presParOf" srcId="{ACD7CB32-59B2-42DA-95EC-25F23CAD770D}" destId="{9500422F-1A9B-4C9C-B703-1184D65B6FF7}" srcOrd="0" destOrd="0" presId="urn:microsoft.com/office/officeart/2005/8/layout/hierarchy3"/>
    <dgm:cxn modelId="{4839FF52-8225-47AE-8A67-AA6A0792BB54}" type="presParOf" srcId="{9500422F-1A9B-4C9C-B703-1184D65B6FF7}" destId="{DDE6D273-51CC-4682-918C-5DDF121BE219}" srcOrd="0" destOrd="0" presId="urn:microsoft.com/office/officeart/2005/8/layout/hierarchy3"/>
    <dgm:cxn modelId="{9E38CAF2-387B-408B-A9E5-F3BD6268A49D}" type="presParOf" srcId="{DDE6D273-51CC-4682-918C-5DDF121BE219}" destId="{66AD046B-06E0-4EEA-8FF8-25146F78B2CE}" srcOrd="0" destOrd="0" presId="urn:microsoft.com/office/officeart/2005/8/layout/hierarchy3"/>
    <dgm:cxn modelId="{35B6021A-98EF-48A9-BD80-09D2D5B09AEE}" type="presParOf" srcId="{DDE6D273-51CC-4682-918C-5DDF121BE219}" destId="{13C31FF1-1682-4D1A-9957-8AD7A08AC9F7}" srcOrd="1" destOrd="0" presId="urn:microsoft.com/office/officeart/2005/8/layout/hierarchy3"/>
    <dgm:cxn modelId="{0253050A-9776-42B5-B097-CCE76A4B2359}" type="presParOf" srcId="{9500422F-1A9B-4C9C-B703-1184D65B6FF7}" destId="{2900E42D-AA65-4C55-AF73-8DC5B2C23000}" srcOrd="1" destOrd="0" presId="urn:microsoft.com/office/officeart/2005/8/layout/hierarchy3"/>
    <dgm:cxn modelId="{CEDF23BB-E245-4EEF-A130-5AD6E88FEAD5}" type="presParOf" srcId="{2900E42D-AA65-4C55-AF73-8DC5B2C23000}" destId="{C8463B6A-FAA4-46F8-A77A-F384FB4BD2AB}" srcOrd="0" destOrd="0" presId="urn:microsoft.com/office/officeart/2005/8/layout/hierarchy3"/>
    <dgm:cxn modelId="{99D76C5B-49D1-4315-B07E-B402BB9D2A80}" type="presParOf" srcId="{2900E42D-AA65-4C55-AF73-8DC5B2C23000}" destId="{07CA0517-BB2D-4C73-843D-E69A4ACC62B7}" srcOrd="1" destOrd="0" presId="urn:microsoft.com/office/officeart/2005/8/layout/hierarchy3"/>
    <dgm:cxn modelId="{8B0AD34B-0321-4057-9B7F-33420F6E343E}" type="presParOf" srcId="{2900E42D-AA65-4C55-AF73-8DC5B2C23000}" destId="{D462D57B-D0B2-4C56-A9A3-20C0AF87BA19}" srcOrd="2" destOrd="0" presId="urn:microsoft.com/office/officeart/2005/8/layout/hierarchy3"/>
    <dgm:cxn modelId="{9F3049A8-58A1-458A-BA64-5685987B5A95}" type="presParOf" srcId="{2900E42D-AA65-4C55-AF73-8DC5B2C23000}" destId="{D533C06D-F31C-42A1-BCD1-A8DA54847856}" srcOrd="3" destOrd="0" presId="urn:microsoft.com/office/officeart/2005/8/layout/hierarchy3"/>
    <dgm:cxn modelId="{E987DFB4-C163-420F-942C-6064B1F324A9}" type="presParOf" srcId="{ACD7CB32-59B2-42DA-95EC-25F23CAD770D}" destId="{68760D48-D8D6-4003-BFFB-D4F3DAC4158A}" srcOrd="1" destOrd="0" presId="urn:microsoft.com/office/officeart/2005/8/layout/hierarchy3"/>
    <dgm:cxn modelId="{C9000204-9A3F-417E-8A3E-943C64CE84AF}" type="presParOf" srcId="{68760D48-D8D6-4003-BFFB-D4F3DAC4158A}" destId="{7974110C-F678-48F7-AEEE-F8D5626A2D71}" srcOrd="0" destOrd="0" presId="urn:microsoft.com/office/officeart/2005/8/layout/hierarchy3"/>
    <dgm:cxn modelId="{B3DC97A9-4365-4D70-995C-D11D2638A44B}" type="presParOf" srcId="{7974110C-F678-48F7-AEEE-F8D5626A2D71}" destId="{82A9F1B0-F21F-4546-8968-1C3EE526CE3D}" srcOrd="0" destOrd="0" presId="urn:microsoft.com/office/officeart/2005/8/layout/hierarchy3"/>
    <dgm:cxn modelId="{FD9903A3-87F7-472F-98F0-E571D27F0AE8}" type="presParOf" srcId="{7974110C-F678-48F7-AEEE-F8D5626A2D71}" destId="{61DBB0BF-2B08-4CC6-8C28-0A8F6E97829D}" srcOrd="1" destOrd="0" presId="urn:microsoft.com/office/officeart/2005/8/layout/hierarchy3"/>
    <dgm:cxn modelId="{C9128CD6-8688-48E2-B187-4CDCAB0FC9BC}" type="presParOf" srcId="{68760D48-D8D6-4003-BFFB-D4F3DAC4158A}" destId="{93BB9252-DED2-4E20-BC72-217A72C8009E}" srcOrd="1" destOrd="0" presId="urn:microsoft.com/office/officeart/2005/8/layout/hierarchy3"/>
    <dgm:cxn modelId="{4A937F4C-0B10-4BA9-A3B2-F585026F9412}" type="presParOf" srcId="{93BB9252-DED2-4E20-BC72-217A72C8009E}" destId="{3C1B6D40-8FE1-42DF-AD3D-1100CEF72CB0}" srcOrd="0" destOrd="0" presId="urn:microsoft.com/office/officeart/2005/8/layout/hierarchy3"/>
    <dgm:cxn modelId="{33EC639F-BBDE-4542-9565-E69D02046850}" type="presParOf" srcId="{93BB9252-DED2-4E20-BC72-217A72C8009E}" destId="{DC9E3A0B-E591-4C58-AA97-F1352DAC48F5}" srcOrd="1" destOrd="0" presId="urn:microsoft.com/office/officeart/2005/8/layout/hierarchy3"/>
    <dgm:cxn modelId="{6965EDD0-DDFD-470F-89E9-D1DA0BF14E64}" type="presParOf" srcId="{93BB9252-DED2-4E20-BC72-217A72C8009E}" destId="{BBAD6E65-AF88-46C0-95EB-441C485AF1D8}" srcOrd="2" destOrd="0" presId="urn:microsoft.com/office/officeart/2005/8/layout/hierarchy3"/>
    <dgm:cxn modelId="{F342F5B8-A4E8-443A-AF79-1F9EA3C8BD87}" type="presParOf" srcId="{93BB9252-DED2-4E20-BC72-217A72C8009E}" destId="{8B85EDE8-1A3B-4B59-A140-E3FC7215CAB7}" srcOrd="3" destOrd="0" presId="urn:microsoft.com/office/officeart/2005/8/layout/hierarchy3"/>
    <dgm:cxn modelId="{2866B874-43D9-45DC-93B4-B34AA1B554EA}" type="presParOf" srcId="{ACD7CB32-59B2-42DA-95EC-25F23CAD770D}" destId="{B9E03BE1-FCB2-411C-BB65-1FBB81432738}" srcOrd="2" destOrd="0" presId="urn:microsoft.com/office/officeart/2005/8/layout/hierarchy3"/>
    <dgm:cxn modelId="{51763B57-78F1-46BE-9735-77E4BD067BD1}" type="presParOf" srcId="{B9E03BE1-FCB2-411C-BB65-1FBB81432738}" destId="{F0E395B1-5CB7-41AD-B8A4-45EDF2E07F60}" srcOrd="0" destOrd="0" presId="urn:microsoft.com/office/officeart/2005/8/layout/hierarchy3"/>
    <dgm:cxn modelId="{65659229-CF1E-4ACE-B9D0-ADCE34016ACB}" type="presParOf" srcId="{F0E395B1-5CB7-41AD-B8A4-45EDF2E07F60}" destId="{BE2C89FC-42C4-4A5B-8E41-839E2F1ECDEB}" srcOrd="0" destOrd="0" presId="urn:microsoft.com/office/officeart/2005/8/layout/hierarchy3"/>
    <dgm:cxn modelId="{09CD6FAF-AF5F-454B-BCA6-E534ECB93AE6}" type="presParOf" srcId="{F0E395B1-5CB7-41AD-B8A4-45EDF2E07F60}" destId="{53B5E268-87C2-4137-9158-718F83A61338}" srcOrd="1" destOrd="0" presId="urn:microsoft.com/office/officeart/2005/8/layout/hierarchy3"/>
    <dgm:cxn modelId="{626D89A1-1F51-4CE4-B6E8-A2845E15CCED}" type="presParOf" srcId="{B9E03BE1-FCB2-411C-BB65-1FBB81432738}" destId="{3D3BBE5C-BC99-4620-A2DA-18023FDFBC5D}" srcOrd="1" destOrd="0" presId="urn:microsoft.com/office/officeart/2005/8/layout/hierarchy3"/>
    <dgm:cxn modelId="{F1D97977-7B0F-488B-BD5F-46C49DC00D8E}" type="presParOf" srcId="{3D3BBE5C-BC99-4620-A2DA-18023FDFBC5D}" destId="{14C48EE9-35AD-4BF5-AC65-BD575715F729}" srcOrd="0" destOrd="0" presId="urn:microsoft.com/office/officeart/2005/8/layout/hierarchy3"/>
    <dgm:cxn modelId="{830C5CA0-3D4F-4AAE-BD97-6D32FF7D96A0}" type="presParOf" srcId="{3D3BBE5C-BC99-4620-A2DA-18023FDFBC5D}" destId="{087BF3FC-ABEB-4288-A5DD-28B2E938CC99}" srcOrd="1" destOrd="0" presId="urn:microsoft.com/office/officeart/2005/8/layout/hierarchy3"/>
    <dgm:cxn modelId="{DDA57B7B-1BF6-4999-81D3-434AAC6FE49F}" type="presParOf" srcId="{3D3BBE5C-BC99-4620-A2DA-18023FDFBC5D}" destId="{EA46E5E2-DB44-411C-B1D9-0D5030F5C9AE}" srcOrd="2" destOrd="0" presId="urn:microsoft.com/office/officeart/2005/8/layout/hierarchy3"/>
    <dgm:cxn modelId="{FBC628CD-EA14-4429-B62C-FDEA5770AC20}" type="presParOf" srcId="{3D3BBE5C-BC99-4620-A2DA-18023FDFBC5D}" destId="{AD86B866-FFCD-42F4-9DF3-EE0288DDC468}" srcOrd="3" destOrd="0" presId="urn:microsoft.com/office/officeart/2005/8/layout/hierarchy3"/>
    <dgm:cxn modelId="{289966E9-0F37-411A-A00A-2A2CF7856991}" type="presParOf" srcId="{3D3BBE5C-BC99-4620-A2DA-18023FDFBC5D}" destId="{2A253780-AB54-49B3-8E85-257F02295A90}" srcOrd="4" destOrd="0" presId="urn:microsoft.com/office/officeart/2005/8/layout/hierarchy3"/>
    <dgm:cxn modelId="{B5FD3716-CB94-4BCB-A889-BEDFAD837D6B}" type="presParOf" srcId="{3D3BBE5C-BC99-4620-A2DA-18023FDFBC5D}" destId="{D2A28261-23B0-449D-836B-D2BEB9DF6564}" srcOrd="5" destOrd="0" presId="urn:microsoft.com/office/officeart/2005/8/layout/hierarchy3"/>
    <dgm:cxn modelId="{D024401B-BC8E-4243-8F58-445F809137D4}" type="presParOf" srcId="{ACD7CB32-59B2-42DA-95EC-25F23CAD770D}" destId="{5569D51C-BA16-46FC-8195-BB71E3ED6F2F}" srcOrd="3" destOrd="0" presId="urn:microsoft.com/office/officeart/2005/8/layout/hierarchy3"/>
    <dgm:cxn modelId="{B40676C3-B225-460A-A9CB-288ADF5E5611}" type="presParOf" srcId="{5569D51C-BA16-46FC-8195-BB71E3ED6F2F}" destId="{8D2C98A8-CA9D-4244-B417-97EBDA4B500F}" srcOrd="0" destOrd="0" presId="urn:microsoft.com/office/officeart/2005/8/layout/hierarchy3"/>
    <dgm:cxn modelId="{BBE45290-8FEB-43AB-88E8-DD3C37C8BC71}" type="presParOf" srcId="{8D2C98A8-CA9D-4244-B417-97EBDA4B500F}" destId="{59B49D80-793B-44C6-963D-BEAAF1545BC4}" srcOrd="0" destOrd="0" presId="urn:microsoft.com/office/officeart/2005/8/layout/hierarchy3"/>
    <dgm:cxn modelId="{0CF7BEC3-F1E9-4FC4-8B7A-272689B40065}" type="presParOf" srcId="{8D2C98A8-CA9D-4244-B417-97EBDA4B500F}" destId="{1429792F-18CF-412A-803E-C8AE17ABE510}" srcOrd="1" destOrd="0" presId="urn:microsoft.com/office/officeart/2005/8/layout/hierarchy3"/>
    <dgm:cxn modelId="{0FE63F35-B54B-44AA-A89E-1D93BA636EEB}" type="presParOf" srcId="{5569D51C-BA16-46FC-8195-BB71E3ED6F2F}" destId="{F8E54430-B844-42F7-90FE-69E43DEF3205}" srcOrd="1" destOrd="0" presId="urn:microsoft.com/office/officeart/2005/8/layout/hierarchy3"/>
    <dgm:cxn modelId="{F05C19DD-98D4-4F2C-885E-D6245D644C48}" type="presParOf" srcId="{F8E54430-B844-42F7-90FE-69E43DEF3205}" destId="{DB0CD94C-6BDA-43CD-91D3-DF31DE29565B}" srcOrd="0" destOrd="0" presId="urn:microsoft.com/office/officeart/2005/8/layout/hierarchy3"/>
    <dgm:cxn modelId="{7F777CC2-6BD3-4694-9BE0-EC0AABC9AFF6}" type="presParOf" srcId="{F8E54430-B844-42F7-90FE-69E43DEF3205}" destId="{788741F4-3662-4519-B3E6-915B7E1EE1EF}" srcOrd="1" destOrd="0" presId="urn:microsoft.com/office/officeart/2005/8/layout/hierarchy3"/>
    <dgm:cxn modelId="{307A6D91-CF49-4555-B959-4D0476CAF667}" type="presParOf" srcId="{F8E54430-B844-42F7-90FE-69E43DEF3205}" destId="{06EE32BC-7839-4A7D-B31A-A5AE2ABA44A5}" srcOrd="2" destOrd="0" presId="urn:microsoft.com/office/officeart/2005/8/layout/hierarchy3"/>
    <dgm:cxn modelId="{9F5F6967-2868-4E5A-9804-D1E78B58375B}" type="presParOf" srcId="{F8E54430-B844-42F7-90FE-69E43DEF3205}" destId="{30889C81-BB8F-4867-92FA-82D62DB3D123}" srcOrd="3" destOrd="0" presId="urn:microsoft.com/office/officeart/2005/8/layout/hierarchy3"/>
    <dgm:cxn modelId="{58BD0913-3744-4D27-88DE-903873283FB2}" type="presParOf" srcId="{F8E54430-B844-42F7-90FE-69E43DEF3205}" destId="{2496FA03-8370-49CB-BB4F-2E7062EE1826}" srcOrd="4" destOrd="0" presId="urn:microsoft.com/office/officeart/2005/8/layout/hierarchy3"/>
    <dgm:cxn modelId="{CA86875F-7C69-4253-90BD-4A53366D5D32}" type="presParOf" srcId="{F8E54430-B844-42F7-90FE-69E43DEF3205}" destId="{9100D1A5-4A38-4685-A34B-F19C83D4B4C7}" srcOrd="5" destOrd="0" presId="urn:microsoft.com/office/officeart/2005/8/layout/hierarchy3"/>
    <dgm:cxn modelId="{B83F3C9A-BA42-4A74-8B8D-DD3BE886527F}" type="presParOf" srcId="{F8E54430-B844-42F7-90FE-69E43DEF3205}" destId="{DA232411-14C8-4347-8816-44F5DF6F0FC6}" srcOrd="6" destOrd="0" presId="urn:microsoft.com/office/officeart/2005/8/layout/hierarchy3"/>
    <dgm:cxn modelId="{A7404B1D-9CF9-4FBF-84D7-921EA0DA4C36}" type="presParOf" srcId="{F8E54430-B844-42F7-90FE-69E43DEF3205}" destId="{29AE69B2-5BE7-41FD-AFC9-0C18522027E0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D046B-06E0-4EEA-8FF8-25146F78B2CE}">
      <dsp:nvSpPr>
        <dsp:cNvPr id="0" name=""/>
        <dsp:cNvSpPr/>
      </dsp:nvSpPr>
      <dsp:spPr>
        <a:xfrm>
          <a:off x="674355" y="481"/>
          <a:ext cx="2085931" cy="1042965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solidFill>
                <a:schemeClr val="bg2"/>
              </a:solidFill>
            </a:rPr>
            <a:t>Yüklemin Türüne Göre</a:t>
          </a:r>
        </a:p>
      </dsp:txBody>
      <dsp:txXfrm>
        <a:off x="704902" y="31028"/>
        <a:ext cx="2024837" cy="981871"/>
      </dsp:txXfrm>
    </dsp:sp>
    <dsp:sp modelId="{C8463B6A-FAA4-46F8-A77A-F384FB4BD2AB}">
      <dsp:nvSpPr>
        <dsp:cNvPr id="0" name=""/>
        <dsp:cNvSpPr/>
      </dsp:nvSpPr>
      <dsp:spPr>
        <a:xfrm>
          <a:off x="882948" y="1043447"/>
          <a:ext cx="208593" cy="782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2224"/>
              </a:lnTo>
              <a:lnTo>
                <a:pt x="208593" y="78222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CA0517-BB2D-4C73-843D-E69A4ACC62B7}">
      <dsp:nvSpPr>
        <dsp:cNvPr id="0" name=""/>
        <dsp:cNvSpPr/>
      </dsp:nvSpPr>
      <dsp:spPr>
        <a:xfrm>
          <a:off x="1091541" y="1304188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Fiil Cümlesi</a:t>
          </a:r>
        </a:p>
      </dsp:txBody>
      <dsp:txXfrm>
        <a:off x="1122088" y="1334735"/>
        <a:ext cx="1607651" cy="981871"/>
      </dsp:txXfrm>
    </dsp:sp>
    <dsp:sp modelId="{D462D57B-D0B2-4C56-A9A3-20C0AF87BA19}">
      <dsp:nvSpPr>
        <dsp:cNvPr id="0" name=""/>
        <dsp:cNvSpPr/>
      </dsp:nvSpPr>
      <dsp:spPr>
        <a:xfrm>
          <a:off x="882948" y="1043447"/>
          <a:ext cx="208593" cy="2085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31"/>
              </a:lnTo>
              <a:lnTo>
                <a:pt x="208593" y="208593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33C06D-F31C-42A1-BCD1-A8DA54847856}">
      <dsp:nvSpPr>
        <dsp:cNvPr id="0" name=""/>
        <dsp:cNvSpPr/>
      </dsp:nvSpPr>
      <dsp:spPr>
        <a:xfrm>
          <a:off x="1091541" y="2607896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İsim Cümlesi</a:t>
          </a:r>
        </a:p>
      </dsp:txBody>
      <dsp:txXfrm>
        <a:off x="1122088" y="2638443"/>
        <a:ext cx="1607651" cy="981871"/>
      </dsp:txXfrm>
    </dsp:sp>
    <dsp:sp modelId="{82A9F1B0-F21F-4546-8968-1C3EE526CE3D}">
      <dsp:nvSpPr>
        <dsp:cNvPr id="0" name=""/>
        <dsp:cNvSpPr/>
      </dsp:nvSpPr>
      <dsp:spPr>
        <a:xfrm>
          <a:off x="3281769" y="481"/>
          <a:ext cx="2085931" cy="1042965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solidFill>
                <a:schemeClr val="bg2"/>
              </a:solidFill>
            </a:rPr>
            <a:t>Yüklemin Yerine Göre</a:t>
          </a:r>
        </a:p>
      </dsp:txBody>
      <dsp:txXfrm>
        <a:off x="3312316" y="31028"/>
        <a:ext cx="2024837" cy="981871"/>
      </dsp:txXfrm>
    </dsp:sp>
    <dsp:sp modelId="{3C1B6D40-8FE1-42DF-AD3D-1100CEF72CB0}">
      <dsp:nvSpPr>
        <dsp:cNvPr id="0" name=""/>
        <dsp:cNvSpPr/>
      </dsp:nvSpPr>
      <dsp:spPr>
        <a:xfrm>
          <a:off x="3490362" y="1043447"/>
          <a:ext cx="208593" cy="782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2224"/>
              </a:lnTo>
              <a:lnTo>
                <a:pt x="208593" y="78222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E3A0B-E591-4C58-AA97-F1352DAC48F5}">
      <dsp:nvSpPr>
        <dsp:cNvPr id="0" name=""/>
        <dsp:cNvSpPr/>
      </dsp:nvSpPr>
      <dsp:spPr>
        <a:xfrm>
          <a:off x="3698955" y="1304188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Kurallı Cümle</a:t>
          </a:r>
        </a:p>
      </dsp:txBody>
      <dsp:txXfrm>
        <a:off x="3729502" y="1334735"/>
        <a:ext cx="1607651" cy="981871"/>
      </dsp:txXfrm>
    </dsp:sp>
    <dsp:sp modelId="{BBAD6E65-AF88-46C0-95EB-441C485AF1D8}">
      <dsp:nvSpPr>
        <dsp:cNvPr id="0" name=""/>
        <dsp:cNvSpPr/>
      </dsp:nvSpPr>
      <dsp:spPr>
        <a:xfrm>
          <a:off x="3490362" y="1043447"/>
          <a:ext cx="208593" cy="2085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31"/>
              </a:lnTo>
              <a:lnTo>
                <a:pt x="208593" y="208593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85EDE8-1A3B-4B59-A140-E3FC7215CAB7}">
      <dsp:nvSpPr>
        <dsp:cNvPr id="0" name=""/>
        <dsp:cNvSpPr/>
      </dsp:nvSpPr>
      <dsp:spPr>
        <a:xfrm>
          <a:off x="3698955" y="2607896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Devrik Cümle</a:t>
          </a:r>
        </a:p>
      </dsp:txBody>
      <dsp:txXfrm>
        <a:off x="3729502" y="2638443"/>
        <a:ext cx="1607651" cy="981871"/>
      </dsp:txXfrm>
    </dsp:sp>
    <dsp:sp modelId="{BE2C89FC-42C4-4A5B-8E41-839E2F1ECDEB}">
      <dsp:nvSpPr>
        <dsp:cNvPr id="0" name=""/>
        <dsp:cNvSpPr/>
      </dsp:nvSpPr>
      <dsp:spPr>
        <a:xfrm>
          <a:off x="5889183" y="481"/>
          <a:ext cx="2085931" cy="1042965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solidFill>
                <a:schemeClr val="bg2"/>
              </a:solidFill>
            </a:rPr>
            <a:t>Anlamına Göre</a:t>
          </a:r>
        </a:p>
      </dsp:txBody>
      <dsp:txXfrm>
        <a:off x="5919730" y="31028"/>
        <a:ext cx="2024837" cy="981871"/>
      </dsp:txXfrm>
    </dsp:sp>
    <dsp:sp modelId="{14C48EE9-35AD-4BF5-AC65-BD575715F729}">
      <dsp:nvSpPr>
        <dsp:cNvPr id="0" name=""/>
        <dsp:cNvSpPr/>
      </dsp:nvSpPr>
      <dsp:spPr>
        <a:xfrm>
          <a:off x="6097777" y="1043447"/>
          <a:ext cx="208593" cy="782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2224"/>
              </a:lnTo>
              <a:lnTo>
                <a:pt x="208593" y="78222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BF3FC-ABEB-4288-A5DD-28B2E938CC99}">
      <dsp:nvSpPr>
        <dsp:cNvPr id="0" name=""/>
        <dsp:cNvSpPr/>
      </dsp:nvSpPr>
      <dsp:spPr>
        <a:xfrm>
          <a:off x="6306370" y="1304188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Olumlu Cümle</a:t>
          </a:r>
        </a:p>
      </dsp:txBody>
      <dsp:txXfrm>
        <a:off x="6336917" y="1334735"/>
        <a:ext cx="1607651" cy="981871"/>
      </dsp:txXfrm>
    </dsp:sp>
    <dsp:sp modelId="{EA46E5E2-DB44-411C-B1D9-0D5030F5C9AE}">
      <dsp:nvSpPr>
        <dsp:cNvPr id="0" name=""/>
        <dsp:cNvSpPr/>
      </dsp:nvSpPr>
      <dsp:spPr>
        <a:xfrm>
          <a:off x="6097777" y="1043447"/>
          <a:ext cx="208593" cy="2085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31"/>
              </a:lnTo>
              <a:lnTo>
                <a:pt x="208593" y="208593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86B866-FFCD-42F4-9DF3-EE0288DDC468}">
      <dsp:nvSpPr>
        <dsp:cNvPr id="0" name=""/>
        <dsp:cNvSpPr/>
      </dsp:nvSpPr>
      <dsp:spPr>
        <a:xfrm>
          <a:off x="6306370" y="2607896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Olumsuz Cümle</a:t>
          </a:r>
        </a:p>
      </dsp:txBody>
      <dsp:txXfrm>
        <a:off x="6336917" y="2638443"/>
        <a:ext cx="1607651" cy="981871"/>
      </dsp:txXfrm>
    </dsp:sp>
    <dsp:sp modelId="{2A253780-AB54-49B3-8E85-257F02295A90}">
      <dsp:nvSpPr>
        <dsp:cNvPr id="0" name=""/>
        <dsp:cNvSpPr/>
      </dsp:nvSpPr>
      <dsp:spPr>
        <a:xfrm>
          <a:off x="6097777" y="1043447"/>
          <a:ext cx="208593" cy="3389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9638"/>
              </a:lnTo>
              <a:lnTo>
                <a:pt x="208593" y="33896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A28261-23B0-449D-836B-D2BEB9DF6564}">
      <dsp:nvSpPr>
        <dsp:cNvPr id="0" name=""/>
        <dsp:cNvSpPr/>
      </dsp:nvSpPr>
      <dsp:spPr>
        <a:xfrm>
          <a:off x="6306370" y="3911603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Soru Cümlesi</a:t>
          </a:r>
        </a:p>
      </dsp:txBody>
      <dsp:txXfrm>
        <a:off x="6336917" y="3942150"/>
        <a:ext cx="1607651" cy="981871"/>
      </dsp:txXfrm>
    </dsp:sp>
    <dsp:sp modelId="{59B49D80-793B-44C6-963D-BEAAF1545BC4}">
      <dsp:nvSpPr>
        <dsp:cNvPr id="0" name=""/>
        <dsp:cNvSpPr/>
      </dsp:nvSpPr>
      <dsp:spPr>
        <a:xfrm>
          <a:off x="8496598" y="481"/>
          <a:ext cx="2085931" cy="1042965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solidFill>
                <a:schemeClr val="bg2"/>
              </a:solidFill>
            </a:rPr>
            <a:t>Yapısına Göre</a:t>
          </a:r>
        </a:p>
      </dsp:txBody>
      <dsp:txXfrm>
        <a:off x="8527145" y="31028"/>
        <a:ext cx="2024837" cy="981871"/>
      </dsp:txXfrm>
    </dsp:sp>
    <dsp:sp modelId="{DB0CD94C-6BDA-43CD-91D3-DF31DE29565B}">
      <dsp:nvSpPr>
        <dsp:cNvPr id="0" name=""/>
        <dsp:cNvSpPr/>
      </dsp:nvSpPr>
      <dsp:spPr>
        <a:xfrm>
          <a:off x="8705191" y="1043447"/>
          <a:ext cx="208593" cy="782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2224"/>
              </a:lnTo>
              <a:lnTo>
                <a:pt x="208593" y="78222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8741F4-3662-4519-B3E6-915B7E1EE1EF}">
      <dsp:nvSpPr>
        <dsp:cNvPr id="0" name=""/>
        <dsp:cNvSpPr/>
      </dsp:nvSpPr>
      <dsp:spPr>
        <a:xfrm>
          <a:off x="8913784" y="1304188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Tek Yüklemli Cümle</a:t>
          </a:r>
        </a:p>
      </dsp:txBody>
      <dsp:txXfrm>
        <a:off x="8944331" y="1334735"/>
        <a:ext cx="1607651" cy="981871"/>
      </dsp:txXfrm>
    </dsp:sp>
    <dsp:sp modelId="{06EE32BC-7839-4A7D-B31A-A5AE2ABA44A5}">
      <dsp:nvSpPr>
        <dsp:cNvPr id="0" name=""/>
        <dsp:cNvSpPr/>
      </dsp:nvSpPr>
      <dsp:spPr>
        <a:xfrm>
          <a:off x="8705191" y="1043447"/>
          <a:ext cx="208593" cy="2085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931"/>
              </a:lnTo>
              <a:lnTo>
                <a:pt x="208593" y="208593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89C81-BB8F-4867-92FA-82D62DB3D123}">
      <dsp:nvSpPr>
        <dsp:cNvPr id="0" name=""/>
        <dsp:cNvSpPr/>
      </dsp:nvSpPr>
      <dsp:spPr>
        <a:xfrm>
          <a:off x="8913784" y="2607896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Fiilimsi Bulunan Cümle</a:t>
          </a:r>
        </a:p>
      </dsp:txBody>
      <dsp:txXfrm>
        <a:off x="8944331" y="2638443"/>
        <a:ext cx="1607651" cy="981871"/>
      </dsp:txXfrm>
    </dsp:sp>
    <dsp:sp modelId="{2496FA03-8370-49CB-BB4F-2E7062EE1826}">
      <dsp:nvSpPr>
        <dsp:cNvPr id="0" name=""/>
        <dsp:cNvSpPr/>
      </dsp:nvSpPr>
      <dsp:spPr>
        <a:xfrm>
          <a:off x="8705191" y="1043447"/>
          <a:ext cx="208593" cy="3389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9638"/>
              </a:lnTo>
              <a:lnTo>
                <a:pt x="208593" y="33896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00D1A5-4A38-4685-A34B-F19C83D4B4C7}">
      <dsp:nvSpPr>
        <dsp:cNvPr id="0" name=""/>
        <dsp:cNvSpPr/>
      </dsp:nvSpPr>
      <dsp:spPr>
        <a:xfrm>
          <a:off x="8913784" y="3911603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Birden Çok Yüklemli Cümle</a:t>
          </a:r>
        </a:p>
      </dsp:txBody>
      <dsp:txXfrm>
        <a:off x="8944331" y="3942150"/>
        <a:ext cx="1607651" cy="981871"/>
      </dsp:txXfrm>
    </dsp:sp>
    <dsp:sp modelId="{DA232411-14C8-4347-8816-44F5DF6F0FC6}">
      <dsp:nvSpPr>
        <dsp:cNvPr id="0" name=""/>
        <dsp:cNvSpPr/>
      </dsp:nvSpPr>
      <dsp:spPr>
        <a:xfrm>
          <a:off x="8705191" y="1043447"/>
          <a:ext cx="208593" cy="4693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3346"/>
              </a:lnTo>
              <a:lnTo>
                <a:pt x="208593" y="4693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E69B2-5BE7-41FD-AFC9-0C18522027E0}">
      <dsp:nvSpPr>
        <dsp:cNvPr id="0" name=""/>
        <dsp:cNvSpPr/>
      </dsp:nvSpPr>
      <dsp:spPr>
        <a:xfrm>
          <a:off x="8913784" y="5215310"/>
          <a:ext cx="1668745" cy="10429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Bağlaçlı Cümle</a:t>
          </a:r>
        </a:p>
      </dsp:txBody>
      <dsp:txXfrm>
        <a:off x="8944331" y="5245857"/>
        <a:ext cx="1607651" cy="981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5E4FC509-A25D-4AC1-956B-244FAC61AF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F1EDCBDF-04F2-4646-A118-9A2CBABEDF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80623D1-77B8-4B38-843E-D17B197DD6A4}" type="datetime1">
              <a:rPr lang="tr-TR" smtClean="0"/>
              <a:pPr rtl="0"/>
              <a:t>18.03.2021</a:t>
            </a:fld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5BD4EF4-9023-4CAF-937E-F78CF009DB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0300887-CA61-4CEF-BD28-E51D6F957D7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00C303-0EDA-42E1-9745-6C6A39A7B5C4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167664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C2BAEF7-3E72-49CD-9C60-3F66F8DF1958}" type="datetime1">
              <a:rPr lang="tr-TR" noProof="0" smtClean="0"/>
              <a:pPr rtl="0"/>
              <a:t>18.03.2021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FC40A10-6036-4879-816D-55C01FC9484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65739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FC40A10-6036-4879-816D-55C01FC9484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8339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lu Slayt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EA313B4B-5B98-4B33-885A-DF7669E72D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5336" y="117298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2795960" y="2253996"/>
            <a:ext cx="6576818" cy="100584"/>
            <a:chOff x="2914513" y="2253996"/>
            <a:chExt cx="6576818" cy="10058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2914513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64C71ABE-575A-48CF-82B1-EDE8535F3993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2987256" y="2304288"/>
              <a:ext cx="6403491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9390747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051215" y="5305363"/>
            <a:ext cx="4064860" cy="100584"/>
            <a:chOff x="2584201" y="2253996"/>
            <a:chExt cx="7080401" cy="1005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2584201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2650566" y="2304288"/>
              <a:ext cx="6904822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948902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63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ı Karşılaştırma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016" y="707529"/>
            <a:ext cx="7118056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292016" y="1625821"/>
            <a:ext cx="7096709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4314481" y="1375202"/>
            <a:ext cx="7877519" cy="100800"/>
            <a:chOff x="245550" y="3240138"/>
            <a:chExt cx="401597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6"/>
            </p:cNvCxnSpPr>
            <p:nvPr userDrawn="1"/>
          </p:nvCxnSpPr>
          <p:spPr>
            <a:xfrm>
              <a:off x="245550" y="3290538"/>
              <a:ext cx="401597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210138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3723" y="3301941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 baseline="0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12.345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716329" y="3394494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292016" y="3394494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6" name="Metin Yer Tutucusu 15">
            <a:extLst>
              <a:ext uri="{FF2B5EF4-FFF2-40B4-BE49-F238E27FC236}">
                <a16:creationId xmlns:a16="http://schemas.microsoft.com/office/drawing/2014/main" id="{EA5D8D7D-F37C-49AD-98F0-641CE42B8A8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83723" y="4594663"/>
            <a:ext cx="3408243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l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6.789 ₺</a:t>
            </a:r>
          </a:p>
        </p:txBody>
      </p:sp>
      <p:sp>
        <p:nvSpPr>
          <p:cNvPr id="27" name="Metin Yer Tutucusu 2">
            <a:extLst>
              <a:ext uri="{FF2B5EF4-FFF2-40B4-BE49-F238E27FC236}">
                <a16:creationId xmlns:a16="http://schemas.microsoft.com/office/drawing/2014/main" id="{521FF93D-8384-4E22-8645-BDE6AB983488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716329" y="4687216"/>
            <a:ext cx="5678300" cy="978407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BA358F36-EA77-462E-9158-AFDF1D449A1A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292016" y="4687216"/>
            <a:ext cx="1399099" cy="978407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340411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re il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3242645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4872948"/>
            <a:ext cx="4443165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4581382"/>
            <a:ext cx="2604344" cy="100800"/>
            <a:chOff x="-1228304" y="3240138"/>
            <a:chExt cx="260434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72871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27524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5533023" y="4551485"/>
            <a:ext cx="5855702" cy="1208079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ADC059E4-36DE-4100-8F15-85A9F37E84FE}"/>
              </a:ext>
            </a:extLst>
          </p:cNvPr>
          <p:cNvSpPr/>
          <p:nvPr userDrawn="1"/>
        </p:nvSpPr>
        <p:spPr>
          <a:xfrm>
            <a:off x="3616960" y="859665"/>
            <a:ext cx="2121408" cy="212140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E475F8-9B44-4A3E-9F99-CF0346C89B8E}"/>
              </a:ext>
            </a:extLst>
          </p:cNvPr>
          <p:cNvSpPr/>
          <p:nvPr userDrawn="1"/>
        </p:nvSpPr>
        <p:spPr>
          <a:xfrm>
            <a:off x="5522965" y="836613"/>
            <a:ext cx="2816352" cy="28163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F5FAF95-28E9-4D03-884C-A89CBC8B61DC}"/>
              </a:ext>
            </a:extLst>
          </p:cNvPr>
          <p:cNvSpPr/>
          <p:nvPr userDrawn="1"/>
        </p:nvSpPr>
        <p:spPr>
          <a:xfrm>
            <a:off x="8123915" y="859665"/>
            <a:ext cx="3273552" cy="3273552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7" name="Metin Yer Tutucusu 15">
            <a:extLst>
              <a:ext uri="{FF2B5EF4-FFF2-40B4-BE49-F238E27FC236}">
                <a16:creationId xmlns:a16="http://schemas.microsoft.com/office/drawing/2014/main" id="{5F221D05-AC12-4B7C-A00B-E28F93E23D7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51931" y="1382322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25 ₺</a:t>
            </a:r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A3904B01-A725-4CE3-9321-D42F3E296703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927524" y="2363691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D9CE08AF-782B-4514-BE33-D3AED71A734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806132" y="1185842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0" name="Metin Yer Tutucusu 15">
            <a:extLst>
              <a:ext uri="{FF2B5EF4-FFF2-40B4-BE49-F238E27FC236}">
                <a16:creationId xmlns:a16="http://schemas.microsoft.com/office/drawing/2014/main" id="{614098B4-704D-42A8-B776-2C93C30C39D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3495" y="1767897"/>
            <a:ext cx="168109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50 ₺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CE6465F4-0B4D-4B43-BE59-BC984FE8EF05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6189088" y="2753338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2" name="Metin Yer Tutucusu 2">
            <a:extLst>
              <a:ext uri="{FF2B5EF4-FFF2-40B4-BE49-F238E27FC236}">
                <a16:creationId xmlns:a16="http://schemas.microsoft.com/office/drawing/2014/main" id="{4DBC997E-F996-4F59-A610-3C8558F180C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67696" y="1537655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  <p:sp>
        <p:nvSpPr>
          <p:cNvPr id="33" name="Metin Yer Tutucusu 15">
            <a:extLst>
              <a:ext uri="{FF2B5EF4-FFF2-40B4-BE49-F238E27FC236}">
                <a16:creationId xmlns:a16="http://schemas.microsoft.com/office/drawing/2014/main" id="{D2098E46-8023-469E-86ED-39848BCA69B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14444" y="2049128"/>
            <a:ext cx="2010420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 rtl="0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100 ₺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93715D94-9DBE-476D-B2A4-208BC6D40C3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981735" y="3034569"/>
            <a:ext cx="1519848" cy="617093"/>
          </a:xfrm>
        </p:spPr>
        <p:txBody>
          <a:bodyPr lIns="0" tIns="0" rIns="0" bIns="0" rtlCol="0" anchor="t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Bölüm 1</a:t>
            </a:r>
            <a:br>
              <a:rPr lang="tr-TR" noProof="0" dirty="0"/>
            </a:br>
            <a:r>
              <a:rPr lang="tr-TR" noProof="0" dirty="0"/>
              <a:t>Başlık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C6E1A50B-8AFF-497B-8AEC-C61D95DC0685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089050" y="1818886"/>
            <a:ext cx="1519848" cy="250619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800" b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MİLYAR</a:t>
            </a:r>
          </a:p>
        </p:txBody>
      </p:sp>
    </p:spTree>
    <p:extLst>
      <p:ext uri="{BB962C8B-B14F-4D97-AF65-F5344CB8AC3E}">
        <p14:creationId xmlns:p14="http://schemas.microsoft.com/office/powerpoint/2010/main" val="3942925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başlıklı 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1625821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831851" y="3335524"/>
            <a:ext cx="4817836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8826" y="2905291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778086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6105" y="707529"/>
            <a:ext cx="3704150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>
            <a:off x="-6" y="1374243"/>
            <a:ext cx="3037103" cy="100800"/>
            <a:chOff x="646012" y="3239179"/>
            <a:chExt cx="1548318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2" y="3290538"/>
              <a:ext cx="1521887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142942" y="3239179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11" descr="Rakiplerin logoları çeyrek daire">
            <a:extLst>
              <a:ext uri="{FF2B5EF4-FFF2-40B4-BE49-F238E27FC236}">
                <a16:creationId xmlns:a16="http://schemas.microsoft.com/office/drawing/2014/main" id="{58A093A6-410B-4E4B-BA54-D31E8313D9B1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928670" y="2872719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2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2" name="Resim Yer Tutucusu 11" descr="Rakiplerin logoları çeyrek daire">
            <a:extLst>
              <a:ext uri="{FF2B5EF4-FFF2-40B4-BE49-F238E27FC236}">
                <a16:creationId xmlns:a16="http://schemas.microsoft.com/office/drawing/2014/main" id="{C852F764-614E-4E0D-B231-E5EF9B5D3AFE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806105" y="2171148"/>
            <a:ext cx="1655064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1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5" name="Resim Yer Tutucusu 11" descr="Rakiplerin logoları çeyrek daire">
            <a:extLst>
              <a:ext uri="{FF2B5EF4-FFF2-40B4-BE49-F238E27FC236}">
                <a16:creationId xmlns:a16="http://schemas.microsoft.com/office/drawing/2014/main" id="{0349F007-C349-4EF3-A61F-86C43BEB547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729582" y="445626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3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6" name="Resim Yer Tutucusu 11" descr="Rakiplerin logoları çeyrek daire">
            <a:extLst>
              <a:ext uri="{FF2B5EF4-FFF2-40B4-BE49-F238E27FC236}">
                <a16:creationId xmlns:a16="http://schemas.microsoft.com/office/drawing/2014/main" id="{FEA8BDDC-623F-4C67-AD04-E7801B537019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829546" y="2770168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4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7" name="Resim Yer Tutucusu 11" descr="Rakiplerin logoları çeyrek daire">
            <a:extLst>
              <a:ext uri="{FF2B5EF4-FFF2-40B4-BE49-F238E27FC236}">
                <a16:creationId xmlns:a16="http://schemas.microsoft.com/office/drawing/2014/main" id="{28B0D00B-97E7-4133-B35A-AC2EF334CD2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10067" y="458883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5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8" name="Resim Yer Tutucusu 11" descr="Rakiplerin logoları çeyrek daire">
            <a:extLst>
              <a:ext uri="{FF2B5EF4-FFF2-40B4-BE49-F238E27FC236}">
                <a16:creationId xmlns:a16="http://schemas.microsoft.com/office/drawing/2014/main" id="{8D1A7417-EFAD-46F6-ADA5-117D4C7B1A9D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571158" y="4977452"/>
            <a:ext cx="1772153" cy="777240"/>
          </a:xfrm>
          <a:noFill/>
        </p:spPr>
        <p:txBody>
          <a:bodyPr rtlCol="0" anchor="ctr" anchorCtr="0">
            <a:noAutofit/>
          </a:bodyPr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Rakip 6</a:t>
            </a:r>
          </a:p>
          <a:p>
            <a:pPr rtl="0"/>
            <a:r>
              <a:rPr lang="tr-TR" noProof="0" dirty="0"/>
              <a:t>Logo</a:t>
            </a:r>
          </a:p>
        </p:txBody>
      </p:sp>
      <p:sp>
        <p:nvSpPr>
          <p:cNvPr id="29" name="Metin Yer Tutucusu 7">
            <a:extLst>
              <a:ext uri="{FF2B5EF4-FFF2-40B4-BE49-F238E27FC236}">
                <a16:creationId xmlns:a16="http://schemas.microsoft.com/office/drawing/2014/main" id="{D4B80E14-BBC8-42CC-8777-FFF50D168A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89869" y="3642757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pahalı</a:t>
            </a:r>
          </a:p>
        </p:txBody>
      </p:sp>
      <p:sp>
        <p:nvSpPr>
          <p:cNvPr id="30" name="Metin Yer Tutucusu 7">
            <a:extLst>
              <a:ext uri="{FF2B5EF4-FFF2-40B4-BE49-F238E27FC236}">
                <a16:creationId xmlns:a16="http://schemas.microsoft.com/office/drawing/2014/main" id="{95033551-3DD0-4EBE-8DFD-9335F8BA926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315481" y="5884080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kullanışlı</a:t>
            </a:r>
          </a:p>
        </p:txBody>
      </p:sp>
      <p:sp>
        <p:nvSpPr>
          <p:cNvPr id="31" name="Metin Yer Tutucusu 7">
            <a:extLst>
              <a:ext uri="{FF2B5EF4-FFF2-40B4-BE49-F238E27FC236}">
                <a16:creationId xmlns:a16="http://schemas.microsoft.com/office/drawing/2014/main" id="{CC507E62-D7F3-4E81-8DE2-5A7084588A3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15481" y="1343118"/>
            <a:ext cx="2741612" cy="248888"/>
          </a:xfrm>
        </p:spPr>
        <p:txBody>
          <a:bodyPr wrap="square" lIns="0" tIns="0" rIns="0" bIns="0" rtlCol="0">
            <a:noAutofit/>
          </a:bodyPr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kullanışlı</a:t>
            </a:r>
          </a:p>
        </p:txBody>
      </p:sp>
      <p:sp>
        <p:nvSpPr>
          <p:cNvPr id="32" name="Resim Yer Tutucusu 13">
            <a:extLst>
              <a:ext uri="{FF2B5EF4-FFF2-40B4-BE49-F238E27FC236}">
                <a16:creationId xmlns:a16="http://schemas.microsoft.com/office/drawing/2014/main" id="{61EF622D-8E08-41C3-BEBA-2274C2AB487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9417999" y="1977257"/>
            <a:ext cx="1481328" cy="758952"/>
          </a:xfrm>
          <a:noFill/>
          <a:ln>
            <a:noFill/>
          </a:ln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3" name="Metin Yer Tutucusu 7">
            <a:extLst>
              <a:ext uri="{FF2B5EF4-FFF2-40B4-BE49-F238E27FC236}">
                <a16:creationId xmlns:a16="http://schemas.microsoft.com/office/drawing/2014/main" id="{690ADA54-0156-49A9-AEF7-A4972EEB15A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51686" y="3642757"/>
            <a:ext cx="2741612" cy="248888"/>
          </a:xfrm>
        </p:spPr>
        <p:txBody>
          <a:bodyPr lIns="0" tIns="0" rIns="0" bIns="0" rtlCol="0">
            <a:noAutofit/>
          </a:bodyPr>
          <a:lstStyle>
            <a:lvl1pPr marL="0" indent="0" algn="r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 b="1"/>
            </a:lvl2pPr>
            <a:lvl3pPr>
              <a:defRPr sz="1200" b="1"/>
            </a:lvl3pPr>
            <a:lvl4pPr>
              <a:defRPr sz="1200" b="1"/>
            </a:lvl4pPr>
            <a:lvl5pPr>
              <a:defRPr sz="1200" b="1"/>
            </a:lvl5pPr>
          </a:lstStyle>
          <a:p>
            <a:pPr lvl="0" rtl="0"/>
            <a:r>
              <a:rPr lang="tr-TR" noProof="0" dirty="0"/>
              <a:t>Daha az pahalı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32193FB7-0142-40DD-9186-F3156B0AE4B0}"/>
              </a:ext>
            </a:extLst>
          </p:cNvPr>
          <p:cNvGrpSpPr/>
          <p:nvPr userDrawn="1"/>
        </p:nvGrpSpPr>
        <p:grpSpPr>
          <a:xfrm>
            <a:off x="6045600" y="1376748"/>
            <a:ext cx="100800" cy="5481252"/>
            <a:chOff x="6045600" y="1376748"/>
            <a:chExt cx="100800" cy="5481252"/>
          </a:xfrm>
        </p:grpSpPr>
        <p:cxnSp>
          <p:nvCxnSpPr>
            <p:cNvPr id="3" name="Düz Bağlayıcı 2">
              <a:extLst>
                <a:ext uri="{FF2B5EF4-FFF2-40B4-BE49-F238E27FC236}">
                  <a16:creationId xmlns:a16="http://schemas.microsoft.com/office/drawing/2014/main" id="{CD1389D4-2EB7-40E2-B21B-4EE70FCA2236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3389377" y="4151376"/>
              <a:ext cx="541324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A48E795-AD00-4819-94E4-A5211D331715}"/>
                </a:ext>
              </a:extLst>
            </p:cNvPr>
            <p:cNvSpPr/>
            <p:nvPr userDrawn="1"/>
          </p:nvSpPr>
          <p:spPr>
            <a:xfrm>
              <a:off x="6045600" y="137674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7" name="Grup 36">
            <a:extLst>
              <a:ext uri="{FF2B5EF4-FFF2-40B4-BE49-F238E27FC236}">
                <a16:creationId xmlns:a16="http://schemas.microsoft.com/office/drawing/2014/main" id="{41BD97BD-35F4-4534-8B74-24D44A99BC58}"/>
              </a:ext>
            </a:extLst>
          </p:cNvPr>
          <p:cNvGrpSpPr/>
          <p:nvPr userDrawn="1"/>
        </p:nvGrpSpPr>
        <p:grpSpPr>
          <a:xfrm rot="5400000">
            <a:off x="5669857" y="-1673474"/>
            <a:ext cx="100800" cy="11440514"/>
            <a:chOff x="6045600" y="1329588"/>
            <a:chExt cx="100800" cy="11440514"/>
          </a:xfrm>
        </p:grpSpPr>
        <p:cxnSp>
          <p:nvCxnSpPr>
            <p:cNvPr id="38" name="Düz Bağlayıcı 37">
              <a:extLst>
                <a:ext uri="{FF2B5EF4-FFF2-40B4-BE49-F238E27FC236}">
                  <a16:creationId xmlns:a16="http://schemas.microsoft.com/office/drawing/2014/main" id="{D8351F13-467F-49F8-8279-C5B29A51798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08032" y="7082102"/>
              <a:ext cx="1137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9AA12FA-7959-4581-B344-DF9E7B0AD37A}"/>
                </a:ext>
              </a:extLst>
            </p:cNvPr>
            <p:cNvSpPr/>
            <p:nvPr userDrawn="1"/>
          </p:nvSpPr>
          <p:spPr>
            <a:xfrm>
              <a:off x="6045600" y="1329588"/>
              <a:ext cx="100800" cy="100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955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Bölüm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512271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148315"/>
            <a:ext cx="2216876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97696"/>
            <a:ext cx="3360726" cy="100800"/>
            <a:chOff x="0" y="3240138"/>
            <a:chExt cx="3360726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3276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259926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15">
            <a:extLst>
              <a:ext uri="{FF2B5EF4-FFF2-40B4-BE49-F238E27FC236}">
                <a16:creationId xmlns:a16="http://schemas.microsoft.com/office/drawing/2014/main" id="{DA80730C-5AC9-41A0-ACC5-624F0652D6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261" y="2631676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72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22" name="Metin Yer Tutucusu 15">
            <a:extLst>
              <a:ext uri="{FF2B5EF4-FFF2-40B4-BE49-F238E27FC236}">
                <a16:creationId xmlns:a16="http://schemas.microsoft.com/office/drawing/2014/main" id="{515B23A8-23EB-4E6E-A24C-4154570D7D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36251" y="2015540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23" name="Metin Yer Tutucusu 15">
            <a:extLst>
              <a:ext uri="{FF2B5EF4-FFF2-40B4-BE49-F238E27FC236}">
                <a16:creationId xmlns:a16="http://schemas.microsoft.com/office/drawing/2014/main" id="{C12919ED-FD55-4081-BB4A-2B2FDA3BED1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397240" y="1239687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3600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id="{56A6259C-432B-4405-9E82-995AF092FB7A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4068065" y="1728891"/>
            <a:ext cx="179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id="{13BC485E-8BCE-479F-A7E9-7F9E193E6E96}"/>
              </a:ext>
            </a:extLst>
          </p:cNvPr>
          <p:cNvCxnSpPr>
            <a:cxnSpLocks/>
          </p:cNvCxnSpPr>
          <p:nvPr userDrawn="1"/>
        </p:nvCxnSpPr>
        <p:spPr>
          <a:xfrm>
            <a:off x="4964465" y="836613"/>
            <a:ext cx="592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D5094BC6-BA16-4E05-868C-3AE971AF3DA4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10688444" y="1030491"/>
            <a:ext cx="39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F9130EC6-4A8D-447F-862E-E5A693E68C8C}"/>
              </a:ext>
            </a:extLst>
          </p:cNvPr>
          <p:cNvCxnSpPr>
            <a:cxnSpLocks/>
          </p:cNvCxnSpPr>
          <p:nvPr userDrawn="1"/>
        </p:nvCxnSpPr>
        <p:spPr>
          <a:xfrm flipV="1">
            <a:off x="7925455" y="837355"/>
            <a:ext cx="0" cy="11781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3151266" y="4543170"/>
            <a:ext cx="2589369" cy="1280958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3151265" y="4246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3151265" y="3883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:a16="http://schemas.microsoft.com/office/drawing/2014/main" id="{EFE2A8C5-F462-436C-B748-BBE5D58CB8B4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048861" y="3849559"/>
            <a:ext cx="2589369" cy="178695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4" name="Metin Yer Tutucusu 2">
            <a:extLst>
              <a:ext uri="{FF2B5EF4-FFF2-40B4-BE49-F238E27FC236}">
                <a16:creationId xmlns:a16="http://schemas.microsoft.com/office/drawing/2014/main" id="{586DAC0D-9859-40A1-8456-F0B43D96718B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6048860" y="355285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37B983EE-F89D-4F09-8A9F-2347FA364217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6048860" y="319029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:a16="http://schemas.microsoft.com/office/drawing/2014/main" id="{D30DD128-A937-4A2F-B070-523A5BAAE260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8975159" y="3147170"/>
            <a:ext cx="2589369" cy="2311934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:a16="http://schemas.microsoft.com/office/drawing/2014/main" id="{5737B87C-E3C0-46B2-8B79-63EB6049150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8975158" y="2850467"/>
            <a:ext cx="2415199" cy="236141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22F76863-7DCD-4365-80F0-001D51F08779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8975158" y="2487902"/>
            <a:ext cx="2415199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 algn="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</p:spTree>
    <p:extLst>
      <p:ext uri="{BB962C8B-B14F-4D97-AF65-F5344CB8AC3E}">
        <p14:creationId xmlns:p14="http://schemas.microsoft.com/office/powerpoint/2010/main" val="3078273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ve Grafi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707529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383372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83185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Metin Yer Tutucusu 2">
            <a:extLst>
              <a:ext uri="{FF2B5EF4-FFF2-40B4-BE49-F238E27FC236}">
                <a16:creationId xmlns:a16="http://schemas.microsoft.com/office/drawing/2014/main" id="{FB2A0B34-417C-46AC-95C0-9B2A2FCC8BF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096000" y="2031832"/>
            <a:ext cx="2915732" cy="360000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D36F8EF-728B-45C1-87D8-4AD8FA8F371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3275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id="{7395C5B4-6B03-4F70-96F8-3AE3A7817B5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6096000" y="2524125"/>
            <a:ext cx="4970463" cy="2935288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7891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man Çizelg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36466" y="707529"/>
            <a:ext cx="2673606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ZAMAN ÇİZELGESİ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147803" y="1625821"/>
            <a:ext cx="2262267" cy="2021536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9222077" y="1375202"/>
            <a:ext cx="2969921" cy="100800"/>
            <a:chOff x="2729179" y="3240138"/>
            <a:chExt cx="1514062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29179" y="3290538"/>
              <a:ext cx="148095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4191853" y="324013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8284" y="685667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5930241" y="1079309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5930241" y="786637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1AD3A3AB-488E-4090-9FD5-E005D5A9ECF5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2094269" y="3429000"/>
            <a:ext cx="68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BD6729DC-C5B3-485B-B5CD-F06FC3CAFD9A}"/>
              </a:ext>
            </a:extLst>
          </p:cNvPr>
          <p:cNvSpPr/>
          <p:nvPr userDrawn="1"/>
        </p:nvSpPr>
        <p:spPr>
          <a:xfrm>
            <a:off x="5372392" y="959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4046DD7-8FB2-43D4-8E94-3D35DC3E2891}"/>
              </a:ext>
            </a:extLst>
          </p:cNvPr>
          <p:cNvSpPr/>
          <p:nvPr userDrawn="1"/>
        </p:nvSpPr>
        <p:spPr>
          <a:xfrm>
            <a:off x="5372392" y="5362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320A73A-D3CB-4E04-B7E2-F3696B8ACDEA}"/>
              </a:ext>
            </a:extLst>
          </p:cNvPr>
          <p:cNvSpPr/>
          <p:nvPr userDrawn="1"/>
        </p:nvSpPr>
        <p:spPr>
          <a:xfrm>
            <a:off x="5372392" y="24273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E2B01F0-78A8-41AE-95B8-811603402031}"/>
              </a:ext>
            </a:extLst>
          </p:cNvPr>
          <p:cNvSpPr/>
          <p:nvPr userDrawn="1"/>
        </p:nvSpPr>
        <p:spPr>
          <a:xfrm>
            <a:off x="5372392" y="3894827"/>
            <a:ext cx="301752" cy="301752"/>
          </a:xfrm>
          <a:prstGeom prst="ellipse">
            <a:avLst/>
          </a:prstGeom>
          <a:solidFill>
            <a:srgbClr val="0F172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2" name="Metin Yer Tutucusu 2">
            <a:extLst>
              <a:ext uri="{FF2B5EF4-FFF2-40B4-BE49-F238E27FC236}">
                <a16:creationId xmlns:a16="http://schemas.microsoft.com/office/drawing/2014/main" id="{A70E382B-B932-45B7-BD95-6D722A4A2480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5930241" y="2532448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3" name="Metin Yer Tutucusu 2">
            <a:extLst>
              <a:ext uri="{FF2B5EF4-FFF2-40B4-BE49-F238E27FC236}">
                <a16:creationId xmlns:a16="http://schemas.microsoft.com/office/drawing/2014/main" id="{2F096B52-06C2-46DF-BB33-70D931283F16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5930241" y="2239776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5D87FD43-95C9-4217-AD5F-FE02E28AD4C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930241" y="398558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A6706CEB-523E-4248-9A66-5D139D8B0DE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930241" y="369291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6ADC931C-F9B2-467E-A024-CB5BE74BAD85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5930241" y="5438727"/>
            <a:ext cx="2810591" cy="758864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0A301DE6-2E75-41F5-9314-B269815BA3F3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5930241" y="5146055"/>
            <a:ext cx="2810591" cy="292671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0" name="Metin Yer Tutucusu 15">
            <a:extLst>
              <a:ext uri="{FF2B5EF4-FFF2-40B4-BE49-F238E27FC236}">
                <a16:creationId xmlns:a16="http://schemas.microsoft.com/office/drawing/2014/main" id="{B9154606-4DE0-4DC7-830A-371423BE420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18284" y="2153566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1" name="Metin Yer Tutucusu 15">
            <a:extLst>
              <a:ext uri="{FF2B5EF4-FFF2-40B4-BE49-F238E27FC236}">
                <a16:creationId xmlns:a16="http://schemas.microsoft.com/office/drawing/2014/main" id="{5AC8C127-0F88-413C-B7BA-2ED0F81E7D4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18284" y="3621465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  <p:sp>
        <p:nvSpPr>
          <p:cNvPr id="42" name="Metin Yer Tutucusu 15">
            <a:extLst>
              <a:ext uri="{FF2B5EF4-FFF2-40B4-BE49-F238E27FC236}">
                <a16:creationId xmlns:a16="http://schemas.microsoft.com/office/drawing/2014/main" id="{63C5707A-6E08-4B58-A5FE-40063DB6548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18284" y="5089363"/>
            <a:ext cx="2616212" cy="978408"/>
          </a:xfrm>
          <a:prstGeom prst="rect">
            <a:avLst/>
          </a:prstGeom>
          <a:ln w="6350">
            <a:noFill/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627535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o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60000"/>
            <a:ext cx="391159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890303"/>
            <a:ext cx="3275463" cy="88206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598737"/>
            <a:ext cx="2653124" cy="100800"/>
            <a:chOff x="-1228304" y="3240138"/>
            <a:chExt cx="265312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2588184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132402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aşlık Yer Tutucusu 9">
            <a:extLst>
              <a:ext uri="{FF2B5EF4-FFF2-40B4-BE49-F238E27FC236}">
                <a16:creationId xmlns:a16="http://schemas.microsoft.com/office/drawing/2014/main" id="{3F646CE6-E75B-4112-896D-5A26E1F1520E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5518150" y="860425"/>
            <a:ext cx="5870575" cy="486727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Tablo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8392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7" y="1608523"/>
            <a:ext cx="2828198" cy="12868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1" y="3244567"/>
            <a:ext cx="2828198" cy="2098138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114608" cy="100800"/>
            <a:chOff x="0" y="3240138"/>
            <a:chExt cx="2114608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03498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013808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1B29C9C1-9494-4E8B-A0F3-611E947A19B3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128617" y="4355032"/>
            <a:ext cx="2066544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Metin Yer Tutucusu 2">
            <a:extLst>
              <a:ext uri="{FF2B5EF4-FFF2-40B4-BE49-F238E27FC236}">
                <a16:creationId xmlns:a16="http://schemas.microsoft.com/office/drawing/2014/main" id="{ABB09D16-148A-45C2-B0B8-1495E8DC7D64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128616" y="4042831"/>
            <a:ext cx="2066544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67814C7C-3597-4B16-A4AC-D81985C587B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128616" y="3428999"/>
            <a:ext cx="2066544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B284A57B-147A-4287-AA6B-E508A9222F7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130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5" name="Resim Yer Tutucusu 8">
            <a:extLst>
              <a:ext uri="{FF2B5EF4-FFF2-40B4-BE49-F238E27FC236}">
                <a16:creationId xmlns:a16="http://schemas.microsoft.com/office/drawing/2014/main" id="{9DBE0996-CEA3-41C3-A75A-84DC3C2B519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28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6" name="Resim Yer Tutucusu 8">
            <a:extLst>
              <a:ext uri="{FF2B5EF4-FFF2-40B4-BE49-F238E27FC236}">
                <a16:creationId xmlns:a16="http://schemas.microsoft.com/office/drawing/2014/main" id="{F7B28261-CB14-4E4E-AA66-A0239B3DD28E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629072" y="1179843"/>
            <a:ext cx="2066544" cy="2066544"/>
          </a:xfrm>
          <a:prstGeom prst="ellipse">
            <a:avLst/>
          </a:prstGeom>
          <a:ln w="127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BAA53E0C-9536-4177-A63F-0E2565EC53CD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9127048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67EF8E36-183B-420B-AF25-17CFA963987A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9127047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58DA6E86-8039-4690-AFE1-7CCF07B7CBAF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9127047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933214B9-0452-4C8B-AB10-922F3C3BCF01}"/>
              </a:ext>
            </a:extLst>
          </p:cNvPr>
          <p:cNvSpPr>
            <a:spLocks noGrp="1"/>
          </p:cNvSpPr>
          <p:nvPr>
            <p:ph type="body" idx="39" hasCustomPrompt="1"/>
          </p:nvPr>
        </p:nvSpPr>
        <p:spPr>
          <a:xfrm>
            <a:off x="6629217" y="4355032"/>
            <a:ext cx="2066400" cy="128095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:a16="http://schemas.microsoft.com/office/drawing/2014/main" id="{A5C23113-D98B-48C7-A675-4FD5F50333F3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6629216" y="4042831"/>
            <a:ext cx="2066400" cy="282991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:a16="http://schemas.microsoft.com/office/drawing/2014/main" id="{09781257-B563-41E0-B9E6-9C7330084BCC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6627903" y="3428999"/>
            <a:ext cx="2066400" cy="615618"/>
          </a:xfrm>
        </p:spPr>
        <p:txBody>
          <a:bodyPr lIns="0" tIns="0" rIns="0" bIns="0" rtlCol="0" anchor="b" anchorCtr="0">
            <a:normAutofit/>
          </a:bodyPr>
          <a:lstStyle>
            <a:lvl1pPr marL="0" indent="0" algn="ctr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id="{9A32EC27-ACD8-47C0-A3ED-E4ED58D88358}"/>
              </a:ext>
            </a:extLst>
          </p:cNvPr>
          <p:cNvCxnSpPr/>
          <p:nvPr userDrawn="1"/>
        </p:nvCxnSpPr>
        <p:spPr>
          <a:xfrm>
            <a:off x="6195160" y="2217849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99E8819A-135C-4A5C-9F6A-A3BE05AA294F}"/>
              </a:ext>
            </a:extLst>
          </p:cNvPr>
          <p:cNvCxnSpPr/>
          <p:nvPr userDrawn="1"/>
        </p:nvCxnSpPr>
        <p:spPr>
          <a:xfrm>
            <a:off x="8703909" y="2216687"/>
            <a:ext cx="43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329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ip İçerik Düzeni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090471" y="1375202"/>
            <a:ext cx="5119457" cy="100800"/>
            <a:chOff x="428300" y="3240138"/>
            <a:chExt cx="319641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428300" y="3290538"/>
              <a:ext cx="3130686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55898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958968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958968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F6FF07C5-314A-4EA8-B78F-7A51C234D3A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721841" y="2764036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B691060D-E361-43B0-BFD7-43D7CC4E5CCD}"/>
              </a:ext>
            </a:extLst>
          </p:cNvPr>
          <p:cNvCxnSpPr>
            <a:cxnSpLocks/>
          </p:cNvCxnSpPr>
          <p:nvPr userDrawn="1"/>
        </p:nvCxnSpPr>
        <p:spPr>
          <a:xfrm>
            <a:off x="0" y="3288596"/>
            <a:ext cx="72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957127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957127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20000" y="4191893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11670" y="4028309"/>
            <a:ext cx="32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etin Yer Tutucusu 2">
            <a:extLst>
              <a:ext uri="{FF2B5EF4-FFF2-40B4-BE49-F238E27FC236}">
                <a16:creationId xmlns:a16="http://schemas.microsoft.com/office/drawing/2014/main" id="{BACF15AB-FF8A-422B-840D-88503024E5D3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708709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EFC2028F-7DFE-412D-97DF-707D128D95E0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5708709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47" name="Metin Yer Tutucusu 2">
            <a:extLst>
              <a:ext uri="{FF2B5EF4-FFF2-40B4-BE49-F238E27FC236}">
                <a16:creationId xmlns:a16="http://schemas.microsoft.com/office/drawing/2014/main" id="{4349A4F0-1181-4A58-BFD4-4783CD130356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5704578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DC1D5D83-8D32-491F-87EB-9DA9360D4F2B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5704578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0" name="Metin Yer Tutucusu 2">
            <a:extLst>
              <a:ext uri="{FF2B5EF4-FFF2-40B4-BE49-F238E27FC236}">
                <a16:creationId xmlns:a16="http://schemas.microsoft.com/office/drawing/2014/main" id="{8120723F-A42C-4B81-97FD-6F575E5C2584}"/>
              </a:ext>
            </a:extLst>
          </p:cNvPr>
          <p:cNvSpPr>
            <a:spLocks noGrp="1"/>
          </p:cNvSpPr>
          <p:nvPr>
            <p:ph type="body" idx="43" hasCustomPrompt="1"/>
          </p:nvPr>
        </p:nvSpPr>
        <p:spPr>
          <a:xfrm>
            <a:off x="9453870" y="3372939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:a16="http://schemas.microsoft.com/office/drawing/2014/main" id="{27D068F1-398F-4D11-977C-080C8151C786}"/>
              </a:ext>
            </a:extLst>
          </p:cNvPr>
          <p:cNvSpPr>
            <a:spLocks noGrp="1"/>
          </p:cNvSpPr>
          <p:nvPr>
            <p:ph type="body" idx="44" hasCustomPrompt="1"/>
          </p:nvPr>
        </p:nvSpPr>
        <p:spPr>
          <a:xfrm>
            <a:off x="9453870" y="2960253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sp>
        <p:nvSpPr>
          <p:cNvPr id="53" name="Metin Yer Tutucusu 2">
            <a:extLst>
              <a:ext uri="{FF2B5EF4-FFF2-40B4-BE49-F238E27FC236}">
                <a16:creationId xmlns:a16="http://schemas.microsoft.com/office/drawing/2014/main" id="{B795705E-C5CB-46CC-9E41-D2269E07BC15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9452029" y="4800796"/>
            <a:ext cx="2297722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54" name="Metin Yer Tutucusu 2">
            <a:extLst>
              <a:ext uri="{FF2B5EF4-FFF2-40B4-BE49-F238E27FC236}">
                <a16:creationId xmlns:a16="http://schemas.microsoft.com/office/drawing/2014/main" id="{80211A2B-0F3C-4DBE-AE01-069AE7FC3468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9452029" y="4388110"/>
            <a:ext cx="2297722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 düzenle</a:t>
            </a:r>
          </a:p>
        </p:txBody>
      </p: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id="{2E5E9742-C670-47AB-AA69-AE65D7915B06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3531847" y="5364000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id="{158712DB-5183-45D8-9ABB-6E07956580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7274194" y="5363999"/>
            <a:ext cx="2988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sim Yer Tutucusu 2">
            <a:extLst>
              <a:ext uri="{FF2B5EF4-FFF2-40B4-BE49-F238E27FC236}">
                <a16:creationId xmlns:a16="http://schemas.microsoft.com/office/drawing/2014/main" id="{417A32F4-3459-4A31-A90E-AA771FD4D49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467451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5" name="Resim Yer Tutucusu 2">
            <a:extLst>
              <a:ext uri="{FF2B5EF4-FFF2-40B4-BE49-F238E27FC236}">
                <a16:creationId xmlns:a16="http://schemas.microsoft.com/office/drawing/2014/main" id="{63549FA7-92E5-4DB1-92FA-15902DFD3753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214902" y="4191893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6" name="Resim Yer Tutucusu 2">
            <a:extLst>
              <a:ext uri="{FF2B5EF4-FFF2-40B4-BE49-F238E27FC236}">
                <a16:creationId xmlns:a16="http://schemas.microsoft.com/office/drawing/2014/main" id="{0F62D330-6A30-4A65-89DA-EDFE4AAD343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469292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2" name="Resim Yer Tutucusu 2">
            <a:extLst>
              <a:ext uri="{FF2B5EF4-FFF2-40B4-BE49-F238E27FC236}">
                <a16:creationId xmlns:a16="http://schemas.microsoft.com/office/drawing/2014/main" id="{A3FC286B-05E7-4E48-A7FD-197800349118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216743" y="2764036"/>
            <a:ext cx="1106424" cy="1106423"/>
          </a:xfrm>
          <a:prstGeom prst="ellipse">
            <a:avLst/>
          </a:prstGeom>
          <a:solidFill>
            <a:srgbClr val="0F1722"/>
          </a:solidFill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7443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li 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C799DC18-D353-427C-B849-0204F13D9B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8330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3273188" cy="102440"/>
            <a:chOff x="3631690" y="2252140"/>
            <a:chExt cx="5701427" cy="102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:a16="http://schemas.microsoft.com/office/drawing/2014/main" id="{192040D0-01C2-4643-8F84-3B8F334E545C}"/>
                </a:ext>
              </a:extLst>
            </p:cNvPr>
            <p:cNvCxnSpPr>
              <a:endCxn id="12" idx="2"/>
            </p:cNvCxnSpPr>
            <p:nvPr userDrawn="1"/>
          </p:nvCxnSpPr>
          <p:spPr>
            <a:xfrm flipV="1">
              <a:off x="3681984" y="2302432"/>
              <a:ext cx="5475553" cy="5247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9157538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3282161" cy="100584"/>
            <a:chOff x="3631690" y="2253996"/>
            <a:chExt cx="5717057" cy="1005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:a16="http://schemas.microsoft.com/office/drawing/2014/main" id="{7CC5D776-F60A-4A0C-AA7C-EFACDA2CEA88}"/>
                </a:ext>
              </a:extLst>
            </p:cNvPr>
            <p:cNvCxnSpPr>
              <a:endCxn id="16" idx="2"/>
            </p:cNvCxnSpPr>
            <p:nvPr userDrawn="1"/>
          </p:nvCxnSpPr>
          <p:spPr>
            <a:xfrm flipV="1">
              <a:off x="3681984" y="2304288"/>
              <a:ext cx="5491183" cy="3391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917316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4293BA4F-7776-4C41-BE4F-7247935D5CC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06368" y="3079602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907692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sta Graf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461974"/>
            <a:ext cx="4464049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092276"/>
            <a:ext cx="4443165" cy="1008841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811097"/>
            <a:ext cx="1929954" cy="100800"/>
            <a:chOff x="-1228304" y="3250524"/>
            <a:chExt cx="1929954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28304" y="3290538"/>
              <a:ext cx="191084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600850" y="3250524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A5180A6-7D2B-4341-A749-16387D907EEF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262770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79DFBEE7-50AA-4F4F-8B5D-AD23ECAD9919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1262769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306EAF0C-F17D-47D6-BAA1-16745F4F70D9}"/>
              </a:ext>
            </a:extLst>
          </p:cNvPr>
          <p:cNvSpPr>
            <a:spLocks noGrp="1"/>
          </p:cNvSpPr>
          <p:nvPr>
            <p:ph type="body" idx="45" hasCustomPrompt="1"/>
          </p:nvPr>
        </p:nvSpPr>
        <p:spPr>
          <a:xfrm>
            <a:off x="3193135" y="4138611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 baseline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D091E31C-C1DC-4D72-8C9E-3B6BD91E72AF}"/>
              </a:ext>
            </a:extLst>
          </p:cNvPr>
          <p:cNvSpPr>
            <a:spLocks noGrp="1"/>
          </p:cNvSpPr>
          <p:nvPr>
            <p:ph type="body" idx="46" hasCustomPrompt="1"/>
          </p:nvPr>
        </p:nvSpPr>
        <p:spPr>
          <a:xfrm>
            <a:off x="3193134" y="4499972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2" name="Metin Yer Tutucusu 2">
            <a:extLst>
              <a:ext uri="{FF2B5EF4-FFF2-40B4-BE49-F238E27FC236}">
                <a16:creationId xmlns:a16="http://schemas.microsoft.com/office/drawing/2014/main" id="{F62E753C-C8BE-457D-9B22-6A8227347A67}"/>
              </a:ext>
            </a:extLst>
          </p:cNvPr>
          <p:cNvSpPr>
            <a:spLocks noGrp="1"/>
          </p:cNvSpPr>
          <p:nvPr>
            <p:ph type="body" idx="47" hasCustomPrompt="1"/>
          </p:nvPr>
        </p:nvSpPr>
        <p:spPr>
          <a:xfrm>
            <a:off x="5123499" y="4142294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3" name="Metin Yer Tutucusu 2">
            <a:extLst>
              <a:ext uri="{FF2B5EF4-FFF2-40B4-BE49-F238E27FC236}">
                <a16:creationId xmlns:a16="http://schemas.microsoft.com/office/drawing/2014/main" id="{BC1E8F6C-0BDD-4AFA-9E8D-5EF61AA59F50}"/>
              </a:ext>
            </a:extLst>
          </p:cNvPr>
          <p:cNvSpPr>
            <a:spLocks noGrp="1"/>
          </p:cNvSpPr>
          <p:nvPr>
            <p:ph type="body" idx="48" hasCustomPrompt="1"/>
          </p:nvPr>
        </p:nvSpPr>
        <p:spPr>
          <a:xfrm>
            <a:off x="5123498" y="4503655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5" name="Metin Yer Tutucusu 2">
            <a:extLst>
              <a:ext uri="{FF2B5EF4-FFF2-40B4-BE49-F238E27FC236}">
                <a16:creationId xmlns:a16="http://schemas.microsoft.com/office/drawing/2014/main" id="{C70C9772-55FF-4449-988F-6CDDE075E730}"/>
              </a:ext>
            </a:extLst>
          </p:cNvPr>
          <p:cNvSpPr>
            <a:spLocks noGrp="1"/>
          </p:cNvSpPr>
          <p:nvPr>
            <p:ph type="body" idx="49" hasCustomPrompt="1"/>
          </p:nvPr>
        </p:nvSpPr>
        <p:spPr>
          <a:xfrm>
            <a:off x="1262770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6" name="Metin Yer Tutucusu 2">
            <a:extLst>
              <a:ext uri="{FF2B5EF4-FFF2-40B4-BE49-F238E27FC236}">
                <a16:creationId xmlns:a16="http://schemas.microsoft.com/office/drawing/2014/main" id="{75EE6DCE-6A55-4D95-85F7-E22E3E268256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1262769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48" name="Metin Yer Tutucusu 2">
            <a:extLst>
              <a:ext uri="{FF2B5EF4-FFF2-40B4-BE49-F238E27FC236}">
                <a16:creationId xmlns:a16="http://schemas.microsoft.com/office/drawing/2014/main" id="{84DC7882-7541-4AEA-95FE-DDBCF6F9CA32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3193135" y="4826750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49" name="Metin Yer Tutucusu 2">
            <a:extLst>
              <a:ext uri="{FF2B5EF4-FFF2-40B4-BE49-F238E27FC236}">
                <a16:creationId xmlns:a16="http://schemas.microsoft.com/office/drawing/2014/main" id="{5542D500-4CD6-4FDE-9133-F8020797D9B5}"/>
              </a:ext>
            </a:extLst>
          </p:cNvPr>
          <p:cNvSpPr>
            <a:spLocks noGrp="1"/>
          </p:cNvSpPr>
          <p:nvPr>
            <p:ph type="body" idx="52" hasCustomPrompt="1"/>
          </p:nvPr>
        </p:nvSpPr>
        <p:spPr>
          <a:xfrm>
            <a:off x="3193134" y="5188111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51" name="Metin Yer Tutucusu 2">
            <a:extLst>
              <a:ext uri="{FF2B5EF4-FFF2-40B4-BE49-F238E27FC236}">
                <a16:creationId xmlns:a16="http://schemas.microsoft.com/office/drawing/2014/main" id="{500C362B-BA02-4F7D-86F6-3F6F2EF20D04}"/>
              </a:ext>
            </a:extLst>
          </p:cNvPr>
          <p:cNvSpPr>
            <a:spLocks noGrp="1"/>
          </p:cNvSpPr>
          <p:nvPr>
            <p:ph type="body" idx="53" hasCustomPrompt="1"/>
          </p:nvPr>
        </p:nvSpPr>
        <p:spPr>
          <a:xfrm>
            <a:off x="5123499" y="4830433"/>
            <a:ext cx="1283894" cy="349611"/>
          </a:xfrm>
        </p:spPr>
        <p:txBody>
          <a:bodyPr lIns="0" tIns="0" rIns="0" bIns="0" rtlCol="0" anchor="b">
            <a:normAutofit/>
          </a:bodyPr>
          <a:lstStyle>
            <a:lvl1pPr marL="0" indent="0" algn="l" rtl="0">
              <a:spcBef>
                <a:spcPts val="600"/>
              </a:spcBef>
              <a:buNone/>
              <a:defRPr sz="1800" b="1" i="0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1.500.000 ₺</a:t>
            </a:r>
          </a:p>
        </p:txBody>
      </p:sp>
      <p:sp>
        <p:nvSpPr>
          <p:cNvPr id="52" name="Metin Yer Tutucusu 2">
            <a:extLst>
              <a:ext uri="{FF2B5EF4-FFF2-40B4-BE49-F238E27FC236}">
                <a16:creationId xmlns:a16="http://schemas.microsoft.com/office/drawing/2014/main" id="{E213E497-634E-40E7-BF08-765CC21529E2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5123498" y="5191794"/>
            <a:ext cx="1285861" cy="246279"/>
          </a:xfrm>
        </p:spPr>
        <p:txBody>
          <a:bodyPr lIns="0" tIns="0" rIns="0" bIns="0" rtlCol="0" anchor="t" anchorCtr="0">
            <a:normAutofit/>
          </a:bodyPr>
          <a:lstStyle>
            <a:lvl1pPr marL="0" indent="0" algn="l">
              <a:spcBef>
                <a:spcPts val="600"/>
              </a:spcBef>
              <a:buNone/>
              <a:defRPr sz="14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dirty="0"/>
              <a:t>Kategori Başlığı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A01C659-0131-449B-BA07-5BC568F00BF0}"/>
              </a:ext>
            </a:extLst>
          </p:cNvPr>
          <p:cNvSpPr/>
          <p:nvPr userDrawn="1"/>
        </p:nvSpPr>
        <p:spPr>
          <a:xfrm>
            <a:off x="790959" y="4258650"/>
            <a:ext cx="384048" cy="3840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9CB80EA-A8D6-4099-9412-0C14095755FF}"/>
              </a:ext>
            </a:extLst>
          </p:cNvPr>
          <p:cNvSpPr/>
          <p:nvPr userDrawn="1"/>
        </p:nvSpPr>
        <p:spPr>
          <a:xfrm>
            <a:off x="790959" y="4965077"/>
            <a:ext cx="384048" cy="384048"/>
          </a:xfrm>
          <a:prstGeom prst="ellipse">
            <a:avLst/>
          </a:prstGeom>
          <a:solidFill>
            <a:srgbClr val="225B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E20CCE5-B889-49FE-8FA6-A6F0F11A5D91}"/>
              </a:ext>
            </a:extLst>
          </p:cNvPr>
          <p:cNvSpPr/>
          <p:nvPr userDrawn="1"/>
        </p:nvSpPr>
        <p:spPr>
          <a:xfrm>
            <a:off x="2725217" y="4261982"/>
            <a:ext cx="384048" cy="384048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69A77E3-4AFB-45BB-8FDC-4AD084EA9D23}"/>
              </a:ext>
            </a:extLst>
          </p:cNvPr>
          <p:cNvSpPr/>
          <p:nvPr userDrawn="1"/>
        </p:nvSpPr>
        <p:spPr>
          <a:xfrm>
            <a:off x="2725217" y="4968409"/>
            <a:ext cx="384048" cy="384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3A8B986-3280-4EAC-846B-9167ECC55646}"/>
              </a:ext>
            </a:extLst>
          </p:cNvPr>
          <p:cNvSpPr/>
          <p:nvPr userDrawn="1"/>
        </p:nvSpPr>
        <p:spPr>
          <a:xfrm>
            <a:off x="4660323" y="4257848"/>
            <a:ext cx="384048" cy="384048"/>
          </a:xfrm>
          <a:prstGeom prst="ellipse">
            <a:avLst/>
          </a:prstGeom>
          <a:solidFill>
            <a:srgbClr val="B53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AE6D315-5EC0-4956-B7BF-B94D2AFE679B}"/>
              </a:ext>
            </a:extLst>
          </p:cNvPr>
          <p:cNvSpPr/>
          <p:nvPr userDrawn="1"/>
        </p:nvSpPr>
        <p:spPr>
          <a:xfrm>
            <a:off x="4660323" y="4964275"/>
            <a:ext cx="384048" cy="384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2" name="Grafik Yer Tutucusu 11">
            <a:extLst>
              <a:ext uri="{FF2B5EF4-FFF2-40B4-BE49-F238E27FC236}">
                <a16:creationId xmlns:a16="http://schemas.microsoft.com/office/drawing/2014/main" id="{9ED8422E-0C74-45EF-B794-252146C6639A}"/>
              </a:ext>
            </a:extLst>
          </p:cNvPr>
          <p:cNvSpPr>
            <a:spLocks noGrp="1"/>
          </p:cNvSpPr>
          <p:nvPr>
            <p:ph type="chart" sz="quarter" idx="55"/>
          </p:nvPr>
        </p:nvSpPr>
        <p:spPr>
          <a:xfrm>
            <a:off x="6924675" y="860425"/>
            <a:ext cx="4483100" cy="457358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Grafik eklemek için simgeye tıklayın</a:t>
            </a:r>
            <a:endParaRPr lang="tr-TR" noProof="0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8B7C827-F016-49F6-B775-FAC0E6420466}"/>
              </a:ext>
            </a:extLst>
          </p:cNvPr>
          <p:cNvSpPr/>
          <p:nvPr userDrawn="1"/>
        </p:nvSpPr>
        <p:spPr>
          <a:xfrm>
            <a:off x="6905624" y="905669"/>
            <a:ext cx="4483100" cy="4483100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0F8D2C7-9093-4F92-B8A4-D819FEE69F1F}"/>
              </a:ext>
            </a:extLst>
          </p:cNvPr>
          <p:cNvSpPr/>
          <p:nvPr userDrawn="1"/>
        </p:nvSpPr>
        <p:spPr>
          <a:xfrm>
            <a:off x="8294757" y="2294802"/>
            <a:ext cx="1704834" cy="1704834"/>
          </a:xfrm>
          <a:prstGeom prst="ellipse">
            <a:avLst/>
          </a:prstGeom>
          <a:noFill/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id="{0DE9D0C0-04C1-4621-8B2D-E65A25A8DCF3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75514" y="450000"/>
            <a:ext cx="90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490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411243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564787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2314168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3189568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CF430BFB-0A7C-4FB8-B93B-8DA19F3E63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3710" y="1792784"/>
            <a:ext cx="6073999" cy="37216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86978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şekkürle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6EF099F-79D2-486F-A4B2-DD4F699752C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6000" y="0"/>
            <a:ext cx="608965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1" name="Başlık 1">
            <a:extLst>
              <a:ext uri="{FF2B5EF4-FFF2-40B4-BE49-F238E27FC236}">
                <a16:creationId xmlns:a16="http://schemas.microsoft.com/office/drawing/2014/main" id="{1FF22294-F2E5-4C74-A30C-46BA988FD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959" y="1546091"/>
            <a:ext cx="4846923" cy="1091078"/>
          </a:xfrm>
        </p:spPr>
        <p:txBody>
          <a:bodyPr lIns="0" tIns="0" rIns="0" bIns="0" rtlCol="0" anchor="b" anchorCtr="0">
            <a:noAutofit/>
          </a:bodyPr>
          <a:lstStyle>
            <a:lvl1pPr>
              <a:defRPr sz="5500"/>
            </a:lvl1pPr>
          </a:lstStyle>
          <a:p>
            <a:pPr rtl="0"/>
            <a:r>
              <a:rPr lang="tr-TR" noProof="0" dirty="0"/>
              <a:t>TEŞEKKÜRLER!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:a16="http://schemas.microsoft.com/office/drawing/2014/main" id="{FC5C0DA6-1B31-4BDF-BAEB-BF79781028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5335" y="3083960"/>
            <a:ext cx="4586288" cy="509472"/>
          </a:xfrm>
        </p:spPr>
        <p:txBody>
          <a:bodyPr lIns="0" tIns="0" rIns="0" bIns="0" rtlCol="0" anchor="b" anchorCtr="0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 err="1"/>
              <a:t>August</a:t>
            </a:r>
            <a:r>
              <a:rPr lang="tr-TR" noProof="0" dirty="0"/>
              <a:t> </a:t>
            </a:r>
            <a:r>
              <a:rPr lang="tr-TR" noProof="0" dirty="0" err="1"/>
              <a:t>Bergqvist</a:t>
            </a:r>
            <a:endParaRPr lang="tr-TR" noProof="0" dirty="0"/>
          </a:p>
        </p:txBody>
      </p:sp>
      <p:sp>
        <p:nvSpPr>
          <p:cNvPr id="23" name="Metin Yer Tutucusu 3">
            <a:extLst>
              <a:ext uri="{FF2B5EF4-FFF2-40B4-BE49-F238E27FC236}">
                <a16:creationId xmlns:a16="http://schemas.microsoft.com/office/drawing/2014/main" id="{5E1647C9-9AC1-4500-A56E-94CABC656E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1850" y="370383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700" b="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Telefon:</a:t>
            </a:r>
          </a:p>
        </p:txBody>
      </p:sp>
      <p:sp>
        <p:nvSpPr>
          <p:cNvPr id="24" name="Metin Yer Tutucusu 3">
            <a:extLst>
              <a:ext uri="{FF2B5EF4-FFF2-40B4-BE49-F238E27FC236}">
                <a16:creationId xmlns:a16="http://schemas.microsoft.com/office/drawing/2014/main" id="{8605CECB-8164-4428-B478-98C42902F9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950" y="3946707"/>
            <a:ext cx="4586288" cy="290167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+7 888 999-000-11</a:t>
            </a:r>
          </a:p>
        </p:txBody>
      </p:sp>
      <p:sp>
        <p:nvSpPr>
          <p:cNvPr id="25" name="Metin Yer Tutucusu 3">
            <a:extLst>
              <a:ext uri="{FF2B5EF4-FFF2-40B4-BE49-F238E27FC236}">
                <a16:creationId xmlns:a16="http://schemas.microsoft.com/office/drawing/2014/main" id="{D39B56C4-E128-4995-91CC-64C268BC760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750" y="4423954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E-posta:</a:t>
            </a:r>
          </a:p>
        </p:txBody>
      </p:sp>
      <p:sp>
        <p:nvSpPr>
          <p:cNvPr id="26" name="Metin Yer Tutucusu 3">
            <a:extLst>
              <a:ext uri="{FF2B5EF4-FFF2-40B4-BE49-F238E27FC236}">
                <a16:creationId xmlns:a16="http://schemas.microsoft.com/office/drawing/2014/main" id="{94772DA1-74CC-430C-9A8E-5A6586692CA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1850" y="4650785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Bergqvist@vanarsdelltd.com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:a16="http://schemas.microsoft.com/office/drawing/2014/main" id="{7A073B5B-2BE3-49D1-A646-1492F534C9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1850" y="5153025"/>
            <a:ext cx="4586288" cy="230941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1700" b="0" i="1" kern="120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Web sitesi:</a:t>
            </a:r>
          </a:p>
        </p:txBody>
      </p:sp>
      <p:sp>
        <p:nvSpPr>
          <p:cNvPr id="28" name="Metin Yer Tutucusu 3">
            <a:extLst>
              <a:ext uri="{FF2B5EF4-FFF2-40B4-BE49-F238E27FC236}">
                <a16:creationId xmlns:a16="http://schemas.microsoft.com/office/drawing/2014/main" id="{52D10EDD-0329-4443-8665-7603E4A83B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4950" y="5363814"/>
            <a:ext cx="4586288" cy="364479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3600" b="1">
                <a:solidFill>
                  <a:schemeClr val="bg2"/>
                </a:solidFill>
                <a:latin typeface="+mj-lt"/>
              </a:defRPr>
            </a:lvl2pPr>
            <a:lvl3pPr marL="914400" indent="0">
              <a:buNone/>
              <a:defRPr sz="3600" b="1">
                <a:solidFill>
                  <a:schemeClr val="bg2"/>
                </a:solidFill>
                <a:latin typeface="+mj-lt"/>
              </a:defRPr>
            </a:lvl3pPr>
            <a:lvl4pPr marL="1371600" indent="0">
              <a:buNone/>
              <a:defRPr sz="3600" b="1">
                <a:solidFill>
                  <a:schemeClr val="bg2"/>
                </a:solidFill>
                <a:latin typeface="+mj-lt"/>
              </a:defRPr>
            </a:lvl4pPr>
            <a:lvl5pPr marL="1828800" indent="0">
              <a:buNone/>
              <a:defRPr sz="3600" b="1">
                <a:solidFill>
                  <a:schemeClr val="bg2"/>
                </a:solidFill>
                <a:latin typeface="+mj-lt"/>
              </a:defRPr>
            </a:lvl5pPr>
          </a:lstStyle>
          <a:p>
            <a:pPr lvl="0" rtl="0"/>
            <a:r>
              <a:rPr lang="tr-TR" noProof="0" dirty="0"/>
              <a:t>www.vanarsdelltd.com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5F591C52-0202-44BA-A6BE-E2362516B893}"/>
              </a:ext>
            </a:extLst>
          </p:cNvPr>
          <p:cNvGrpSpPr/>
          <p:nvPr userDrawn="1"/>
        </p:nvGrpSpPr>
        <p:grpSpPr>
          <a:xfrm>
            <a:off x="801542" y="2750589"/>
            <a:ext cx="4785056" cy="100800"/>
            <a:chOff x="808547" y="2750589"/>
            <a:chExt cx="4785056" cy="100800"/>
          </a:xfrm>
        </p:grpSpPr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96124" cy="100800"/>
              <a:chOff x="372436" y="3240138"/>
              <a:chExt cx="3061964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372436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ECBEDE0-51BB-48BD-AAAD-63B6F60C1D57}"/>
                </a:ext>
              </a:extLst>
            </p:cNvPr>
            <p:cNvSpPr/>
            <p:nvPr userDrawn="1"/>
          </p:nvSpPr>
          <p:spPr>
            <a:xfrm flipH="1">
              <a:off x="5492802" y="2750589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32" name="Grup 31">
            <a:extLst>
              <a:ext uri="{FF2B5EF4-FFF2-40B4-BE49-F238E27FC236}">
                <a16:creationId xmlns:a16="http://schemas.microsoft.com/office/drawing/2014/main" id="{63E1608D-F119-4C0D-8D91-7CB089C037C8}"/>
              </a:ext>
            </a:extLst>
          </p:cNvPr>
          <p:cNvGrpSpPr/>
          <p:nvPr userDrawn="1"/>
        </p:nvGrpSpPr>
        <p:grpSpPr>
          <a:xfrm>
            <a:off x="801542" y="1660573"/>
            <a:ext cx="4781611" cy="105664"/>
            <a:chOff x="808547" y="2745725"/>
            <a:chExt cx="4781611" cy="105664"/>
          </a:xfrm>
        </p:grpSpPr>
        <p:grpSp>
          <p:nvGrpSpPr>
            <p:cNvPr id="33" name="Grup 32">
              <a:extLst>
                <a:ext uri="{FF2B5EF4-FFF2-40B4-BE49-F238E27FC236}">
                  <a16:creationId xmlns:a16="http://schemas.microsoft.com/office/drawing/2014/main" id="{EBDC0121-6865-4B65-A28B-1CEDB16AAD9E}"/>
                </a:ext>
              </a:extLst>
            </p:cNvPr>
            <p:cNvGrpSpPr/>
            <p:nvPr userDrawn="1"/>
          </p:nvGrpSpPr>
          <p:grpSpPr>
            <a:xfrm flipH="1">
              <a:off x="808547" y="2750589"/>
              <a:ext cx="4680811" cy="100800"/>
              <a:chOff x="382421" y="3240138"/>
              <a:chExt cx="3051979" cy="100800"/>
            </a:xfrm>
          </p:grpSpPr>
          <p:cxnSp>
            <p:nvCxnSpPr>
              <p:cNvPr id="35" name="Düz Bağlayıcı 34">
                <a:extLst>
                  <a:ext uri="{FF2B5EF4-FFF2-40B4-BE49-F238E27FC236}">
                    <a16:creationId xmlns:a16="http://schemas.microsoft.com/office/drawing/2014/main" id="{386E3714-07DE-4318-B5BC-25F879B97D59}"/>
                  </a:ext>
                </a:extLst>
              </p:cNvPr>
              <p:cNvCxnSpPr>
                <a:stCxn id="34" idx="6"/>
              </p:cNvCxnSpPr>
              <p:nvPr userDrawn="1"/>
            </p:nvCxnSpPr>
            <p:spPr>
              <a:xfrm>
                <a:off x="382421" y="3285674"/>
                <a:ext cx="300742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2ECCE30B-E848-4C5E-83A1-A811D489E7B8}"/>
                  </a:ext>
                </a:extLst>
              </p:cNvPr>
              <p:cNvSpPr/>
              <p:nvPr userDrawn="1"/>
            </p:nvSpPr>
            <p:spPr>
              <a:xfrm>
                <a:off x="3368676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9817AEC-C67C-49A3-AC5A-669FD4D6D586}"/>
                </a:ext>
              </a:extLst>
            </p:cNvPr>
            <p:cNvSpPr/>
            <p:nvPr userDrawn="1"/>
          </p:nvSpPr>
          <p:spPr>
            <a:xfrm flipH="1">
              <a:off x="5489357" y="2745725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8839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6C5B5AA-0D95-4C33-8EBC-90401B51BD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32" y="1912946"/>
            <a:ext cx="12185968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8934" y="457496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EK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908B302A-0F76-466E-9FCE-DCEECCBCF6C9}"/>
              </a:ext>
            </a:extLst>
          </p:cNvPr>
          <p:cNvGrpSpPr/>
          <p:nvPr userDrawn="1"/>
        </p:nvGrpSpPr>
        <p:grpSpPr>
          <a:xfrm>
            <a:off x="5758092" y="1509426"/>
            <a:ext cx="702666" cy="100800"/>
            <a:chOff x="5790022" y="1509426"/>
            <a:chExt cx="702666" cy="100800"/>
          </a:xfrm>
        </p:grpSpPr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59E4D57E-4989-4939-A31F-637543FAB606}"/>
                </a:ext>
              </a:extLst>
            </p:cNvPr>
            <p:cNvGrpSpPr/>
            <p:nvPr userDrawn="1"/>
          </p:nvGrpSpPr>
          <p:grpSpPr>
            <a:xfrm flipH="1">
              <a:off x="5790022" y="1509426"/>
              <a:ext cx="642698" cy="100800"/>
              <a:chOff x="2325637" y="3240138"/>
              <a:chExt cx="419050" cy="100800"/>
            </a:xfrm>
          </p:grpSpPr>
          <p:cxnSp>
            <p:nvCxnSpPr>
              <p:cNvPr id="12" name="Düz Bağlayıcı 11">
                <a:extLst>
                  <a:ext uri="{FF2B5EF4-FFF2-40B4-BE49-F238E27FC236}">
                    <a16:creationId xmlns:a16="http://schemas.microsoft.com/office/drawing/2014/main" id="{370B72A7-B625-48B8-88E6-BCE2A4DD531E}"/>
                  </a:ext>
                </a:extLst>
              </p:cNvPr>
              <p:cNvCxnSpPr/>
              <p:nvPr userDrawn="1"/>
            </p:nvCxnSpPr>
            <p:spPr>
              <a:xfrm>
                <a:off x="2325637" y="3290538"/>
                <a:ext cx="415007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1ED729F-F8A5-4244-9776-4935C260F11F}"/>
                  </a:ext>
                </a:extLst>
              </p:cNvPr>
              <p:cNvSpPr/>
              <p:nvPr userDrawn="1"/>
            </p:nvSpPr>
            <p:spPr>
              <a:xfrm>
                <a:off x="2678963" y="3240138"/>
                <a:ext cx="65724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27C0C4F-6341-4BE0-931E-AAA6EA2AF137}"/>
                </a:ext>
              </a:extLst>
            </p:cNvPr>
            <p:cNvSpPr/>
            <p:nvPr userDrawn="1"/>
          </p:nvSpPr>
          <p:spPr>
            <a:xfrm flipH="1">
              <a:off x="6391887" y="1509426"/>
              <a:ext cx="100801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6448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anslar İçeriği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 dirty="0"/>
              <a:t>REFERANSLAR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7934641" y="1375202"/>
            <a:ext cx="4257361" cy="100800"/>
            <a:chOff x="675502" y="3240138"/>
            <a:chExt cx="265815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75502" y="3290538"/>
              <a:ext cx="260272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267928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0" name="Metin Yer Tutucusu 2">
            <a:extLst>
              <a:ext uri="{FF2B5EF4-FFF2-40B4-BE49-F238E27FC236}">
                <a16:creationId xmlns:a16="http://schemas.microsoft.com/office/drawing/2014/main" id="{4A98AB01-9578-4430-96AD-F434AF0CDA2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822459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41" name="Metin Yer Tutucusu 2">
            <a:extLst>
              <a:ext uri="{FF2B5EF4-FFF2-40B4-BE49-F238E27FC236}">
                <a16:creationId xmlns:a16="http://schemas.microsoft.com/office/drawing/2014/main" id="{EF9D60F2-A1FB-4A95-997B-A4F1723AC1E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822459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42" name="Resim Yer Tutucusu 2">
            <a:extLst>
              <a:ext uri="{FF2B5EF4-FFF2-40B4-BE49-F238E27FC236}">
                <a16:creationId xmlns:a16="http://schemas.microsoft.com/office/drawing/2014/main" id="{76A56D2A-42F0-40C5-96D7-B1AC33152A8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2447783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id="{CF6D1C91-9136-4678-A712-92BE9B3902C4}"/>
              </a:ext>
            </a:extLst>
          </p:cNvPr>
          <p:cNvCxnSpPr>
            <a:cxnSpLocks/>
          </p:cNvCxnSpPr>
          <p:nvPr userDrawn="1"/>
        </p:nvCxnSpPr>
        <p:spPr>
          <a:xfrm flipV="1">
            <a:off x="3000995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2D92A7B-1C40-4AEB-92C3-C35F8C01F1F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3253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2E312F1-B417-47B6-97E4-7CCA31034F82}"/>
              </a:ext>
            </a:extLst>
          </p:cNvPr>
          <p:cNvSpPr/>
          <p:nvPr userDrawn="1"/>
        </p:nvSpPr>
        <p:spPr>
          <a:xfrm>
            <a:off x="2950595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58" name="Metin Yer Tutucusu 2">
            <a:extLst>
              <a:ext uri="{FF2B5EF4-FFF2-40B4-BE49-F238E27FC236}">
                <a16:creationId xmlns:a16="http://schemas.microsoft.com/office/drawing/2014/main" id="{13DB5D84-04D8-4536-A06B-AED76E7C51D7}"/>
              </a:ext>
            </a:extLst>
          </p:cNvPr>
          <p:cNvSpPr>
            <a:spLocks noGrp="1"/>
          </p:cNvSpPr>
          <p:nvPr>
            <p:ph type="body" idx="50" hasCustomPrompt="1"/>
          </p:nvPr>
        </p:nvSpPr>
        <p:spPr>
          <a:xfrm>
            <a:off x="4586638" y="4996962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59" name="Metin Yer Tutucusu 2">
            <a:extLst>
              <a:ext uri="{FF2B5EF4-FFF2-40B4-BE49-F238E27FC236}">
                <a16:creationId xmlns:a16="http://schemas.microsoft.com/office/drawing/2014/main" id="{3AB0AC7E-7919-422E-95A1-82E8B125756D}"/>
              </a:ext>
            </a:extLst>
          </p:cNvPr>
          <p:cNvSpPr>
            <a:spLocks noGrp="1"/>
          </p:cNvSpPr>
          <p:nvPr>
            <p:ph type="body" idx="51" hasCustomPrompt="1"/>
          </p:nvPr>
        </p:nvSpPr>
        <p:spPr>
          <a:xfrm>
            <a:off x="4586638" y="4191894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0" name="Resim Yer Tutucusu 2">
            <a:extLst>
              <a:ext uri="{FF2B5EF4-FFF2-40B4-BE49-F238E27FC236}">
                <a16:creationId xmlns:a16="http://schemas.microsoft.com/office/drawing/2014/main" id="{B44FD76B-D1AE-458B-AF32-E4AA246B0881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6211962" y="4435460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id="{07D22CD4-7F86-495D-B381-7D706058B916}"/>
              </a:ext>
            </a:extLst>
          </p:cNvPr>
          <p:cNvCxnSpPr>
            <a:cxnSpLocks/>
          </p:cNvCxnSpPr>
          <p:nvPr userDrawn="1"/>
        </p:nvCxnSpPr>
        <p:spPr>
          <a:xfrm flipV="1">
            <a:off x="6765174" y="3984820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Metin Yer Tutucusu 3">
            <a:extLst>
              <a:ext uri="{FF2B5EF4-FFF2-40B4-BE49-F238E27FC236}">
                <a16:creationId xmlns:a16="http://schemas.microsoft.com/office/drawing/2014/main" id="{1BA0EB90-BA97-4A18-AD3D-1E839B636DEB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56743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D057A87-963C-4F8A-BD4C-959BF8AF699B}"/>
              </a:ext>
            </a:extLst>
          </p:cNvPr>
          <p:cNvSpPr/>
          <p:nvPr userDrawn="1"/>
        </p:nvSpPr>
        <p:spPr>
          <a:xfrm>
            <a:off x="6714774" y="3930376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64" name="Metin Yer Tutucusu 2">
            <a:extLst>
              <a:ext uri="{FF2B5EF4-FFF2-40B4-BE49-F238E27FC236}">
                <a16:creationId xmlns:a16="http://schemas.microsoft.com/office/drawing/2014/main" id="{B6BAFE05-9EC0-4C3C-AB0F-89A83361452F}"/>
              </a:ext>
            </a:extLst>
          </p:cNvPr>
          <p:cNvSpPr>
            <a:spLocks noGrp="1"/>
          </p:cNvSpPr>
          <p:nvPr>
            <p:ph type="body" idx="54" hasCustomPrompt="1"/>
          </p:nvPr>
        </p:nvSpPr>
        <p:spPr>
          <a:xfrm>
            <a:off x="8350818" y="4992196"/>
            <a:ext cx="1625324" cy="328343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600" i="1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Müşteri başlığı</a:t>
            </a:r>
          </a:p>
        </p:txBody>
      </p:sp>
      <p:sp>
        <p:nvSpPr>
          <p:cNvPr id="65" name="Metin Yer Tutucusu 2">
            <a:extLst>
              <a:ext uri="{FF2B5EF4-FFF2-40B4-BE49-F238E27FC236}">
                <a16:creationId xmlns:a16="http://schemas.microsoft.com/office/drawing/2014/main" id="{290BF8E2-78CA-4427-9231-3C5EDC272DEE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8350818" y="4187128"/>
            <a:ext cx="1625324" cy="720726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metni</a:t>
            </a:r>
            <a:br>
              <a:rPr lang="tr-TR" noProof="0" dirty="0"/>
            </a:br>
            <a:r>
              <a:rPr lang="tr-TR" noProof="0" dirty="0"/>
              <a:t>düzenleme</a:t>
            </a:r>
          </a:p>
        </p:txBody>
      </p:sp>
      <p:sp>
        <p:nvSpPr>
          <p:cNvPr id="66" name="Resim Yer Tutucusu 2">
            <a:extLst>
              <a:ext uri="{FF2B5EF4-FFF2-40B4-BE49-F238E27FC236}">
                <a16:creationId xmlns:a16="http://schemas.microsoft.com/office/drawing/2014/main" id="{ACA8732F-AB9E-4253-BB5A-5ADD5BA9B153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9976142" y="4430694"/>
            <a:ext cx="1106424" cy="1106423"/>
          </a:xfrm>
          <a:prstGeom prst="ellipse">
            <a:avLst/>
          </a:prstGeom>
          <a:ln w="12700">
            <a:solidFill>
              <a:schemeClr val="bg1">
                <a:lumMod val="50000"/>
                <a:lumOff val="50000"/>
              </a:schemeClr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id="{BB9A566A-8C97-4AE6-B9EF-7015874998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0529354" y="3980054"/>
            <a:ext cx="0" cy="44255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etin Yer Tutucusu 3">
            <a:extLst>
              <a:ext uri="{FF2B5EF4-FFF2-40B4-BE49-F238E27FC236}">
                <a16:creationId xmlns:a16="http://schemas.microsoft.com/office/drawing/2014/main" id="{45B69021-5E85-4B37-B529-366AC57512F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8331612" y="1769589"/>
            <a:ext cx="3044973" cy="2212848"/>
          </a:xfrm>
          <a:custGeom>
            <a:avLst/>
            <a:gdLst>
              <a:gd name="connsiteX0" fmla="*/ 0 w 3044952"/>
              <a:gd name="connsiteY0" fmla="*/ 368815 h 2212848"/>
              <a:gd name="connsiteX1" fmla="*/ 3688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676137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0 w 3044952"/>
              <a:gd name="connsiteY0" fmla="*/ 368815 h 2212848"/>
              <a:gd name="connsiteX1" fmla="*/ 254515 w 3044952"/>
              <a:gd name="connsiteY1" fmla="*/ 0 h 2212848"/>
              <a:gd name="connsiteX2" fmla="*/ 2842392 w 3044952"/>
              <a:gd name="connsiteY2" fmla="*/ 0 h 2212848"/>
              <a:gd name="connsiteX3" fmla="*/ 3044952 w 3044952"/>
              <a:gd name="connsiteY3" fmla="*/ 368815 h 2212848"/>
              <a:gd name="connsiteX4" fmla="*/ 3044952 w 3044952"/>
              <a:gd name="connsiteY4" fmla="*/ 1844033 h 2212848"/>
              <a:gd name="connsiteX5" fmla="*/ 2676137 w 3044952"/>
              <a:gd name="connsiteY5" fmla="*/ 2212848 h 2212848"/>
              <a:gd name="connsiteX6" fmla="*/ 368815 w 3044952"/>
              <a:gd name="connsiteY6" fmla="*/ 2212848 h 2212848"/>
              <a:gd name="connsiteX7" fmla="*/ 0 w 3044952"/>
              <a:gd name="connsiteY7" fmla="*/ 1844033 h 2212848"/>
              <a:gd name="connsiteX8" fmla="*/ 0 w 3044952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368836 w 3044973"/>
              <a:gd name="connsiteY6" fmla="*/ 2212848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676158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  <a:gd name="connsiteX0" fmla="*/ 21 w 3044973"/>
              <a:gd name="connsiteY0" fmla="*/ 368815 h 2212848"/>
              <a:gd name="connsiteX1" fmla="*/ 197386 w 3044973"/>
              <a:gd name="connsiteY1" fmla="*/ 0 h 2212848"/>
              <a:gd name="connsiteX2" fmla="*/ 2842413 w 3044973"/>
              <a:gd name="connsiteY2" fmla="*/ 0 h 2212848"/>
              <a:gd name="connsiteX3" fmla="*/ 3044973 w 3044973"/>
              <a:gd name="connsiteY3" fmla="*/ 368815 h 2212848"/>
              <a:gd name="connsiteX4" fmla="*/ 3044973 w 3044973"/>
              <a:gd name="connsiteY4" fmla="*/ 1844033 h 2212848"/>
              <a:gd name="connsiteX5" fmla="*/ 2842413 w 3044973"/>
              <a:gd name="connsiteY5" fmla="*/ 2212848 h 2212848"/>
              <a:gd name="connsiteX6" fmla="*/ 233754 w 3044973"/>
              <a:gd name="connsiteY6" fmla="*/ 2207652 h 2212848"/>
              <a:gd name="connsiteX7" fmla="*/ 21 w 3044973"/>
              <a:gd name="connsiteY7" fmla="*/ 1844033 h 2212848"/>
              <a:gd name="connsiteX8" fmla="*/ 21 w 3044973"/>
              <a:gd name="connsiteY8" fmla="*/ 368815 h 221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4973" h="2212848">
                <a:moveTo>
                  <a:pt x="21" y="368815"/>
                </a:moveTo>
                <a:cubicBezTo>
                  <a:pt x="21" y="165124"/>
                  <a:pt x="-6305" y="0"/>
                  <a:pt x="197386" y="0"/>
                </a:cubicBezTo>
                <a:lnTo>
                  <a:pt x="2842413" y="0"/>
                </a:lnTo>
                <a:cubicBezTo>
                  <a:pt x="3046104" y="0"/>
                  <a:pt x="3044973" y="165124"/>
                  <a:pt x="3044973" y="368815"/>
                </a:cubicBezTo>
                <a:lnTo>
                  <a:pt x="3044973" y="1844033"/>
                </a:lnTo>
                <a:cubicBezTo>
                  <a:pt x="3044973" y="2047724"/>
                  <a:pt x="3046104" y="2212848"/>
                  <a:pt x="2842413" y="2212848"/>
                </a:cubicBezTo>
                <a:lnTo>
                  <a:pt x="233754" y="2207652"/>
                </a:lnTo>
                <a:cubicBezTo>
                  <a:pt x="30063" y="2207652"/>
                  <a:pt x="21" y="2047724"/>
                  <a:pt x="21" y="1844033"/>
                </a:cubicBezTo>
                <a:lnTo>
                  <a:pt x="21" y="368815"/>
                </a:lnTo>
                <a:close/>
              </a:path>
            </a:pathLst>
          </a:custGeo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lIns="216000" tIns="180000" rIns="216000" bIns="180000" rtlCol="0">
            <a:normAutofit/>
          </a:bodyPr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407CD49-808A-445A-96C0-E3083C9FB390}"/>
              </a:ext>
            </a:extLst>
          </p:cNvPr>
          <p:cNvSpPr/>
          <p:nvPr userDrawn="1"/>
        </p:nvSpPr>
        <p:spPr>
          <a:xfrm>
            <a:off x="10478954" y="3925610"/>
            <a:ext cx="100800" cy="100800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641312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rnek Olay İncelemesi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1980591"/>
            <a:ext cx="4187903" cy="1177174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ÖRNEK OLAY İNCELEMESİ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610893"/>
            <a:ext cx="4168311" cy="18975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319328"/>
            <a:ext cx="4036735" cy="100800"/>
            <a:chOff x="-1228304" y="3240138"/>
            <a:chExt cx="403673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cxnSpLocks/>
              <a:endCxn id="14" idx="2"/>
            </p:cNvCxnSpPr>
            <p:nvPr userDrawn="1"/>
          </p:nvCxnSpPr>
          <p:spPr>
            <a:xfrm>
              <a:off x="-1228304" y="3290538"/>
              <a:ext cx="3935935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707631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etin Yer Tutucusu 2">
            <a:extLst>
              <a:ext uri="{FF2B5EF4-FFF2-40B4-BE49-F238E27FC236}">
                <a16:creationId xmlns:a16="http://schemas.microsoft.com/office/drawing/2014/main" id="{82DA762C-1D45-43AA-9DB3-3D8DBE3EACF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267325" y="1126345"/>
            <a:ext cx="6086475" cy="2662466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2">
            <a:extLst>
              <a:ext uri="{FF2B5EF4-FFF2-40B4-BE49-F238E27FC236}">
                <a16:creationId xmlns:a16="http://schemas.microsoft.com/office/drawing/2014/main" id="{4C3C1BF4-C955-4D71-87E4-BE0F7B61957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269967" y="3909256"/>
            <a:ext cx="6086475" cy="1822399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val="2205956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p Telefonu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94387"/>
            <a:ext cx="5314072" cy="569086"/>
          </a:xfrm>
        </p:spPr>
        <p:txBody>
          <a:bodyPr lIns="0" tIns="0" rIns="0" bIns="0" rtlCol="0" anchor="b">
            <a:normAutofit/>
          </a:bodyPr>
          <a:lstStyle>
            <a:lvl1pPr algn="l">
              <a:defRPr sz="3600"/>
            </a:lvl1pPr>
          </a:lstStyle>
          <a:p>
            <a:pPr rtl="0"/>
            <a:r>
              <a:rPr lang="tr-TR" noProof="0" dirty="0"/>
              <a:t>BAŞLIĞI 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0" y="2212679"/>
            <a:ext cx="5292725" cy="978407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096000" y="1970230"/>
            <a:ext cx="6096000" cy="100800"/>
            <a:chOff x="646015" y="3248308"/>
            <a:chExt cx="3107749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6015" y="3290538"/>
              <a:ext cx="310774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702376" y="3248308"/>
              <a:ext cx="51388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ABD2EF23-562D-4049-92E3-48371C9E83A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6098826" y="3335524"/>
            <a:ext cx="5311245" cy="2248846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496B07E0-C579-4C5F-9AD4-6AF791562924}"/>
              </a:ext>
            </a:extLst>
          </p:cNvPr>
          <p:cNvSpPr/>
          <p:nvPr userDrawn="1"/>
        </p:nvSpPr>
        <p:spPr>
          <a:xfrm>
            <a:off x="963549" y="1819285"/>
            <a:ext cx="4306824" cy="364845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t="-195" b="-1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1" name="Resim Yer Tutucusu 2">
            <a:extLst>
              <a:ext uri="{FF2B5EF4-FFF2-40B4-BE49-F238E27FC236}">
                <a16:creationId xmlns:a16="http://schemas.microsoft.com/office/drawing/2014/main" id="{D5639F99-011E-49CF-8ABD-A4DB4439FB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15505" y="1976894"/>
            <a:ext cx="1819656" cy="3108960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Resim Yer Tutucusu 2">
            <a:extLst>
              <a:ext uri="{FF2B5EF4-FFF2-40B4-BE49-F238E27FC236}">
                <a16:creationId xmlns:a16="http://schemas.microsoft.com/office/drawing/2014/main" id="{028483B2-B562-448D-AEE1-556BC9366BB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102188" y="3517926"/>
            <a:ext cx="2057400" cy="181965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95763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 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ikdörtgen 34">
            <a:extLst>
              <a:ext uri="{FF2B5EF4-FFF2-40B4-BE49-F238E27FC236}">
                <a16:creationId xmlns:a16="http://schemas.microsoft.com/office/drawing/2014/main" id="{42737603-04DB-411C-B2D9-BDFF9AEE89D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Metin Yer Tutucusu 3">
            <a:extLst>
              <a:ext uri="{FF2B5EF4-FFF2-40B4-BE49-F238E27FC236}">
                <a16:creationId xmlns:a16="http://schemas.microsoft.com/office/drawing/2014/main" id="{605A03A4-E79C-49C5-A546-FF8E2D42E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319" y="3054194"/>
            <a:ext cx="1645920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2" name="Metin Yer Tutucusu 3">
            <a:extLst>
              <a:ext uri="{FF2B5EF4-FFF2-40B4-BE49-F238E27FC236}">
                <a16:creationId xmlns:a16="http://schemas.microsoft.com/office/drawing/2014/main" id="{9EA27EF7-FC6B-496C-B737-B9219950367E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1384584" y="2023761"/>
            <a:ext cx="2469965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3" name="Metin Yer Tutucusu 3">
            <a:extLst>
              <a:ext uri="{FF2B5EF4-FFF2-40B4-BE49-F238E27FC236}">
                <a16:creationId xmlns:a16="http://schemas.microsoft.com/office/drawing/2014/main" id="{6C0E2C30-6E91-49DE-B7A1-6E32A19EC81D}"/>
              </a:ext>
            </a:extLst>
          </p:cNvPr>
          <p:cNvSpPr>
            <a:spLocks noGrp="1"/>
          </p:cNvSpPr>
          <p:nvPr>
            <p:ph type="body" sz="half" idx="36"/>
          </p:nvPr>
        </p:nvSpPr>
        <p:spPr>
          <a:xfrm>
            <a:off x="2596444" y="3054194"/>
            <a:ext cx="138988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4" name="Resim Yer Tutucusu 12">
            <a:extLst>
              <a:ext uri="{FF2B5EF4-FFF2-40B4-BE49-F238E27FC236}">
                <a16:creationId xmlns:a16="http://schemas.microsoft.com/office/drawing/2014/main" id="{70BE5E73-C067-492F-BE30-5E3DADAD40E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75852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Resim Yer Tutucusu 12">
            <a:extLst>
              <a:ext uri="{FF2B5EF4-FFF2-40B4-BE49-F238E27FC236}">
                <a16:creationId xmlns:a16="http://schemas.microsoft.com/office/drawing/2014/main" id="{36A9B448-4FDC-41F7-941E-5BF5A129057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499831" y="3731781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6" name="Metin Yer Tutucusu 3">
            <a:extLst>
              <a:ext uri="{FF2B5EF4-FFF2-40B4-BE49-F238E27FC236}">
                <a16:creationId xmlns:a16="http://schemas.microsoft.com/office/drawing/2014/main" id="{90B3A413-8776-4B3B-931F-C132DAB3A425}"/>
              </a:ext>
            </a:extLst>
          </p:cNvPr>
          <p:cNvSpPr>
            <a:spLocks noGrp="1"/>
          </p:cNvSpPr>
          <p:nvPr>
            <p:ph type="body" sz="half" idx="39"/>
          </p:nvPr>
        </p:nvSpPr>
        <p:spPr>
          <a:xfrm>
            <a:off x="4940427" y="3054194"/>
            <a:ext cx="2113508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27" name="Metin Yer Tutucusu 3">
            <a:extLst>
              <a:ext uri="{FF2B5EF4-FFF2-40B4-BE49-F238E27FC236}">
                <a16:creationId xmlns:a16="http://schemas.microsoft.com/office/drawing/2014/main" id="{BAD0CCD5-B712-4DB2-BFE3-4D3461B29F6D}"/>
              </a:ext>
            </a:extLst>
          </p:cNvPr>
          <p:cNvSpPr>
            <a:spLocks noGrp="1"/>
          </p:cNvSpPr>
          <p:nvPr>
            <p:ph type="body" sz="half" idx="40" hasCustomPrompt="1"/>
          </p:nvPr>
        </p:nvSpPr>
        <p:spPr>
          <a:xfrm>
            <a:off x="5494328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28" name="Resim Yer Tutucusu 12">
            <a:extLst>
              <a:ext uri="{FF2B5EF4-FFF2-40B4-BE49-F238E27FC236}">
                <a16:creationId xmlns:a16="http://schemas.microsoft.com/office/drawing/2014/main" id="{64125935-B0D3-4ABD-9BBA-A60E46D2C55C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946407" y="3731781"/>
            <a:ext cx="2048256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9" name="Metin Yer Tutucusu 3">
            <a:extLst>
              <a:ext uri="{FF2B5EF4-FFF2-40B4-BE49-F238E27FC236}">
                <a16:creationId xmlns:a16="http://schemas.microsoft.com/office/drawing/2014/main" id="{47D3BA4D-FA26-44C8-B927-E42CC8E67B79}"/>
              </a:ext>
            </a:extLst>
          </p:cNvPr>
          <p:cNvSpPr>
            <a:spLocks noGrp="1"/>
          </p:cNvSpPr>
          <p:nvPr>
            <p:ph type="body" sz="half" idx="45"/>
          </p:nvPr>
        </p:nvSpPr>
        <p:spPr>
          <a:xfrm>
            <a:off x="7900319" y="3054194"/>
            <a:ext cx="2197045" cy="618756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0" name="Metin Yer Tutucusu 3">
            <a:extLst>
              <a:ext uri="{FF2B5EF4-FFF2-40B4-BE49-F238E27FC236}">
                <a16:creationId xmlns:a16="http://schemas.microsoft.com/office/drawing/2014/main" id="{2D2A84D7-2523-470B-A3C0-0140355D4F68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8454220" y="2023761"/>
            <a:ext cx="1943702" cy="982274"/>
          </a:xfrm>
        </p:spPr>
        <p:txBody>
          <a:bodyPr lIns="0" rIns="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2000" b="1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 dirty="0"/>
              <a:t>Ana metin</a:t>
            </a:r>
            <a:br>
              <a:rPr lang="tr-TR" noProof="0" dirty="0"/>
            </a:br>
            <a:r>
              <a:rPr lang="tr-TR" noProof="0" dirty="0"/>
              <a:t>stilleri</a:t>
            </a:r>
          </a:p>
        </p:txBody>
      </p:sp>
      <p:sp>
        <p:nvSpPr>
          <p:cNvPr id="32" name="Metin Yer Tutucusu 3">
            <a:extLst>
              <a:ext uri="{FF2B5EF4-FFF2-40B4-BE49-F238E27FC236}">
                <a16:creationId xmlns:a16="http://schemas.microsoft.com/office/drawing/2014/main" id="{55D1A91B-BB99-4DC7-B8F5-55514B49A9D1}"/>
              </a:ext>
            </a:extLst>
          </p:cNvPr>
          <p:cNvSpPr>
            <a:spLocks noGrp="1"/>
          </p:cNvSpPr>
          <p:nvPr>
            <p:ph type="body" sz="half" idx="49"/>
          </p:nvPr>
        </p:nvSpPr>
        <p:spPr>
          <a:xfrm>
            <a:off x="7900319" y="4671712"/>
            <a:ext cx="2223939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3" name="Metin Yer Tutucusu 3">
            <a:extLst>
              <a:ext uri="{FF2B5EF4-FFF2-40B4-BE49-F238E27FC236}">
                <a16:creationId xmlns:a16="http://schemas.microsoft.com/office/drawing/2014/main" id="{FFAB2C75-BBBF-4A4D-A633-7CEFFABAFE32}"/>
              </a:ext>
            </a:extLst>
          </p:cNvPr>
          <p:cNvSpPr>
            <a:spLocks noGrp="1"/>
          </p:cNvSpPr>
          <p:nvPr>
            <p:ph type="body" sz="half" idx="51"/>
          </p:nvPr>
        </p:nvSpPr>
        <p:spPr>
          <a:xfrm>
            <a:off x="4940427" y="4830765"/>
            <a:ext cx="2048256" cy="519503"/>
          </a:xfrm>
        </p:spPr>
        <p:txBody>
          <a:bodyPr lIns="0" tIns="0" rIns="0" bIns="0" rtlCol="0"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noProof="0"/>
              <a:t>Asıl metin stillerini düzenlemek için tıklayın</a:t>
            </a:r>
          </a:p>
        </p:txBody>
      </p:sp>
      <p:sp>
        <p:nvSpPr>
          <p:cNvPr id="34" name="Metin Yer Tutucusu 7">
            <a:extLst>
              <a:ext uri="{FF2B5EF4-FFF2-40B4-BE49-F238E27FC236}">
                <a16:creationId xmlns:a16="http://schemas.microsoft.com/office/drawing/2014/main" id="{83CD3289-0FBC-4854-8EB2-ADD41F89CA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3358" y="202341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sz="7000" b="1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6" name="Metin Yer Tutucusu 7">
            <a:extLst>
              <a:ext uri="{FF2B5EF4-FFF2-40B4-BE49-F238E27FC236}">
                <a16:creationId xmlns:a16="http://schemas.microsoft.com/office/drawing/2014/main" id="{2F18CD59-6602-4DEC-9B12-412E6BAF928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912823" y="1999493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37" name="Metin Yer Tutucusu 7">
            <a:extLst>
              <a:ext uri="{FF2B5EF4-FFF2-40B4-BE49-F238E27FC236}">
                <a16:creationId xmlns:a16="http://schemas.microsoft.com/office/drawing/2014/main" id="{88B09568-0B94-4B51-BE65-A72C65C3D7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73424" y="2002966"/>
            <a:ext cx="558402" cy="896112"/>
          </a:xfrm>
        </p:spPr>
        <p:txBody>
          <a:bodyPr lIns="0" tIns="0" rIns="0" bIns="0" rtlCol="0">
            <a:noAutofit/>
          </a:bodyPr>
          <a:lstStyle>
            <a:lvl1pPr marL="0" indent="0" algn="l">
              <a:buNone/>
              <a:defRPr lang="ru-RU" sz="7000" b="1" kern="1200" dirty="0">
                <a:ln>
                  <a:solidFill>
                    <a:schemeClr val="tx1"/>
                  </a:solidFill>
                </a:ln>
                <a:noFill/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tr-TR" noProof="0" dirty="0"/>
              <a:t>1</a:t>
            </a:r>
          </a:p>
        </p:txBody>
      </p:sp>
      <p:sp>
        <p:nvSpPr>
          <p:cNvPr id="40" name="Metin Yer Tutucusu 3">
            <a:extLst>
              <a:ext uri="{FF2B5EF4-FFF2-40B4-BE49-F238E27FC236}">
                <a16:creationId xmlns:a16="http://schemas.microsoft.com/office/drawing/2014/main" id="{315834F5-9ACD-4898-B96E-8C732881FF01}"/>
              </a:ext>
            </a:extLst>
          </p:cNvPr>
          <p:cNvSpPr>
            <a:spLocks noGrp="1"/>
          </p:cNvSpPr>
          <p:nvPr>
            <p:ph type="body" sz="half" idx="50"/>
          </p:nvPr>
        </p:nvSpPr>
        <p:spPr>
          <a:xfrm>
            <a:off x="2359124" y="5706529"/>
            <a:ext cx="8993089" cy="365122"/>
          </a:xfrm>
        </p:spPr>
        <p:txBody>
          <a:bodyPr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en-US" sz="1400" i="0" kern="120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38" name="Başlık 1">
            <a:extLst>
              <a:ext uri="{FF2B5EF4-FFF2-40B4-BE49-F238E27FC236}">
                <a16:creationId xmlns:a16="http://schemas.microsoft.com/office/drawing/2014/main" id="{7E5CF6DE-4761-4BA5-A429-30AC8BBAD4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780001"/>
            <a:ext cx="10512424" cy="606677"/>
          </a:xfrm>
        </p:spPr>
        <p:txBody>
          <a:bodyPr lIns="0" tIns="0" rIns="0" bIns="0" rtlCol="0" anchor="t" anchorCtr="0">
            <a:norm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6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tr-TR" noProof="0" dirty="0"/>
              <a:t>BU ŞABLONU KULLANMA</a:t>
            </a:r>
          </a:p>
        </p:txBody>
      </p:sp>
      <p:sp>
        <p:nvSpPr>
          <p:cNvPr id="41" name="Resim Yer Tutucusu 9">
            <a:extLst>
              <a:ext uri="{FF2B5EF4-FFF2-40B4-BE49-F238E27FC236}">
                <a16:creationId xmlns:a16="http://schemas.microsoft.com/office/drawing/2014/main" id="{8A4896B5-1C5E-47F0-8F0C-4EF97E356C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00319" y="3779907"/>
            <a:ext cx="1481328" cy="7589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31" name="Grup 30">
            <a:extLst>
              <a:ext uri="{FF2B5EF4-FFF2-40B4-BE49-F238E27FC236}">
                <a16:creationId xmlns:a16="http://schemas.microsoft.com/office/drawing/2014/main" id="{D87F4783-C8BA-411C-A188-4A4DAED10C02}"/>
              </a:ext>
            </a:extLst>
          </p:cNvPr>
          <p:cNvGrpSpPr/>
          <p:nvPr userDrawn="1"/>
        </p:nvGrpSpPr>
        <p:grpSpPr>
          <a:xfrm flipH="1">
            <a:off x="4416000" y="1375202"/>
            <a:ext cx="7776000" cy="100800"/>
            <a:chOff x="-322289" y="3240138"/>
            <a:chExt cx="5070122" cy="100800"/>
          </a:xfrm>
        </p:grpSpPr>
        <p:cxnSp>
          <p:nvCxnSpPr>
            <p:cNvPr id="39" name="Düz Bağlayıcı 38">
              <a:extLst>
                <a:ext uri="{FF2B5EF4-FFF2-40B4-BE49-F238E27FC236}">
                  <a16:creationId xmlns:a16="http://schemas.microsoft.com/office/drawing/2014/main" id="{959A2713-966D-4694-A067-D6BE1B2986D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22289" y="3290538"/>
              <a:ext cx="507012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CA15F19-C2FE-4F13-9359-69E884CA83B9}"/>
                </a:ext>
              </a:extLst>
            </p:cNvPr>
            <p:cNvSpPr/>
            <p:nvPr userDrawn="1"/>
          </p:nvSpPr>
          <p:spPr>
            <a:xfrm>
              <a:off x="4682109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2535776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>
            <a:extLst>
              <a:ext uri="{FF2B5EF4-FFF2-40B4-BE49-F238E27FC236}">
                <a16:creationId xmlns:a16="http://schemas.microsoft.com/office/drawing/2014/main" id="{278196A9-689D-4410-BFC0-7ACB19755A0C}"/>
              </a:ext>
            </a:extLst>
          </p:cNvPr>
          <p:cNvSpPr/>
          <p:nvPr userDrawn="1"/>
        </p:nvSpPr>
        <p:spPr>
          <a:xfrm>
            <a:off x="0" y="0"/>
            <a:ext cx="12192000" cy="4416552"/>
          </a:xfrm>
          <a:prstGeom prst="rect">
            <a:avLst/>
          </a:prstGeom>
          <a:blipFill>
            <a:blip r:embed="rId2"/>
            <a:srcRect/>
            <a:stretch>
              <a:fillRect l="-842" r="-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129BFEAD-57CF-438A-8084-C5AC7F47E5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2986"/>
            <a:ext cx="9144000" cy="1786094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7E17A3CB-B083-4E49-9123-A5E47559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C4102C-4609-416C-A808-0FFE0051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7BCC5D-6F2C-472F-BD4C-4096793D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7BE854BB-FA44-4CAB-85DF-F5C412560348}"/>
              </a:ext>
            </a:extLst>
          </p:cNvPr>
          <p:cNvSpPr/>
          <p:nvPr userDrawn="1"/>
        </p:nvSpPr>
        <p:spPr>
          <a:xfrm>
            <a:off x="0" y="4416552"/>
            <a:ext cx="12192000" cy="2441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89BFFF1-5465-4317-B9DB-C23A5B1D7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4696"/>
            <a:ext cx="9144000" cy="459798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676B4374-8F24-43DE-860D-E5C6EA850AB4}"/>
              </a:ext>
            </a:extLst>
          </p:cNvPr>
          <p:cNvGrpSpPr/>
          <p:nvPr userDrawn="1"/>
        </p:nvGrpSpPr>
        <p:grpSpPr>
          <a:xfrm>
            <a:off x="3619265" y="2253996"/>
            <a:ext cx="4953471" cy="100584"/>
            <a:chOff x="3631692" y="2253996"/>
            <a:chExt cx="4953471" cy="10058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85C7755-9394-4129-AB48-1AC32DA80C75}"/>
                </a:ext>
              </a:extLst>
            </p:cNvPr>
            <p:cNvSpPr/>
            <p:nvPr userDrawn="1"/>
          </p:nvSpPr>
          <p:spPr>
            <a:xfrm>
              <a:off x="3631692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64C71ABE-575A-48CF-82B1-EDE8535F3993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3C1EA63-78B2-4715-B4DC-63D98AC7F354}"/>
                </a:ext>
              </a:extLst>
            </p:cNvPr>
            <p:cNvSpPr/>
            <p:nvPr userDrawn="1"/>
          </p:nvSpPr>
          <p:spPr>
            <a:xfrm>
              <a:off x="8484579" y="2253996"/>
              <a:ext cx="100584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E9BB74A1-0BEA-4AD8-8138-0641A45D8B40}"/>
              </a:ext>
            </a:extLst>
          </p:cNvPr>
          <p:cNvGrpSpPr/>
          <p:nvPr userDrawn="1"/>
        </p:nvGrpSpPr>
        <p:grpSpPr>
          <a:xfrm>
            <a:off x="4652581" y="5305363"/>
            <a:ext cx="2886839" cy="100584"/>
            <a:chOff x="3631690" y="2253996"/>
            <a:chExt cx="5028467" cy="100584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3D0026E-5270-4C52-A1AF-5631E8192DCD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8" name="Düz Bağlayıcı 17">
              <a:extLst>
                <a:ext uri="{FF2B5EF4-FFF2-40B4-BE49-F238E27FC236}">
                  <a16:creationId xmlns:a16="http://schemas.microsoft.com/office/drawing/2014/main" id="{A6085D92-5F70-4097-A2FF-C15B13788D0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828032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E68EB6C-48D0-4EBF-8541-926D16790F52}"/>
                </a:ext>
              </a:extLst>
            </p:cNvPr>
            <p:cNvSpPr/>
            <p:nvPr userDrawn="1"/>
          </p:nvSpPr>
          <p:spPr>
            <a:xfrm>
              <a:off x="8484578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4189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45015858-8549-49EA-BB83-070E0D9D4890}"/>
              </a:ext>
            </a:extLst>
          </p:cNvPr>
          <p:cNvSpPr/>
          <p:nvPr userDrawn="1"/>
        </p:nvSpPr>
        <p:spPr>
          <a:xfrm>
            <a:off x="6083808" y="0"/>
            <a:ext cx="610819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6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2206FBAC-B8FD-4768-B682-E0B93BA331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768" y="2133599"/>
            <a:ext cx="4618957" cy="2492461"/>
          </a:xfrm>
        </p:spPr>
        <p:txBody>
          <a:bodyPr lIns="0" tIns="0" rIns="0" bIns="0" rtlCol="0" anchor="b" anchorCtr="0">
            <a:noAutofit/>
          </a:bodyPr>
          <a:lstStyle>
            <a:lvl1pPr>
              <a:defRPr sz="6000"/>
            </a:lvl1pPr>
          </a:lstStyle>
          <a:p>
            <a:pPr rtl="0"/>
            <a:r>
              <a:rPr lang="tr-TR" noProof="0" dirty="0"/>
              <a:t>SUNUM</a:t>
            </a:r>
            <a:br>
              <a:rPr lang="tr-TR" noProof="0" dirty="0"/>
            </a:br>
            <a:r>
              <a:rPr lang="tr-TR" noProof="0" dirty="0"/>
              <a:t>DESTESİ</a:t>
            </a:r>
            <a:br>
              <a:rPr lang="tr-TR" noProof="0" dirty="0"/>
            </a:br>
            <a:r>
              <a:rPr lang="tr-TR" noProof="0" dirty="0"/>
              <a:t>BAŞLIĞI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2472534F-03A6-408A-9BF1-303D0A44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4E181-0C50-4F43-A5A7-6FDD1500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A749CC-EB55-4FEF-AA4C-9A9C6E2AA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F3E26A6-6962-4A35-AA86-805537D45296}"/>
              </a:ext>
            </a:extLst>
          </p:cNvPr>
          <p:cNvGrpSpPr/>
          <p:nvPr userDrawn="1"/>
        </p:nvGrpSpPr>
        <p:grpSpPr>
          <a:xfrm>
            <a:off x="6769768" y="1947412"/>
            <a:ext cx="2520148" cy="102440"/>
            <a:chOff x="3631690" y="2252140"/>
            <a:chExt cx="4389743" cy="1024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81504C4-12AC-4251-8E47-0089784BDB9B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1" name="Düz Bağlayıcı 10">
              <a:extLst>
                <a:ext uri="{FF2B5EF4-FFF2-40B4-BE49-F238E27FC236}">
                  <a16:creationId xmlns:a16="http://schemas.microsoft.com/office/drawing/2014/main" id="{192040D0-01C2-4643-8F84-3B8F334E545C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5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ED601E9-2BFC-460B-A2A8-69A787A4988E}"/>
                </a:ext>
              </a:extLst>
            </p:cNvPr>
            <p:cNvSpPr/>
            <p:nvPr userDrawn="1"/>
          </p:nvSpPr>
          <p:spPr>
            <a:xfrm>
              <a:off x="7845854" y="2252140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BB49A8A6-FEDB-4D20-B581-A84DB8EFE977}"/>
              </a:ext>
            </a:extLst>
          </p:cNvPr>
          <p:cNvGrpSpPr/>
          <p:nvPr userDrawn="1"/>
        </p:nvGrpSpPr>
        <p:grpSpPr>
          <a:xfrm>
            <a:off x="6769768" y="4654084"/>
            <a:ext cx="2520148" cy="100584"/>
            <a:chOff x="3631690" y="2253996"/>
            <a:chExt cx="4389742" cy="1005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F65998-5EC3-446A-8307-1CF81A348CE3}"/>
                </a:ext>
              </a:extLst>
            </p:cNvPr>
            <p:cNvSpPr/>
            <p:nvPr userDrawn="1"/>
          </p:nvSpPr>
          <p:spPr>
            <a:xfrm>
              <a:off x="3631690" y="2253996"/>
              <a:ext cx="175203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  <p:cxnSp>
          <p:nvCxnSpPr>
            <p:cNvPr id="15" name="Düz Bağlayıcı 14">
              <a:extLst>
                <a:ext uri="{FF2B5EF4-FFF2-40B4-BE49-F238E27FC236}">
                  <a16:creationId xmlns:a16="http://schemas.microsoft.com/office/drawing/2014/main" id="{7CC5D776-F60A-4A0C-AA7C-EFACDA2CEA88}"/>
                </a:ext>
              </a:extLst>
            </p:cNvPr>
            <p:cNvCxnSpPr/>
            <p:nvPr userDrawn="1"/>
          </p:nvCxnSpPr>
          <p:spPr>
            <a:xfrm>
              <a:off x="3681984" y="2307679"/>
              <a:ext cx="4201364" cy="0"/>
            </a:xfrm>
            <a:prstGeom prst="line">
              <a:avLst/>
            </a:prstGeom>
            <a:ln w="12700"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EAFE309-55C5-409C-92ED-748307C74318}"/>
                </a:ext>
              </a:extLst>
            </p:cNvPr>
            <p:cNvSpPr/>
            <p:nvPr userDrawn="1"/>
          </p:nvSpPr>
          <p:spPr>
            <a:xfrm>
              <a:off x="7845853" y="2253996"/>
              <a:ext cx="175579" cy="100584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Alt Başlık 2">
            <a:extLst>
              <a:ext uri="{FF2B5EF4-FFF2-40B4-BE49-F238E27FC236}">
                <a16:creationId xmlns:a16="http://schemas.microsoft.com/office/drawing/2014/main" id="{5B77B20B-76F5-4912-803D-5709F730D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618957" cy="590626"/>
          </a:xfrm>
        </p:spPr>
        <p:txBody>
          <a:bodyPr lIns="0" tIns="0" rIns="0" bIns="0"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latin typeface="+mn-lt"/>
                <a:cs typeface="Segoe UI Semibold" panose="020B07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79195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Resiml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205904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4024950" cy="100800"/>
            <a:chOff x="0" y="3240138"/>
            <a:chExt cx="4024950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>
              <a:endCxn id="14" idx="2"/>
            </p:cNvCxnSpPr>
            <p:nvPr userDrawn="1"/>
          </p:nvCxnSpPr>
          <p:spPr>
            <a:xfrm>
              <a:off x="0" y="3290538"/>
              <a:ext cx="392415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3924150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215201" cy="132833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DE71F7A0-F439-470D-A1B8-556C960D11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3003" y="2490534"/>
            <a:ext cx="6083300" cy="2587752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399692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DEA943F6-C418-4339-8C7E-A12127BDE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777"/>
            <a:ext cx="10515600" cy="4534293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84468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>
            <a:extLst>
              <a:ext uri="{FF2B5EF4-FFF2-40B4-BE49-F238E27FC236}">
                <a16:creationId xmlns:a16="http://schemas.microsoft.com/office/drawing/2014/main" id="{8B6FE9A2-5CE4-4652-97CE-3FF947D548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3FD6D4E1-CC57-4556-9CB7-31B3754772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2AE7A31C-D605-4363-B037-1938B9304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59497"/>
            <a:ext cx="5181600" cy="4543719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849159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>
            <a:extLst>
              <a:ext uri="{FF2B5EF4-FFF2-40B4-BE49-F238E27FC236}">
                <a16:creationId xmlns:a16="http://schemas.microsoft.com/office/drawing/2014/main" id="{A4B5E40D-C1A5-4C5A-BBA0-C3E41F028D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85C650EE-495E-44EB-870B-AC85B18EB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56955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77DCC2A5-8A6A-431F-BD6C-93E32539A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4"/>
            <a:ext cx="5157787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9" name="Metin Yer Tutucusu 4">
            <a:extLst>
              <a:ext uri="{FF2B5EF4-FFF2-40B4-BE49-F238E27FC236}">
                <a16:creationId xmlns:a16="http://schemas.microsoft.com/office/drawing/2014/main" id="{7FE620E9-8AD3-4771-8897-E65B461E2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56955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:a16="http://schemas.microsoft.com/office/drawing/2014/main" id="{B75F265B-9F81-4A64-A8D4-7D0A31CEA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4"/>
            <a:ext cx="5183188" cy="3397631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16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40803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3AE79E65-3D1E-4444-9BD4-8578BF0C6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>
                <a:solidFill>
                  <a:schemeClr val="bg2"/>
                </a:solidFill>
              </a:defRPr>
            </a:lvl2pPr>
            <a:lvl3pPr>
              <a:defRPr sz="1800">
                <a:solidFill>
                  <a:schemeClr val="bg2"/>
                </a:solidFill>
              </a:defRPr>
            </a:lvl3pPr>
            <a:lvl4pPr>
              <a:defRPr sz="1600">
                <a:solidFill>
                  <a:schemeClr val="bg2"/>
                </a:solidFill>
              </a:defRPr>
            </a:lvl4pPr>
            <a:lvl5pPr>
              <a:defRPr sz="16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127999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A16E3F0B-343E-4C97-A8D6-C47FCC915F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8A02905C-2C7D-4445-B47F-3EBBA446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3">
            <a:extLst>
              <a:ext uri="{FF2B5EF4-FFF2-40B4-BE49-F238E27FC236}">
                <a16:creationId xmlns:a16="http://schemas.microsoft.com/office/drawing/2014/main" id="{17BC8A51-D50F-4F98-9402-8FF90BD2D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1" name="Resim Yer Tutucusu 2">
            <a:extLst>
              <a:ext uri="{FF2B5EF4-FFF2-40B4-BE49-F238E27FC236}">
                <a16:creationId xmlns:a16="http://schemas.microsoft.com/office/drawing/2014/main" id="{1D23A006-AC57-4A0B-BC20-6D226A80C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853051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9F05564D-C546-470F-B93C-274AA86CE0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215E379-3C1C-4942-917E-02E25E8C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969"/>
          </a:xfr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83991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D9E60A5F-CE74-4F00-A5C2-F9742DDFFF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046047C4-77C4-4E19-8DD7-2ED3165B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250B5CF-1C4F-4BA2-8E78-5F48C92A9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14C6A0A-8A9D-47A1-97DA-BB494915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231715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060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, Resim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94591" y="1090118"/>
            <a:ext cx="4494133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94591" y="2243662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924675" y="1993043"/>
            <a:ext cx="5267325" cy="100800"/>
            <a:chOff x="0" y="3240138"/>
            <a:chExt cx="3434400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/>
            <p:nvPr userDrawn="1"/>
          </p:nvCxnSpPr>
          <p:spPr>
            <a:xfrm>
              <a:off x="0" y="3290538"/>
              <a:ext cx="3384000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36867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894591" y="2868443"/>
            <a:ext cx="4482996" cy="243260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F0861AA2-8248-462C-B6D8-FFD829F41E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54411" y="1472184"/>
            <a:ext cx="324620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4763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 Düzeni sürü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219359"/>
            <a:ext cx="5021940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3122284"/>
            <a:ext cx="2708255" cy="100800"/>
            <a:chOff x="0" y="3240138"/>
            <a:chExt cx="2708255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608729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607455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Yer Tutucusu 2">
            <a:extLst>
              <a:ext uri="{FF2B5EF4-FFF2-40B4-BE49-F238E27FC236}">
                <a16:creationId xmlns:a16="http://schemas.microsoft.com/office/drawing/2014/main" id="{4C9D5785-B116-4BE7-AC26-5CD6481FFA6A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392200"/>
            <a:ext cx="5009495" cy="2210173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3" name="Resim Yer Tutucusu 7">
            <a:extLst>
              <a:ext uri="{FF2B5EF4-FFF2-40B4-BE49-F238E27FC236}">
                <a16:creationId xmlns:a16="http://schemas.microsoft.com/office/drawing/2014/main" id="{278C2B8F-0B29-449C-AFFD-42BB56FA15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8356" y="-20834"/>
            <a:ext cx="5245444" cy="538581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310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geler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00317" y="707529"/>
            <a:ext cx="4494133" cy="569086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400317" y="1625821"/>
            <a:ext cx="4473108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6358690" y="1375202"/>
            <a:ext cx="5833310" cy="100800"/>
            <a:chOff x="-322276" y="3240138"/>
            <a:chExt cx="3803436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  <a:endCxn id="13" idx="2"/>
            </p:cNvCxnSpPr>
            <p:nvPr userDrawn="1"/>
          </p:nvCxnSpPr>
          <p:spPr>
            <a:xfrm>
              <a:off x="-322276" y="3290538"/>
              <a:ext cx="373771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3415436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920469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1EDA47E0-9B2C-45BF-A34A-E7069690AE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0460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31850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3" name="Metin Yer Tutucusu 2">
            <a:extLst>
              <a:ext uri="{FF2B5EF4-FFF2-40B4-BE49-F238E27FC236}">
                <a16:creationId xmlns:a16="http://schemas.microsoft.com/office/drawing/2014/main" id="{C7A796C4-1255-4B26-B034-EFB1284B77EB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920469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4" name="Resim Yer Tutucusu 3">
            <a:extLst>
              <a:ext uri="{FF2B5EF4-FFF2-40B4-BE49-F238E27FC236}">
                <a16:creationId xmlns:a16="http://schemas.microsoft.com/office/drawing/2014/main" id="{7F406E84-6EA1-4D34-8016-6A41F065FF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090460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5" name="Metin Yer Tutucusu 2">
            <a:extLst>
              <a:ext uri="{FF2B5EF4-FFF2-40B4-BE49-F238E27FC236}">
                <a16:creationId xmlns:a16="http://schemas.microsoft.com/office/drawing/2014/main" id="{7965133B-076D-4FAD-8D2A-C24FE2619C80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31850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6" name="Metin Yer Tutucusu 2">
            <a:extLst>
              <a:ext uri="{FF2B5EF4-FFF2-40B4-BE49-F238E27FC236}">
                <a16:creationId xmlns:a16="http://schemas.microsoft.com/office/drawing/2014/main" id="{CABE6307-1A20-419D-A352-17FF0286600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549426" y="3291840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27" name="Resim Yer Tutucusu 3">
            <a:extLst>
              <a:ext uri="{FF2B5EF4-FFF2-40B4-BE49-F238E27FC236}">
                <a16:creationId xmlns:a16="http://schemas.microsoft.com/office/drawing/2014/main" id="{D2C5C227-18EE-4D6A-AA31-30B8F7CD20A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719417" y="3273552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28" name="Metin Yer Tutucusu 2">
            <a:extLst>
              <a:ext uri="{FF2B5EF4-FFF2-40B4-BE49-F238E27FC236}">
                <a16:creationId xmlns:a16="http://schemas.microsoft.com/office/drawing/2014/main" id="{6ABEA821-83E0-4C10-98A8-5F29E246F74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460807" y="3291840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  <p:sp>
        <p:nvSpPr>
          <p:cNvPr id="29" name="Metin Yer Tutucusu 2">
            <a:extLst>
              <a:ext uri="{FF2B5EF4-FFF2-40B4-BE49-F238E27FC236}">
                <a16:creationId xmlns:a16="http://schemas.microsoft.com/office/drawing/2014/main" id="{CA1DC741-B44F-4275-A1D5-B8D26A3390B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8549426" y="4427608"/>
            <a:ext cx="2670048" cy="640080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0" name="Resim Yer Tutucusu 3">
            <a:extLst>
              <a:ext uri="{FF2B5EF4-FFF2-40B4-BE49-F238E27FC236}">
                <a16:creationId xmlns:a16="http://schemas.microsoft.com/office/drawing/2014/main" id="{C550F6C4-BE33-415F-B0BC-B47EDC1BDA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19417" y="4409320"/>
            <a:ext cx="640080" cy="65836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9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4C0830D2-D692-4161-8ECB-338703C94351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6460807" y="4427608"/>
            <a:ext cx="1209357" cy="640080"/>
          </a:xfrm>
        </p:spPr>
        <p:txBody>
          <a:bodyPr lIns="0" tIns="0" rIns="0" bIns="0" rtlCol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Metin stillerini düzenleme</a:t>
            </a:r>
          </a:p>
        </p:txBody>
      </p:sp>
    </p:spTree>
    <p:extLst>
      <p:ext uri="{BB962C8B-B14F-4D97-AF65-F5344CB8AC3E}">
        <p14:creationId xmlns:p14="http://schemas.microsoft.com/office/powerpoint/2010/main" val="33114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zleme ve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2091023"/>
            <a:ext cx="4464049" cy="804338"/>
          </a:xfrm>
        </p:spPr>
        <p:txBody>
          <a:bodyPr lIns="0" tIns="0" rIns="0" bIns="0"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26770" y="3244567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4ACF4ED1-C6C8-4C5C-8C14-4FF197588C03}"/>
              </a:ext>
            </a:extLst>
          </p:cNvPr>
          <p:cNvSpPr/>
          <p:nvPr userDrawn="1"/>
        </p:nvSpPr>
        <p:spPr>
          <a:xfrm>
            <a:off x="6192163" y="1435133"/>
            <a:ext cx="5175504" cy="4187952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t="1504" b="1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5" name="Grup 14">
            <a:extLst>
              <a:ext uri="{FF2B5EF4-FFF2-40B4-BE49-F238E27FC236}">
                <a16:creationId xmlns:a16="http://schemas.microsoft.com/office/drawing/2014/main" id="{B7317392-EF87-4050-8BBE-32F74B0CF15A}"/>
              </a:ext>
            </a:extLst>
          </p:cNvPr>
          <p:cNvGrpSpPr/>
          <p:nvPr userDrawn="1"/>
        </p:nvGrpSpPr>
        <p:grpSpPr>
          <a:xfrm>
            <a:off x="0" y="2993948"/>
            <a:ext cx="2313809" cy="100800"/>
            <a:chOff x="0" y="3240138"/>
            <a:chExt cx="2313809" cy="100800"/>
          </a:xfrm>
        </p:grpSpPr>
        <p:cxnSp>
          <p:nvCxnSpPr>
            <p:cNvPr id="13" name="Düz Bağlayıcı 12">
              <a:extLst>
                <a:ext uri="{FF2B5EF4-FFF2-40B4-BE49-F238E27FC236}">
                  <a16:creationId xmlns:a16="http://schemas.microsoft.com/office/drawing/2014/main" id="{785A4134-866D-4143-AC1E-8A2FFDB49855}"/>
                </a:ext>
              </a:extLst>
            </p:cNvPr>
            <p:cNvCxnSpPr/>
            <p:nvPr userDrawn="1"/>
          </p:nvCxnSpPr>
          <p:spPr>
            <a:xfrm>
              <a:off x="0" y="3290538"/>
              <a:ext cx="2214282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BBC5D9C-B8FB-455B-9398-36DB21F2765E}"/>
                </a:ext>
              </a:extLst>
            </p:cNvPr>
            <p:cNvSpPr/>
            <p:nvPr userDrawn="1"/>
          </p:nvSpPr>
          <p:spPr>
            <a:xfrm>
              <a:off x="2213009" y="3240138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BB522941-5C7D-4701-9AD7-BB4C11C6EBCE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5720" y="3869349"/>
            <a:ext cx="4452987" cy="1328330"/>
          </a:xfrm>
        </p:spPr>
        <p:txBody>
          <a:bodyPr lIns="0" tIns="0" rIns="0" bIns="0" rtlCol="0">
            <a:normAutofit/>
          </a:bodyPr>
          <a:lstStyle>
            <a:lvl1pPr marL="216000" indent="-2160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sim Yer Tutucusu 9">
            <a:extLst>
              <a:ext uri="{FF2B5EF4-FFF2-40B4-BE49-F238E27FC236}">
                <a16:creationId xmlns:a16="http://schemas.microsoft.com/office/drawing/2014/main" id="{6B8B3AB3-C02D-418C-A9E2-AA65DE7835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62829" y="1673942"/>
            <a:ext cx="4853962" cy="3141406"/>
          </a:xfrm>
          <a:ln w="25400">
            <a:solidFill>
              <a:schemeClr val="tx2"/>
            </a:solidFill>
          </a:ln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6988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Alt Başlık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sim Yer Tutucusu 7">
            <a:extLst>
              <a:ext uri="{FF2B5EF4-FFF2-40B4-BE49-F238E27FC236}">
                <a16:creationId xmlns:a16="http://schemas.microsoft.com/office/drawing/2014/main" id="{093DA11F-BC94-447C-B660-9C906BED01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682496"/>
            <a:ext cx="12191999" cy="349300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09F1B35C-893A-4033-ADC0-2192AFA29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D637DF8-B064-4F36-89F8-EBF538A2E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3976" y="696584"/>
            <a:ext cx="4464049" cy="569086"/>
          </a:xfrm>
        </p:spPr>
        <p:txBody>
          <a:bodyPr lIns="0" tIns="0" rIns="0" bIns="0"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 dirty="0"/>
              <a:t>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72532A-5006-46B7-AE99-3A6891CD025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84860" y="1983086"/>
            <a:ext cx="4443165" cy="569085"/>
          </a:xfrm>
        </p:spPr>
        <p:txBody>
          <a:bodyPr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9EFC6D7-3241-401C-A16A-4A7CC265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345D6DC-ABA5-4D00-9CD3-92FFDD1FA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459C86-0106-40E0-AA18-795EC578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1" name="Resim Yer Tutucusu 10">
            <a:extLst>
              <a:ext uri="{FF2B5EF4-FFF2-40B4-BE49-F238E27FC236}">
                <a16:creationId xmlns:a16="http://schemas.microsoft.com/office/drawing/2014/main" id="{6D14F7B3-A6CF-491C-9855-75B5784CC4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225750-E4CE-4A81-A0C3-4023030D637E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819C324-07DF-49DB-A08C-0E6155CE3041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5A34025-44F2-4A09-8629-F1794E9D35A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815854A2-EAE9-4B2A-84CF-5A4BD753863A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 8">
            <a:extLst>
              <a:ext uri="{FF2B5EF4-FFF2-40B4-BE49-F238E27FC236}">
                <a16:creationId xmlns:a16="http://schemas.microsoft.com/office/drawing/2014/main" id="{78842051-6173-4CC2-8C4A-8AE31FE7BA54}"/>
              </a:ext>
            </a:extLst>
          </p:cNvPr>
          <p:cNvGrpSpPr/>
          <p:nvPr userDrawn="1"/>
        </p:nvGrpSpPr>
        <p:grpSpPr>
          <a:xfrm>
            <a:off x="5169221" y="1373283"/>
            <a:ext cx="1835628" cy="100800"/>
            <a:chOff x="3257058" y="1373283"/>
            <a:chExt cx="1835628" cy="100800"/>
          </a:xfrm>
        </p:grpSpPr>
        <p:grpSp>
          <p:nvGrpSpPr>
            <p:cNvPr id="15" name="Grup 14">
              <a:extLst>
                <a:ext uri="{FF2B5EF4-FFF2-40B4-BE49-F238E27FC236}">
                  <a16:creationId xmlns:a16="http://schemas.microsoft.com/office/drawing/2014/main" id="{B7317392-EF87-4050-8BBE-32F74B0CF15A}"/>
                </a:ext>
              </a:extLst>
            </p:cNvPr>
            <p:cNvGrpSpPr/>
            <p:nvPr userDrawn="1"/>
          </p:nvGrpSpPr>
          <p:grpSpPr>
            <a:xfrm>
              <a:off x="3341153" y="1373283"/>
              <a:ext cx="1751533" cy="100800"/>
              <a:chOff x="191675" y="3237441"/>
              <a:chExt cx="1751533" cy="100800"/>
            </a:xfrm>
          </p:grpSpPr>
          <p:cxnSp>
            <p:nvCxnSpPr>
              <p:cNvPr id="13" name="Düz Bağlayıcı 12">
                <a:extLst>
                  <a:ext uri="{FF2B5EF4-FFF2-40B4-BE49-F238E27FC236}">
                    <a16:creationId xmlns:a16="http://schemas.microsoft.com/office/drawing/2014/main" id="{785A4134-866D-4143-AC1E-8A2FFDB49855}"/>
                  </a:ext>
                </a:extLst>
              </p:cNvPr>
              <p:cNvCxnSpPr/>
              <p:nvPr userDrawn="1"/>
            </p:nvCxnSpPr>
            <p:spPr>
              <a:xfrm>
                <a:off x="191675" y="3290538"/>
                <a:ext cx="170113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BBC5D9C-B8FB-455B-9398-36DB21F2765E}"/>
                  </a:ext>
                </a:extLst>
              </p:cNvPr>
              <p:cNvSpPr/>
              <p:nvPr userDrawn="1"/>
            </p:nvSpPr>
            <p:spPr>
              <a:xfrm>
                <a:off x="1842408" y="3237441"/>
                <a:ext cx="100800" cy="100800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tr-TR" noProof="0" dirty="0"/>
              </a:p>
            </p:txBody>
          </p: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D1C3636-C306-4492-8D46-194288459CAF}"/>
                </a:ext>
              </a:extLst>
            </p:cNvPr>
            <p:cNvSpPr/>
            <p:nvPr userDrawn="1"/>
          </p:nvSpPr>
          <p:spPr>
            <a:xfrm>
              <a:off x="3257058" y="1373283"/>
              <a:ext cx="100800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235028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ç İçerik Düz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>
            <a:extLst>
              <a:ext uri="{FF2B5EF4-FFF2-40B4-BE49-F238E27FC236}">
                <a16:creationId xmlns:a16="http://schemas.microsoft.com/office/drawing/2014/main" id="{E8E3FDB8-6D5C-48FE-99EA-7EC60F4D81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34000">
                <a:srgbClr val="0F1722"/>
              </a:gs>
              <a:gs pos="69000">
                <a:srgbClr val="0F1722"/>
              </a:gs>
              <a:gs pos="100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2D9775F3-A041-479A-8038-652B7D9C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BEDD04-BE4E-4B91-B13E-0C4FB3E1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06DF5D8-12DC-494E-B0F1-2E9C86A1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8" name="Başlık 1">
            <a:extLst>
              <a:ext uri="{FF2B5EF4-FFF2-40B4-BE49-F238E27FC236}">
                <a16:creationId xmlns:a16="http://schemas.microsoft.com/office/drawing/2014/main" id="{ABF87C9E-53A2-4DE1-89DC-3907BE2E3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4263" y="707529"/>
            <a:ext cx="6310887" cy="569086"/>
          </a:xfrm>
        </p:spPr>
        <p:txBody>
          <a:bodyPr lIns="0" tIns="0" rIns="0" bIns="0" rtlCol="0" anchor="b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EB453F8F-AA02-4E0D-93BF-8CF4F14903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04263" y="1625821"/>
            <a:ext cx="6289862" cy="569085"/>
          </a:xfrm>
        </p:spPr>
        <p:txBody>
          <a:bodyPr lIns="0" tIns="0" rIns="0" bIns="0" rtlCol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 b="1">
                <a:solidFill>
                  <a:schemeClr val="tx1"/>
                </a:solidFill>
                <a:latin typeface="+mn-lt"/>
                <a:cs typeface="Segoe UI Semibold" panose="020B07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ASIL METİN STİLLERİNİ DÜZENLE</a:t>
            </a:r>
          </a:p>
        </p:txBody>
      </p:sp>
      <p:sp>
        <p:nvSpPr>
          <p:cNvPr id="10" name="Resim Yer Tutucusu 10">
            <a:extLst>
              <a:ext uri="{FF2B5EF4-FFF2-40B4-BE49-F238E27FC236}">
                <a16:creationId xmlns:a16="http://schemas.microsoft.com/office/drawing/2014/main" id="{A541F291-2E4B-474E-9ED0-55C97A2A06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850" y="859665"/>
            <a:ext cx="1078992" cy="54864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grpSp>
        <p:nvGrpSpPr>
          <p:cNvPr id="11" name="Grup 10">
            <a:extLst>
              <a:ext uri="{FF2B5EF4-FFF2-40B4-BE49-F238E27FC236}">
                <a16:creationId xmlns:a16="http://schemas.microsoft.com/office/drawing/2014/main" id="{59E4D57E-4989-4939-A31F-637543FAB606}"/>
              </a:ext>
            </a:extLst>
          </p:cNvPr>
          <p:cNvGrpSpPr/>
          <p:nvPr userDrawn="1"/>
        </p:nvGrpSpPr>
        <p:grpSpPr>
          <a:xfrm flipH="1">
            <a:off x="8963219" y="1375202"/>
            <a:ext cx="3228783" cy="100800"/>
            <a:chOff x="304631" y="3240138"/>
            <a:chExt cx="2015937" cy="100800"/>
          </a:xfrm>
        </p:grpSpPr>
        <p:cxnSp>
          <p:nvCxnSpPr>
            <p:cNvPr id="12" name="Düz Bağlayıcı 11">
              <a:extLst>
                <a:ext uri="{FF2B5EF4-FFF2-40B4-BE49-F238E27FC236}">
                  <a16:creationId xmlns:a16="http://schemas.microsoft.com/office/drawing/2014/main" id="{370B72A7-B625-48B8-88E6-BCE2A4DD53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4631" y="3290538"/>
              <a:ext cx="1978198" cy="0"/>
            </a:xfrm>
            <a:prstGeom prst="line">
              <a:avLst/>
            </a:prstGeom>
            <a:ln>
              <a:solidFill>
                <a:schemeClr val="bg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ED729F-F8A5-4244-9776-4935C260F11F}"/>
                </a:ext>
              </a:extLst>
            </p:cNvPr>
            <p:cNvSpPr/>
            <p:nvPr userDrawn="1"/>
          </p:nvSpPr>
          <p:spPr>
            <a:xfrm>
              <a:off x="2254844" y="3240138"/>
              <a:ext cx="65724" cy="10080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tr-TR" noProof="0" dirty="0"/>
            </a:p>
          </p:txBody>
        </p:sp>
      </p:grpSp>
      <p:sp>
        <p:nvSpPr>
          <p:cNvPr id="14" name="Metin Yer Tutucusu 2">
            <a:extLst>
              <a:ext uri="{FF2B5EF4-FFF2-40B4-BE49-F238E27FC236}">
                <a16:creationId xmlns:a16="http://schemas.microsoft.com/office/drawing/2014/main" id="{BE12A846-0DFC-435B-BAE9-D90C353E034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226927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6150998C-CF95-4C6F-8962-8EB2DB30177D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86A2ACD-8CF5-48A3-A678-E213A809B332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F00811BB-0E37-4D70-84A5-97B3FBEDCBE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D03B3046-0457-4D23-8E0C-64E3FCD620BB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2" name="Metin Yer Tutucusu 2">
            <a:extLst>
              <a:ext uri="{FF2B5EF4-FFF2-40B4-BE49-F238E27FC236}">
                <a16:creationId xmlns:a16="http://schemas.microsoft.com/office/drawing/2014/main" id="{F2ACDD32-C1AB-4359-B055-2F910492987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1226927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D0092E26-7A96-4712-98A7-FFDA7C3D772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26927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1</a:t>
            </a:r>
          </a:p>
        </p:txBody>
      </p:sp>
      <p:sp>
        <p:nvSpPr>
          <p:cNvPr id="34" name="Metin Yer Tutucusu 2">
            <a:extLst>
              <a:ext uri="{FF2B5EF4-FFF2-40B4-BE49-F238E27FC236}">
                <a16:creationId xmlns:a16="http://schemas.microsoft.com/office/drawing/2014/main" id="{B17B484C-F876-40B2-89DE-FC7A9E54C835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4871314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5" name="Metin Yer Tutucusu 15">
            <a:extLst>
              <a:ext uri="{FF2B5EF4-FFF2-40B4-BE49-F238E27FC236}">
                <a16:creationId xmlns:a16="http://schemas.microsoft.com/office/drawing/2014/main" id="{7A54608E-523B-47AC-B8A6-3E8FE9A15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71314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2</a:t>
            </a:r>
          </a:p>
        </p:txBody>
      </p:sp>
      <p:sp>
        <p:nvSpPr>
          <p:cNvPr id="36" name="Metin Yer Tutucusu 2">
            <a:extLst>
              <a:ext uri="{FF2B5EF4-FFF2-40B4-BE49-F238E27FC236}">
                <a16:creationId xmlns:a16="http://schemas.microsoft.com/office/drawing/2014/main" id="{99E02476-A734-4A74-BC42-F104B37C8C1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4871314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7" name="Metin Yer Tutucusu 2">
            <a:extLst>
              <a:ext uri="{FF2B5EF4-FFF2-40B4-BE49-F238E27FC236}">
                <a16:creationId xmlns:a16="http://schemas.microsoft.com/office/drawing/2014/main" id="{E0D32F26-CEE2-4420-A43D-B008AE2D1DDC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8515702" y="4271296"/>
            <a:ext cx="2944368" cy="1419822"/>
          </a:xfrm>
        </p:spPr>
        <p:txBody>
          <a:bodyPr lIns="0" tIns="0" r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sp>
        <p:nvSpPr>
          <p:cNvPr id="38" name="Metin Yer Tutucusu 15">
            <a:extLst>
              <a:ext uri="{FF2B5EF4-FFF2-40B4-BE49-F238E27FC236}">
                <a16:creationId xmlns:a16="http://schemas.microsoft.com/office/drawing/2014/main" id="{DBC2890A-FFF7-4606-A262-6D464BA5D9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15702" y="2760518"/>
            <a:ext cx="978408" cy="978408"/>
          </a:xfrm>
          <a:prstGeom prst="ellipse">
            <a:avLst/>
          </a:prstGeom>
          <a:ln w="6350">
            <a:solidFill>
              <a:schemeClr val="tx1"/>
            </a:solidFill>
          </a:ln>
        </p:spPr>
        <p:txBody>
          <a:bodyPr lIns="0" tIns="0" rIns="0" bIns="0" rtlCol="0" anchor="ctr" anchorCtr="0">
            <a:noAutofit/>
          </a:bodyPr>
          <a:lstStyle>
            <a:lvl1pPr marL="0" indent="0" algn="ctr">
              <a:buNone/>
              <a:defRPr sz="7000" b="1">
                <a:ln w="6350">
                  <a:solidFill>
                    <a:schemeClr val="tx1"/>
                  </a:solidFill>
                </a:ln>
                <a:noFill/>
                <a:latin typeface="+mj-lt"/>
              </a:defRPr>
            </a:lvl1pPr>
          </a:lstStyle>
          <a:p>
            <a:pPr lvl="0" rtl="0"/>
            <a:r>
              <a:rPr lang="tr-TR" noProof="0" dirty="0"/>
              <a:t>3</a:t>
            </a:r>
          </a:p>
        </p:txBody>
      </p:sp>
      <p:sp>
        <p:nvSpPr>
          <p:cNvPr id="39" name="Metin Yer Tutucusu 2">
            <a:extLst>
              <a:ext uri="{FF2B5EF4-FFF2-40B4-BE49-F238E27FC236}">
                <a16:creationId xmlns:a16="http://schemas.microsoft.com/office/drawing/2014/main" id="{268E1254-8C59-4B9B-A775-45CA3D655514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515702" y="3858610"/>
            <a:ext cx="2944368" cy="328343"/>
          </a:xfrm>
        </p:spPr>
        <p:txBody>
          <a:bodyPr lIns="0" tIns="0" rIns="0" bIns="0" rtlCol="0" anchor="b" anchorCtr="0">
            <a:normAutofit/>
          </a:bodyPr>
          <a:lstStyle>
            <a:lvl1pPr marL="0" indent="0"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dirty="0"/>
              <a:t>Asıl metin stillerini düzenle</a:t>
            </a:r>
          </a:p>
        </p:txBody>
      </p: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8E47DC43-D8A0-4F17-B897-D8B07A6F1B47}"/>
              </a:ext>
            </a:extLst>
          </p:cNvPr>
          <p:cNvCxnSpPr/>
          <p:nvPr userDrawn="1"/>
        </p:nvCxnSpPr>
        <p:spPr>
          <a:xfrm>
            <a:off x="2205335" y="3256107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id="{D201F265-08ED-497A-BE5C-62220829348F}"/>
              </a:ext>
            </a:extLst>
          </p:cNvPr>
          <p:cNvCxnSpPr/>
          <p:nvPr userDrawn="1"/>
        </p:nvCxnSpPr>
        <p:spPr>
          <a:xfrm>
            <a:off x="5849839" y="3255785"/>
            <a:ext cx="266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34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967058B-89E0-4460-AB21-21747CB3A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201C5EB-04D6-4050-930C-5F6907528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732220F-109C-4A57-81E9-C6279EDA1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16836" y="5878720"/>
            <a:ext cx="1336964" cy="298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GG.AA. 20XX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A25404F-F26F-42E5-BA15-C0373FC1CF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9960" y="5878720"/>
            <a:ext cx="2915733" cy="29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tr-TR" noProof="0" dirty="0"/>
              <a:t>ALT BİLGİ EKLE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1725174-FA04-488F-9F0C-3CD1D1483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8643" y="5879656"/>
            <a:ext cx="354492" cy="2973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8D581BC7-E183-40DB-AC97-C19EA4EB889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FEF1588-F385-48F3-800A-554A9423E77A}"/>
              </a:ext>
            </a:extLst>
          </p:cNvPr>
          <p:cNvSpPr/>
          <p:nvPr userDrawn="1"/>
        </p:nvSpPr>
        <p:spPr>
          <a:xfrm>
            <a:off x="809310" y="5879656"/>
            <a:ext cx="283464" cy="283464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440B0943-F568-4674-8FA4-B435B1E466AF}"/>
              </a:ext>
            </a:extLst>
          </p:cNvPr>
          <p:cNvCxnSpPr/>
          <p:nvPr userDrawn="1"/>
        </p:nvCxnSpPr>
        <p:spPr>
          <a:xfrm>
            <a:off x="11580000" y="6020920"/>
            <a:ext cx="612000" cy="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2DE7FD5-7941-43A1-8663-42AE40546A4F}"/>
              </a:ext>
            </a:extLst>
          </p:cNvPr>
          <p:cNvSpPr/>
          <p:nvPr userDrawn="1"/>
        </p:nvSpPr>
        <p:spPr>
          <a:xfrm>
            <a:off x="11466563" y="5966056"/>
            <a:ext cx="109728" cy="109728"/>
          </a:xfrm>
          <a:prstGeom prst="ellipse">
            <a:avLst/>
          </a:prstGeom>
          <a:noFill/>
          <a:ln w="63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97791EE5-EF06-4BF8-84C6-EC24114E73F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20920"/>
            <a:ext cx="803275" cy="46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86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86" r:id="rId31"/>
    <p:sldLayoutId id="2147483687" r:id="rId32"/>
    <p:sldLayoutId id="2147483690" r:id="rId33"/>
    <p:sldLayoutId id="2147483691" r:id="rId34"/>
    <p:sldLayoutId id="2147483688" r:id="rId35"/>
    <p:sldLayoutId id="2147483689" r:id="rId36"/>
    <p:sldLayoutId id="2147483692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 userDrawn="1">
          <p15:clr>
            <a:srgbClr val="F26B43"/>
          </p15:clr>
        </p15:guide>
        <p15:guide id="2" pos="7174" userDrawn="1">
          <p15:clr>
            <a:srgbClr val="F26B43"/>
          </p15:clr>
        </p15:guide>
        <p15:guide id="3" pos="506" userDrawn="1">
          <p15:clr>
            <a:srgbClr val="F26B43"/>
          </p15:clr>
        </p15:guide>
        <p15:guide id="4" orient="horz" pos="3793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pos="3318" userDrawn="1">
          <p15:clr>
            <a:srgbClr val="F26B43"/>
          </p15:clr>
        </p15:guide>
        <p15:guide id="8" pos="4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slide" Target="slide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3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slide" Target="slide5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54F6FF42-70E3-4A7F-B5D8-2928FCB71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0983"/>
            <a:ext cx="9144000" cy="1320350"/>
          </a:xfrm>
        </p:spPr>
        <p:txBody>
          <a:bodyPr rtlCol="0">
            <a:normAutofit/>
          </a:bodyPr>
          <a:lstStyle/>
          <a:p>
            <a:pPr rtl="0"/>
            <a:r>
              <a:rPr lang="tr-TR" sz="6600" dirty="0"/>
              <a:t>CÜMLE ÇEŞİTLERİ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98C24AF-3BF5-444F-BE19-27A3127EA848}"/>
              </a:ext>
            </a:extLst>
          </p:cNvPr>
          <p:cNvSpPr txBox="1"/>
          <p:nvPr/>
        </p:nvSpPr>
        <p:spPr>
          <a:xfrm>
            <a:off x="9119828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104048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2. İSİM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Yediğimiz yemek çok da lezzetli değildi.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10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044654" y="1760197"/>
            <a:ext cx="204765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269583" y="201787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7965774" y="1760197"/>
            <a:ext cx="328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Lezzetli değil - idi (İsim)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O, fikirleri ile herkesi etkileyebilen biridir.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2280621" y="3300686"/>
            <a:ext cx="481168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269583" y="353797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965774" y="3300686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Biri - </a:t>
            </a:r>
            <a:r>
              <a:rPr lang="tr-TR" sz="2400" dirty="0" err="1"/>
              <a:t>dir</a:t>
            </a:r>
            <a:r>
              <a:rPr lang="tr-TR" sz="2400" dirty="0"/>
              <a:t> (İsim)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Sen miydin kapımı çalan?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1979581" y="4797116"/>
            <a:ext cx="150252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5399808" y="502794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6039702" y="4797115"/>
            <a:ext cx="315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Sen mi - idi - n (İsim)</a:t>
            </a:r>
          </a:p>
        </p:txBody>
      </p:sp>
    </p:spTree>
    <p:extLst>
      <p:ext uri="{BB962C8B-B14F-4D97-AF65-F5344CB8AC3E}">
        <p14:creationId xmlns:p14="http://schemas.microsoft.com/office/powerpoint/2010/main" val="2367476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Fiilimsilerin yüklem olduğu cümleler, isim cümlesi kabul edilir.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11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109057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Çünkü fiilimsilerin kökü fiil olsa da artık cümlede isim, sıfat veya zarf görevinde kullanılırlar demiştik. 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4134140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En büyük hayali para biriktirerek dünyayı dolaşmaktı.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12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7112278" y="1736261"/>
            <a:ext cx="152922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740487" y="199102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9125529" y="1760197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Dolaşmak - idi (İsim)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En çok yanılan, az kitap okuyup çok söz söyleyendir.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915785" y="3288781"/>
            <a:ext cx="472572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8777433" y="354075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9380920" y="3306911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Söyleyen - </a:t>
            </a:r>
            <a:r>
              <a:rPr lang="tr-TR" sz="2400" dirty="0" err="1"/>
              <a:t>dir</a:t>
            </a:r>
            <a:r>
              <a:rPr lang="tr-TR" sz="2400" dirty="0"/>
              <a:t> (İsim)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Bana olan sevgisi </a:t>
            </a:r>
            <a:r>
              <a:rPr lang="tr-TR" sz="2400" dirty="0" err="1"/>
              <a:t>ölürcesineymiş</a:t>
            </a:r>
            <a:r>
              <a:rPr lang="tr-TR" sz="2400" dirty="0"/>
              <a:t>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279435" y="4797115"/>
            <a:ext cx="198282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416087" y="505565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7168797" y="4807296"/>
            <a:ext cx="315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Ölürcesine - imiş (İsim)</a:t>
            </a:r>
          </a:p>
        </p:txBody>
      </p:sp>
    </p:spTree>
    <p:extLst>
      <p:ext uri="{BB962C8B-B14F-4D97-AF65-F5344CB8AC3E}">
        <p14:creationId xmlns:p14="http://schemas.microsoft.com/office/powerpoint/2010/main" val="612498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YÜKLEMİN TÜRÜNE GÖRE CÜMLE ÇEŞİTLERİ</a:t>
            </a:r>
            <a:endParaRPr lang="tr-TR" dirty="0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13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FİİL CÜMLESİ</a:t>
            </a:r>
            <a:endParaRPr lang="tr-TR" dirty="0"/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823912"/>
          </a:xfrm>
        </p:spPr>
        <p:txBody>
          <a:bodyPr/>
          <a:lstStyle/>
          <a:p>
            <a:r>
              <a:rPr lang="tr-TR" sz="2400" dirty="0"/>
              <a:t>Yüklemi kip  ve kişi eki almış bir çekimli fiildir.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2. İSİM CÜMLESİ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1063564"/>
          </a:xfrm>
        </p:spPr>
        <p:txBody>
          <a:bodyPr>
            <a:normAutofit/>
          </a:bodyPr>
          <a:lstStyle/>
          <a:p>
            <a:r>
              <a:rPr lang="tr-TR" sz="2400" dirty="0"/>
              <a:t>Yüklemi ek fiil almış bir isim veya isim soylu bir sözcüktür</a:t>
            </a:r>
          </a:p>
        </p:txBody>
      </p:sp>
    </p:spTree>
    <p:extLst>
      <p:ext uri="{BB962C8B-B14F-4D97-AF65-F5344CB8AC3E}">
        <p14:creationId xmlns:p14="http://schemas.microsoft.com/office/powerpoint/2010/main" val="331220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build="p"/>
      <p:bldP spid="96" grpId="0" build="p"/>
      <p:bldP spid="9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yüklemin türüne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14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yaşıyorduk.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Tanınmış bir futbolcu olmak en büyük hayalim.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girmiş.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temizlenmiş.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Çayı demleyişi ustalığını göstermeye yetiyordu.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Görmez gözlerim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Çekilesi dert değilmiş bu yaşadığım acılar.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94461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yüklemin türüne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15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</a:t>
            </a:r>
            <a:r>
              <a:rPr lang="tr-TR" sz="2400" dirty="0">
                <a:solidFill>
                  <a:srgbClr val="FF0000"/>
                </a:solidFill>
              </a:rPr>
              <a:t>yaşıyorduk</a:t>
            </a:r>
            <a:r>
              <a:rPr lang="tr-TR" sz="2400" dirty="0">
                <a:solidFill>
                  <a:schemeClr val="bg2"/>
                </a:solidFill>
              </a:rPr>
              <a:t>. 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Tanınmış bir futbolcu olmak </a:t>
            </a:r>
            <a:r>
              <a:rPr lang="tr-TR" sz="2400" dirty="0">
                <a:solidFill>
                  <a:srgbClr val="FF0000"/>
                </a:solidFill>
              </a:rPr>
              <a:t>en büyük hayalim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</a:t>
            </a:r>
            <a:r>
              <a:rPr lang="tr-TR" sz="2400" dirty="0">
                <a:solidFill>
                  <a:srgbClr val="FF0000"/>
                </a:solidFill>
              </a:rPr>
              <a:t>girmiş</a:t>
            </a:r>
            <a:r>
              <a:rPr lang="tr-TR" sz="2400" dirty="0"/>
              <a:t>.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</a:t>
            </a:r>
            <a:r>
              <a:rPr lang="tr-TR" sz="2400" dirty="0">
                <a:solidFill>
                  <a:srgbClr val="FF0000"/>
                </a:solidFill>
              </a:rPr>
              <a:t>temizlenmiş</a:t>
            </a:r>
            <a:r>
              <a:rPr lang="tr-TR" sz="2400" dirty="0"/>
              <a:t>. 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Tek istediğim seni </a:t>
            </a:r>
            <a:r>
              <a:rPr lang="tr-TR" sz="2400" dirty="0">
                <a:solidFill>
                  <a:srgbClr val="FF0000"/>
                </a:solidFill>
              </a:rPr>
              <a:t>görmekti.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Görmez</a:t>
            </a:r>
            <a:r>
              <a:rPr lang="tr-TR" sz="2400" dirty="0"/>
              <a:t> gözlerim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Çekilesi dert değilmiş</a:t>
            </a:r>
            <a:r>
              <a:rPr lang="tr-TR" sz="2400" dirty="0">
                <a:solidFill>
                  <a:schemeClr val="bg2"/>
                </a:solidFill>
              </a:rPr>
              <a:t> </a:t>
            </a:r>
            <a:r>
              <a:rPr lang="tr-TR" sz="2400" dirty="0"/>
              <a:t>bu yaşadığım acılar.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</a:t>
            </a:r>
            <a:r>
              <a:rPr lang="tr-TR" sz="2400" dirty="0">
                <a:solidFill>
                  <a:srgbClr val="FF0000"/>
                </a:solidFill>
              </a:rPr>
              <a:t>anlattı</a:t>
            </a:r>
            <a:r>
              <a:rPr lang="tr-TR" sz="2400" dirty="0"/>
              <a:t>.</a:t>
            </a:r>
            <a:r>
              <a:rPr lang="tr-TR" sz="2400" dirty="0">
                <a:solidFill>
                  <a:schemeClr val="bg2"/>
                </a:solidFill>
              </a:rPr>
              <a:t> 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28AFE16-CF3B-44EB-BD6A-9A295C443BA4}"/>
              </a:ext>
            </a:extLst>
          </p:cNvPr>
          <p:cNvCxnSpPr>
            <a:cxnSpLocks/>
          </p:cNvCxnSpPr>
          <p:nvPr/>
        </p:nvCxnSpPr>
        <p:spPr>
          <a:xfrm>
            <a:off x="6496051" y="145373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21716623-77B6-469B-AE03-ADB16EAACF6F}"/>
              </a:ext>
            </a:extLst>
          </p:cNvPr>
          <p:cNvSpPr txBox="1"/>
          <p:nvPr/>
        </p:nvSpPr>
        <p:spPr>
          <a:xfrm>
            <a:off x="6816336" y="1222902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 cümlesi</a:t>
            </a:r>
          </a:p>
        </p:txBody>
      </p:sp>
      <p:cxnSp>
        <p:nvCxnSpPr>
          <p:cNvPr id="22" name="Düz Ok Bağlayıcısı 21">
            <a:extLst>
              <a:ext uri="{FF2B5EF4-FFF2-40B4-BE49-F238E27FC236}">
                <a16:creationId xmlns:a16="http://schemas.microsoft.com/office/drawing/2014/main" id="{D16F04B5-0A38-44C3-A0C2-15AF5123C50E}"/>
              </a:ext>
            </a:extLst>
          </p:cNvPr>
          <p:cNvCxnSpPr>
            <a:cxnSpLocks/>
          </p:cNvCxnSpPr>
          <p:nvPr/>
        </p:nvCxnSpPr>
        <p:spPr>
          <a:xfrm>
            <a:off x="7281142" y="20103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1EF4BAEE-8990-4DB2-8D9A-6A32B295CE55}"/>
              </a:ext>
            </a:extLst>
          </p:cNvPr>
          <p:cNvSpPr txBox="1"/>
          <p:nvPr/>
        </p:nvSpPr>
        <p:spPr>
          <a:xfrm>
            <a:off x="7792264" y="1779495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İsim cümlesi</a:t>
            </a:r>
          </a:p>
        </p:txBody>
      </p: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A0B85FF6-095A-47B4-BE21-AF0945ED44F2}"/>
              </a:ext>
            </a:extLst>
          </p:cNvPr>
          <p:cNvCxnSpPr>
            <a:cxnSpLocks/>
          </p:cNvCxnSpPr>
          <p:nvPr/>
        </p:nvCxnSpPr>
        <p:spPr>
          <a:xfrm>
            <a:off x="5710958" y="252596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67542D56-93B0-4D1F-B307-67EED71D3CF0}"/>
              </a:ext>
            </a:extLst>
          </p:cNvPr>
          <p:cNvCxnSpPr>
            <a:cxnSpLocks/>
          </p:cNvCxnSpPr>
          <p:nvPr/>
        </p:nvCxnSpPr>
        <p:spPr>
          <a:xfrm>
            <a:off x="6209723" y="306257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98AC0C0B-3E5B-45F1-A126-7D4ED248DBCB}"/>
              </a:ext>
            </a:extLst>
          </p:cNvPr>
          <p:cNvCxnSpPr>
            <a:cxnSpLocks/>
          </p:cNvCxnSpPr>
          <p:nvPr/>
        </p:nvCxnSpPr>
        <p:spPr>
          <a:xfrm>
            <a:off x="4900944" y="358864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Düz Ok Bağlayıcısı 29">
            <a:extLst>
              <a:ext uri="{FF2B5EF4-FFF2-40B4-BE49-F238E27FC236}">
                <a16:creationId xmlns:a16="http://schemas.microsoft.com/office/drawing/2014/main" id="{8C8AF532-3D49-45C6-A3E1-02EF854A532E}"/>
              </a:ext>
            </a:extLst>
          </p:cNvPr>
          <p:cNvCxnSpPr>
            <a:cxnSpLocks/>
          </p:cNvCxnSpPr>
          <p:nvPr/>
        </p:nvCxnSpPr>
        <p:spPr>
          <a:xfrm>
            <a:off x="5516996" y="411474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F5A04285-D778-4DFC-9D5D-E00399D1D3DC}"/>
              </a:ext>
            </a:extLst>
          </p:cNvPr>
          <p:cNvCxnSpPr>
            <a:cxnSpLocks/>
          </p:cNvCxnSpPr>
          <p:nvPr/>
        </p:nvCxnSpPr>
        <p:spPr>
          <a:xfrm>
            <a:off x="6643833" y="463111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0C62F48F-835E-4004-8040-B3812F651F5D}"/>
              </a:ext>
            </a:extLst>
          </p:cNvPr>
          <p:cNvCxnSpPr>
            <a:cxnSpLocks/>
          </p:cNvCxnSpPr>
          <p:nvPr/>
        </p:nvCxnSpPr>
        <p:spPr>
          <a:xfrm>
            <a:off x="6022107" y="518029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E731B842-3CB2-4EBD-985D-EA17F096D5B5}"/>
              </a:ext>
            </a:extLst>
          </p:cNvPr>
          <p:cNvSpPr txBox="1"/>
          <p:nvPr/>
        </p:nvSpPr>
        <p:spPr>
          <a:xfrm>
            <a:off x="6022107" y="2312146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 cümlesi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EF1EACFF-802A-4522-85C5-110FBDED7D5F}"/>
              </a:ext>
            </a:extLst>
          </p:cNvPr>
          <p:cNvSpPr txBox="1"/>
          <p:nvPr/>
        </p:nvSpPr>
        <p:spPr>
          <a:xfrm>
            <a:off x="6619247" y="2836932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 cümlesi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45223C52-C7E4-45A3-88B3-A217AB9C3DB7}"/>
              </a:ext>
            </a:extLst>
          </p:cNvPr>
          <p:cNvSpPr txBox="1"/>
          <p:nvPr/>
        </p:nvSpPr>
        <p:spPr>
          <a:xfrm>
            <a:off x="5871099" y="3911156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 cümlesi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5D2DEF8E-3B3D-4CF9-90F1-F82E5B7129E7}"/>
              </a:ext>
            </a:extLst>
          </p:cNvPr>
          <p:cNvSpPr txBox="1"/>
          <p:nvPr/>
        </p:nvSpPr>
        <p:spPr>
          <a:xfrm>
            <a:off x="7192242" y="4358991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İsim cümlesi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0260B7B9-6E13-401A-B50E-F212DE35C806}"/>
              </a:ext>
            </a:extLst>
          </p:cNvPr>
          <p:cNvSpPr txBox="1"/>
          <p:nvPr/>
        </p:nvSpPr>
        <p:spPr>
          <a:xfrm>
            <a:off x="5340402" y="3379667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İsim cümlesi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11FB0F35-C0A1-4F8F-945C-72945AF8121F}"/>
              </a:ext>
            </a:extLst>
          </p:cNvPr>
          <p:cNvSpPr txBox="1"/>
          <p:nvPr/>
        </p:nvSpPr>
        <p:spPr>
          <a:xfrm>
            <a:off x="6336142" y="4962651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 cümlesi</a:t>
            </a:r>
          </a:p>
        </p:txBody>
      </p:sp>
    </p:spTree>
    <p:extLst>
      <p:ext uri="{BB962C8B-B14F-4D97-AF65-F5344CB8AC3E}">
        <p14:creationId xmlns:p14="http://schemas.microsoft.com/office/powerpoint/2010/main" val="415995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052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YÜKLEMİN TÜRÜNE GÖRE </a:t>
            </a:r>
            <a:br>
              <a:rPr lang="tr-TR" dirty="0">
                <a:solidFill>
                  <a:srgbClr val="C00000"/>
                </a:solidFill>
              </a:rPr>
            </a:br>
            <a:r>
              <a:rPr lang="tr-TR" dirty="0">
                <a:solidFill>
                  <a:srgbClr val="C00000"/>
                </a:solidFill>
              </a:rPr>
              <a:t>CÜMLE ÇEŞİTLERİ BİTTİ.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BFDBFD-7DA1-4835-AFF2-864FF1402244}"/>
              </a:ext>
            </a:extLst>
          </p:cNvPr>
          <p:cNvSpPr txBox="1"/>
          <p:nvPr/>
        </p:nvSpPr>
        <p:spPr>
          <a:xfrm>
            <a:off x="4449403" y="601342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217" y="1902690"/>
            <a:ext cx="4932507" cy="2492461"/>
          </a:xfrm>
        </p:spPr>
        <p:txBody>
          <a:bodyPr/>
          <a:lstStyle/>
          <a:p>
            <a:r>
              <a:rPr lang="tr-TR" sz="4800" dirty="0">
                <a:solidFill>
                  <a:schemeClr val="accent6"/>
                </a:solidFill>
              </a:rPr>
              <a:t>YÜKLEMİN YERİNE GÖRE </a:t>
            </a:r>
            <a:r>
              <a:rPr lang="tr-TR" sz="4800" b="0" dirty="0">
                <a:solidFill>
                  <a:schemeClr val="accent6"/>
                </a:solidFill>
              </a:rPr>
              <a:t>CÜMLE ÇEŞİTLERİ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17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7" y="4889444"/>
            <a:ext cx="4932507" cy="590626"/>
          </a:xfrm>
        </p:spPr>
        <p:txBody>
          <a:bodyPr>
            <a:normAutofit fontScale="92500"/>
          </a:bodyPr>
          <a:lstStyle/>
          <a:p>
            <a:r>
              <a:rPr lang="tr-TR" dirty="0">
                <a:solidFill>
                  <a:schemeClr val="bg2"/>
                </a:solidFill>
              </a:rPr>
              <a:t>KURALLI CÜMLE – DEVRİK CÜMLE</a:t>
            </a:r>
          </a:p>
        </p:txBody>
      </p:sp>
    </p:spTree>
    <p:extLst>
      <p:ext uri="{BB962C8B-B14F-4D97-AF65-F5344CB8AC3E}">
        <p14:creationId xmlns:p14="http://schemas.microsoft.com/office/powerpoint/2010/main" val="153642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473" y="600363"/>
            <a:ext cx="9107054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1. KURALLI (DÜZ)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19592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Yüklemi cümlenin sonunda yer alan cümlelere </a:t>
            </a:r>
            <a:r>
              <a:rPr lang="tr-TR" sz="2400" dirty="0">
                <a:solidFill>
                  <a:srgbClr val="00B050"/>
                </a:solidFill>
              </a:rPr>
              <a:t>«kurallı cümle»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18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949266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1. KURALLI (DÜZ)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Yeni taşınan aileyi tüm mahalle çok sevmişti.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19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432666" y="1795394"/>
            <a:ext cx="113191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723532" y="20262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86546" y="1795394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Köylüler, topladıkları karpuzları kamyona yükledi.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7136942" y="3300686"/>
            <a:ext cx="96334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8213356" y="35338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Arkadaşım, günler sonra bana içini döktü.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5838404" y="4790854"/>
            <a:ext cx="142137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7375436" y="501641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4A3352FE-9BD8-4141-8F03-556296B64EEA}"/>
              </a:ext>
            </a:extLst>
          </p:cNvPr>
          <p:cNvSpPr txBox="1"/>
          <p:nvPr/>
        </p:nvSpPr>
        <p:spPr>
          <a:xfrm>
            <a:off x="8771455" y="3276972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4B39CAD-4433-415C-9D2F-4113B1F02431}"/>
              </a:ext>
            </a:extLst>
          </p:cNvPr>
          <p:cNvSpPr txBox="1"/>
          <p:nvPr/>
        </p:nvSpPr>
        <p:spPr>
          <a:xfrm>
            <a:off x="7873225" y="4785577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</p:spTree>
    <p:extLst>
      <p:ext uri="{BB962C8B-B14F-4D97-AF65-F5344CB8AC3E}">
        <p14:creationId xmlns:p14="http://schemas.microsoft.com/office/powerpoint/2010/main" val="1942341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CÜMLE NEDİR?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5889" y="203566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Bir duygu, düşünce veya durumu anlatan ve yargı bildiren sözcük ya da sözcük grubuna </a:t>
            </a:r>
            <a:r>
              <a:rPr lang="tr-TR" sz="2400" dirty="0">
                <a:solidFill>
                  <a:srgbClr val="FF0000"/>
                </a:solidFill>
              </a:rPr>
              <a:t>cümle</a:t>
            </a:r>
            <a:r>
              <a:rPr lang="tr-TR" sz="2400" dirty="0"/>
              <a:t> 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610339" y="3376033"/>
            <a:ext cx="7090315" cy="55074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Cümleler, farklı özelliklerine göre çeşitlere ayrılmaktadır.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37684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1. KURALLI (DÜZ)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Bu, gördüğümüz en kolay konulardan biri.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20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2410691" y="1795394"/>
            <a:ext cx="503133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590355" y="201699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13356" y="1795394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En sevdiğim meyve elmadır.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444683" y="3286986"/>
            <a:ext cx="111560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5747904" y="35338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Tek yapması gereken başlamaktı.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726581" y="4758855"/>
            <a:ext cx="149872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444095" y="501641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4A3352FE-9BD8-4141-8F03-556296B64EEA}"/>
              </a:ext>
            </a:extLst>
          </p:cNvPr>
          <p:cNvSpPr txBox="1"/>
          <p:nvPr/>
        </p:nvSpPr>
        <p:spPr>
          <a:xfrm>
            <a:off x="6307152" y="3276972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4B39CAD-4433-415C-9D2F-4113B1F02431}"/>
              </a:ext>
            </a:extLst>
          </p:cNvPr>
          <p:cNvSpPr txBox="1"/>
          <p:nvPr/>
        </p:nvSpPr>
        <p:spPr>
          <a:xfrm>
            <a:off x="6977298" y="4785577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</p:spTree>
    <p:extLst>
      <p:ext uri="{BB962C8B-B14F-4D97-AF65-F5344CB8AC3E}">
        <p14:creationId xmlns:p14="http://schemas.microsoft.com/office/powerpoint/2010/main" val="2456517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473" y="600363"/>
            <a:ext cx="9107054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2. DEVRİK (KURALSIZ)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2195926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Yüklemi cümlenin sonunda yer almayan cümlelere </a:t>
            </a:r>
            <a:r>
              <a:rPr lang="tr-TR" sz="2400" dirty="0">
                <a:solidFill>
                  <a:srgbClr val="00B050"/>
                </a:solidFill>
              </a:rPr>
              <a:t>«devrik cümle» </a:t>
            </a:r>
            <a:r>
              <a:rPr lang="tr-TR" sz="2400" dirty="0"/>
              <a:t>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21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61163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2. DEVRİK (KURALSIZ)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Bir akbaba dolanıyordu karşıdaki tepelerde.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22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3339496" y="1795394"/>
            <a:ext cx="159272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723532" y="20262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86546" y="1795394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Çocukluğumdan beri vardır edebiyata ilgim.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670832" y="3276972"/>
            <a:ext cx="81556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642632" y="350780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Göçebeler buraya kurarmış çadırlarını.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367926" y="4785576"/>
            <a:ext cx="118312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946441" y="501641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4A3352FE-9BD8-4141-8F03-556296B64EEA}"/>
              </a:ext>
            </a:extLst>
          </p:cNvPr>
          <p:cNvSpPr txBox="1"/>
          <p:nvPr/>
        </p:nvSpPr>
        <p:spPr>
          <a:xfrm>
            <a:off x="8229520" y="3276972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4B39CAD-4433-415C-9D2F-4113B1F02431}"/>
              </a:ext>
            </a:extLst>
          </p:cNvPr>
          <p:cNvSpPr txBox="1"/>
          <p:nvPr/>
        </p:nvSpPr>
        <p:spPr>
          <a:xfrm>
            <a:off x="7485298" y="4785575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</p:spTree>
    <p:extLst>
      <p:ext uri="{BB962C8B-B14F-4D97-AF65-F5344CB8AC3E}">
        <p14:creationId xmlns:p14="http://schemas.microsoft.com/office/powerpoint/2010/main" val="3741279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6"/>
                </a:solidFill>
              </a:rPr>
              <a:t>2. DEVRİK (KURALSIZ)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Günü geldiğinde anlayacaksın ne demek istediğimi.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23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4147127" y="1795394"/>
            <a:ext cx="160077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660414" y="201699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9182558" y="1786157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Bir dost gerek beni alıp götürecek.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009870" y="3315020"/>
            <a:ext cx="77703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490657" y="351781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Bendim o akşam seni arayan.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050473" y="4785576"/>
            <a:ext cx="95939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5917622" y="501641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4A3352FE-9BD8-4141-8F03-556296B64EEA}"/>
              </a:ext>
            </a:extLst>
          </p:cNvPr>
          <p:cNvSpPr txBox="1"/>
          <p:nvPr/>
        </p:nvSpPr>
        <p:spPr>
          <a:xfrm>
            <a:off x="7045991" y="3277243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4B39CAD-4433-415C-9D2F-4113B1F02431}"/>
              </a:ext>
            </a:extLst>
          </p:cNvPr>
          <p:cNvSpPr txBox="1"/>
          <p:nvPr/>
        </p:nvSpPr>
        <p:spPr>
          <a:xfrm>
            <a:off x="6490657" y="4785576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</p:spTree>
    <p:extLst>
      <p:ext uri="{BB962C8B-B14F-4D97-AF65-F5344CB8AC3E}">
        <p14:creationId xmlns:p14="http://schemas.microsoft.com/office/powerpoint/2010/main" val="3991594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00B050"/>
                </a:solidFill>
              </a:rPr>
              <a:t>YÜKLEMİN YERİNE GÖRE CÜMLE ÇEŞİTLERİ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24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KURALLI CÜMLE</a:t>
            </a:r>
            <a:endParaRPr lang="tr-TR" dirty="0"/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823912"/>
          </a:xfrm>
        </p:spPr>
        <p:txBody>
          <a:bodyPr/>
          <a:lstStyle/>
          <a:p>
            <a:r>
              <a:rPr lang="tr-TR" sz="2400" dirty="0"/>
              <a:t>Yüklemi cümlenin sonundadır.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2. DEVRİK CÜMLE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1063564"/>
          </a:xfrm>
        </p:spPr>
        <p:txBody>
          <a:bodyPr>
            <a:normAutofit/>
          </a:bodyPr>
          <a:lstStyle/>
          <a:p>
            <a:r>
              <a:rPr lang="tr-TR" sz="2400" dirty="0"/>
              <a:t>Yüklemi cümlenin sonunda değildir.</a:t>
            </a:r>
          </a:p>
        </p:txBody>
      </p:sp>
    </p:spTree>
    <p:extLst>
      <p:ext uri="{BB962C8B-B14F-4D97-AF65-F5344CB8AC3E}">
        <p14:creationId xmlns:p14="http://schemas.microsoft.com/office/powerpoint/2010/main" val="118906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build="p"/>
      <p:bldP spid="96" grpId="0" build="p"/>
      <p:bldP spid="9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yüklemin yerine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25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yaşıyorduk.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Tanınmış bir futbolcu olmak en büyük hayalim.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girmiş.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temizlenmiş.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Çayı demleyişi ustalığını göstermeye yetiyordu.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Görmez gözlerim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Çekilesi dert değilmiş bu yaşadığım acılar.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anlattı.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40595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05" y="365126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yüklemin yerine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26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Eski evimizde ısınma sorunu </a:t>
            </a:r>
            <a:r>
              <a:rPr lang="tr-TR" sz="2400" dirty="0">
                <a:solidFill>
                  <a:srgbClr val="FF0000"/>
                </a:solidFill>
              </a:rPr>
              <a:t>yaşıyorduk</a:t>
            </a:r>
            <a:r>
              <a:rPr lang="tr-TR" sz="2400" dirty="0">
                <a:solidFill>
                  <a:schemeClr val="bg2"/>
                </a:solidFill>
              </a:rPr>
              <a:t>. 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Tanınmış bir futbolcu olmak </a:t>
            </a:r>
            <a:r>
              <a:rPr lang="tr-TR" sz="2400" dirty="0">
                <a:solidFill>
                  <a:srgbClr val="FF0000"/>
                </a:solidFill>
              </a:rPr>
              <a:t>en büyük hayalim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Sınava pek de çalışmadan </a:t>
            </a:r>
            <a:r>
              <a:rPr lang="tr-TR" sz="2400" dirty="0">
                <a:solidFill>
                  <a:srgbClr val="FF0000"/>
                </a:solidFill>
              </a:rPr>
              <a:t>girmiş</a:t>
            </a:r>
            <a:r>
              <a:rPr lang="tr-TR" sz="2400" dirty="0"/>
              <a:t>.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Dökülen yapraklar sabah </a:t>
            </a:r>
            <a:r>
              <a:rPr lang="tr-TR" sz="2400" dirty="0">
                <a:solidFill>
                  <a:srgbClr val="FF0000"/>
                </a:solidFill>
              </a:rPr>
              <a:t>temizlenmiş</a:t>
            </a:r>
            <a:r>
              <a:rPr lang="tr-TR" sz="2400" dirty="0"/>
              <a:t>. 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Tek istediğim seni </a:t>
            </a:r>
            <a:r>
              <a:rPr lang="tr-TR" sz="2400" dirty="0">
                <a:solidFill>
                  <a:srgbClr val="FF0000"/>
                </a:solidFill>
              </a:rPr>
              <a:t>görmekti.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Görmez</a:t>
            </a:r>
            <a:r>
              <a:rPr lang="tr-TR" sz="2400" dirty="0"/>
              <a:t> gözlerim senin varlığını.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>
                <a:solidFill>
                  <a:srgbClr val="FF0000"/>
                </a:solidFill>
              </a:rPr>
              <a:t>Çekilesi dert değilmiş</a:t>
            </a:r>
            <a:r>
              <a:rPr lang="tr-TR" sz="2400" dirty="0">
                <a:solidFill>
                  <a:schemeClr val="bg2"/>
                </a:solidFill>
              </a:rPr>
              <a:t> </a:t>
            </a:r>
            <a:r>
              <a:rPr lang="tr-TR" sz="2400" dirty="0"/>
              <a:t>bu yaşadığım acılar.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İçeriye girer girmez dertlerini </a:t>
            </a:r>
            <a:r>
              <a:rPr lang="tr-TR" sz="2400" dirty="0">
                <a:solidFill>
                  <a:srgbClr val="FF0000"/>
                </a:solidFill>
              </a:rPr>
              <a:t>anlattı</a:t>
            </a:r>
            <a:r>
              <a:rPr lang="tr-TR" sz="2400" dirty="0"/>
              <a:t>.</a:t>
            </a:r>
            <a:r>
              <a:rPr lang="tr-TR" sz="2400" dirty="0">
                <a:solidFill>
                  <a:schemeClr val="bg2"/>
                </a:solidFill>
              </a:rPr>
              <a:t> 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28AFE16-CF3B-44EB-BD6A-9A295C443BA4}"/>
              </a:ext>
            </a:extLst>
          </p:cNvPr>
          <p:cNvCxnSpPr>
            <a:cxnSpLocks/>
          </p:cNvCxnSpPr>
          <p:nvPr/>
        </p:nvCxnSpPr>
        <p:spPr>
          <a:xfrm>
            <a:off x="6496051" y="145373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21716623-77B6-469B-AE03-ADB16EAACF6F}"/>
              </a:ext>
            </a:extLst>
          </p:cNvPr>
          <p:cNvSpPr txBox="1"/>
          <p:nvPr/>
        </p:nvSpPr>
        <p:spPr>
          <a:xfrm>
            <a:off x="6896672" y="1222902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cxnSp>
        <p:nvCxnSpPr>
          <p:cNvPr id="22" name="Düz Ok Bağlayıcısı 21">
            <a:extLst>
              <a:ext uri="{FF2B5EF4-FFF2-40B4-BE49-F238E27FC236}">
                <a16:creationId xmlns:a16="http://schemas.microsoft.com/office/drawing/2014/main" id="{D16F04B5-0A38-44C3-A0C2-15AF5123C50E}"/>
              </a:ext>
            </a:extLst>
          </p:cNvPr>
          <p:cNvCxnSpPr>
            <a:cxnSpLocks/>
          </p:cNvCxnSpPr>
          <p:nvPr/>
        </p:nvCxnSpPr>
        <p:spPr>
          <a:xfrm>
            <a:off x="7281142" y="20103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1EF4BAEE-8990-4DB2-8D9A-6A32B295CE55}"/>
              </a:ext>
            </a:extLst>
          </p:cNvPr>
          <p:cNvSpPr txBox="1"/>
          <p:nvPr/>
        </p:nvSpPr>
        <p:spPr>
          <a:xfrm>
            <a:off x="7792264" y="1779495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A0B85FF6-095A-47B4-BE21-AF0945ED44F2}"/>
              </a:ext>
            </a:extLst>
          </p:cNvPr>
          <p:cNvCxnSpPr>
            <a:cxnSpLocks/>
          </p:cNvCxnSpPr>
          <p:nvPr/>
        </p:nvCxnSpPr>
        <p:spPr>
          <a:xfrm>
            <a:off x="5710958" y="252596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67542D56-93B0-4D1F-B307-67EED71D3CF0}"/>
              </a:ext>
            </a:extLst>
          </p:cNvPr>
          <p:cNvCxnSpPr>
            <a:cxnSpLocks/>
          </p:cNvCxnSpPr>
          <p:nvPr/>
        </p:nvCxnSpPr>
        <p:spPr>
          <a:xfrm>
            <a:off x="6209723" y="306257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98AC0C0B-3E5B-45F1-A126-7D4ED248DBCB}"/>
              </a:ext>
            </a:extLst>
          </p:cNvPr>
          <p:cNvCxnSpPr>
            <a:cxnSpLocks/>
          </p:cNvCxnSpPr>
          <p:nvPr/>
        </p:nvCxnSpPr>
        <p:spPr>
          <a:xfrm>
            <a:off x="4900944" y="358864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Düz Ok Bağlayıcısı 29">
            <a:extLst>
              <a:ext uri="{FF2B5EF4-FFF2-40B4-BE49-F238E27FC236}">
                <a16:creationId xmlns:a16="http://schemas.microsoft.com/office/drawing/2014/main" id="{8C8AF532-3D49-45C6-A3E1-02EF854A532E}"/>
              </a:ext>
            </a:extLst>
          </p:cNvPr>
          <p:cNvCxnSpPr>
            <a:cxnSpLocks/>
          </p:cNvCxnSpPr>
          <p:nvPr/>
        </p:nvCxnSpPr>
        <p:spPr>
          <a:xfrm>
            <a:off x="5516996" y="411474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Düz Ok Bağlayıcısı 31">
            <a:extLst>
              <a:ext uri="{FF2B5EF4-FFF2-40B4-BE49-F238E27FC236}">
                <a16:creationId xmlns:a16="http://schemas.microsoft.com/office/drawing/2014/main" id="{F5A04285-D778-4DFC-9D5D-E00399D1D3DC}"/>
              </a:ext>
            </a:extLst>
          </p:cNvPr>
          <p:cNvCxnSpPr>
            <a:cxnSpLocks/>
          </p:cNvCxnSpPr>
          <p:nvPr/>
        </p:nvCxnSpPr>
        <p:spPr>
          <a:xfrm>
            <a:off x="6643833" y="463111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Düz Ok Bağlayıcısı 33">
            <a:extLst>
              <a:ext uri="{FF2B5EF4-FFF2-40B4-BE49-F238E27FC236}">
                <a16:creationId xmlns:a16="http://schemas.microsoft.com/office/drawing/2014/main" id="{0C62F48F-835E-4004-8040-B3812F651F5D}"/>
              </a:ext>
            </a:extLst>
          </p:cNvPr>
          <p:cNvCxnSpPr>
            <a:cxnSpLocks/>
          </p:cNvCxnSpPr>
          <p:nvPr/>
        </p:nvCxnSpPr>
        <p:spPr>
          <a:xfrm>
            <a:off x="6022107" y="518029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E731B842-3CB2-4EBD-985D-EA17F096D5B5}"/>
              </a:ext>
            </a:extLst>
          </p:cNvPr>
          <p:cNvSpPr txBox="1"/>
          <p:nvPr/>
        </p:nvSpPr>
        <p:spPr>
          <a:xfrm>
            <a:off x="6096000" y="2312146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EF1EACFF-802A-4522-85C5-110FBDED7D5F}"/>
              </a:ext>
            </a:extLst>
          </p:cNvPr>
          <p:cNvSpPr txBox="1"/>
          <p:nvPr/>
        </p:nvSpPr>
        <p:spPr>
          <a:xfrm>
            <a:off x="6619247" y="2836932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45223C52-C7E4-45A3-88B3-A217AB9C3DB7}"/>
              </a:ext>
            </a:extLst>
          </p:cNvPr>
          <p:cNvSpPr txBox="1"/>
          <p:nvPr/>
        </p:nvSpPr>
        <p:spPr>
          <a:xfrm>
            <a:off x="5920748" y="3901256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5D2DEF8E-3B3D-4CF9-90F1-F82E5B7129E7}"/>
              </a:ext>
            </a:extLst>
          </p:cNvPr>
          <p:cNvSpPr txBox="1"/>
          <p:nvPr/>
        </p:nvSpPr>
        <p:spPr>
          <a:xfrm>
            <a:off x="7192242" y="4416531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Devrik cümle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:a16="http://schemas.microsoft.com/office/drawing/2014/main" id="{0260B7B9-6E13-401A-B50E-F212DE35C806}"/>
              </a:ext>
            </a:extLst>
          </p:cNvPr>
          <p:cNvSpPr txBox="1"/>
          <p:nvPr/>
        </p:nvSpPr>
        <p:spPr>
          <a:xfrm>
            <a:off x="5429304" y="3379398"/>
            <a:ext cx="213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11FB0F35-C0A1-4F8F-945C-72945AF8121F}"/>
              </a:ext>
            </a:extLst>
          </p:cNvPr>
          <p:cNvSpPr txBox="1"/>
          <p:nvPr/>
        </p:nvSpPr>
        <p:spPr>
          <a:xfrm>
            <a:off x="6407149" y="4931806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Kurallı cümle</a:t>
            </a:r>
          </a:p>
        </p:txBody>
      </p:sp>
    </p:spTree>
    <p:extLst>
      <p:ext uri="{BB962C8B-B14F-4D97-AF65-F5344CB8AC3E}">
        <p14:creationId xmlns:p14="http://schemas.microsoft.com/office/powerpoint/2010/main" val="24077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69501"/>
          </a:xfrm>
        </p:spPr>
        <p:txBody>
          <a:bodyPr>
            <a:normAutofit/>
          </a:bodyPr>
          <a:lstStyle/>
          <a:p>
            <a:pPr algn="ctr"/>
            <a:r>
              <a:rPr lang="tr-TR" sz="3200" dirty="0">
                <a:solidFill>
                  <a:srgbClr val="00B050"/>
                </a:solidFill>
              </a:rPr>
              <a:t>YÜKLEMİN YERİNE GÖRE </a:t>
            </a:r>
            <a:br>
              <a:rPr lang="tr-TR" sz="3200" dirty="0">
                <a:solidFill>
                  <a:srgbClr val="00B050"/>
                </a:solidFill>
              </a:rPr>
            </a:br>
            <a:r>
              <a:rPr lang="tr-TR" sz="3200" dirty="0">
                <a:solidFill>
                  <a:srgbClr val="00B050"/>
                </a:solidFill>
              </a:rPr>
              <a:t>CÜMLE ÇEŞİTLERİ BİTTİ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158FF46C-BCE9-41FE-B0B5-34B400B85DE9}"/>
              </a:ext>
            </a:extLst>
          </p:cNvPr>
          <p:cNvSpPr txBox="1"/>
          <p:nvPr/>
        </p:nvSpPr>
        <p:spPr>
          <a:xfrm>
            <a:off x="4624028" y="604113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260510209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3682" y="1508514"/>
            <a:ext cx="5671126" cy="2492461"/>
          </a:xfrm>
        </p:spPr>
        <p:txBody>
          <a:bodyPr/>
          <a:lstStyle/>
          <a:p>
            <a:r>
              <a:rPr lang="tr-TR" sz="4800" dirty="0">
                <a:solidFill>
                  <a:srgbClr val="FFC000"/>
                </a:solidFill>
              </a:rPr>
              <a:t>ANLAMINA GÖRE </a:t>
            </a:r>
            <a:r>
              <a:rPr lang="tr-TR" sz="4800" b="0" dirty="0">
                <a:solidFill>
                  <a:srgbClr val="FFC000"/>
                </a:solidFill>
              </a:rPr>
              <a:t>CÜMLE ÇEŞİTLERİ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28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6" y="4947905"/>
            <a:ext cx="4618957" cy="1729986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OLUMLU CÜMLE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OLUMSUZ CÜMLE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SORU CÜMLESİ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ÜNLEM CÜMLESİ</a:t>
            </a:r>
          </a:p>
        </p:txBody>
      </p:sp>
    </p:spTree>
    <p:extLst>
      <p:ext uri="{BB962C8B-B14F-4D97-AF65-F5344CB8AC3E}">
        <p14:creationId xmlns:p14="http://schemas.microsoft.com/office/powerpoint/2010/main" val="315665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1. OLUMLU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2258069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Yüklemdeki eylemin gerçekleştiğini veya gerçekleşeceğini bildiren cümlelere </a:t>
            </a:r>
            <a:r>
              <a:rPr lang="tr-TR" sz="2400" dirty="0">
                <a:solidFill>
                  <a:srgbClr val="FFC000"/>
                </a:solidFill>
              </a:rPr>
              <a:t>«olumlu cümle»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29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91302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F0D7B4AE-2B91-4CBA-AECD-72107A154D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2602515"/>
              </p:ext>
            </p:extLst>
          </p:nvPr>
        </p:nvGraphicFramePr>
        <p:xfrm>
          <a:off x="539384" y="389542"/>
          <a:ext cx="11256885" cy="6258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Başlık 2">
            <a:extLst>
              <a:ext uri="{FF2B5EF4-FFF2-40B4-BE49-F238E27FC236}">
                <a16:creationId xmlns:a16="http://schemas.microsoft.com/office/drawing/2014/main" id="{8452E815-4647-4C94-BE35-9B86FE352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9013" y="5459223"/>
            <a:ext cx="7909740" cy="569086"/>
          </a:xfrm>
        </p:spPr>
        <p:txBody>
          <a:bodyPr>
            <a:normAutofit/>
          </a:bodyPr>
          <a:lstStyle/>
          <a:p>
            <a:r>
              <a:rPr lang="tr-TR" dirty="0"/>
              <a:t>CÜMLE ÇEŞİTLERİ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CD75E8-5DD1-4934-AE54-C4FBE3A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2250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AD046B-06E0-4EEA-8FF8-25146F78B2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66AD046B-06E0-4EEA-8FF8-25146F78B2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463B6A-FAA4-46F8-A77A-F384FB4BD2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C8463B6A-FAA4-46F8-A77A-F384FB4BD2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CA0517-BB2D-4C73-843D-E69A4ACC6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graphicEl>
                                              <a:dgm id="{07CA0517-BB2D-4C73-843D-E69A4ACC6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62D57B-D0B2-4C56-A9A3-20C0AF87B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D462D57B-D0B2-4C56-A9A3-20C0AF87BA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533C06D-F31C-42A1-BCD1-A8DA54847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D533C06D-F31C-42A1-BCD1-A8DA548478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A9F1B0-F21F-4546-8968-1C3EE526C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82A9F1B0-F21F-4546-8968-1C3EE526C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1B6D40-8FE1-42DF-AD3D-1100CEF72C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">
                                            <p:graphicEl>
                                              <a:dgm id="{3C1B6D40-8FE1-42DF-AD3D-1100CEF72C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C9E3A0B-E591-4C58-AA97-F1352DAC4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DC9E3A0B-E591-4C58-AA97-F1352DAC48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BAD6E65-AF88-46C0-95EB-441C485AF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graphicEl>
                                              <a:dgm id="{BBAD6E65-AF88-46C0-95EB-441C485AF1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85EDE8-1A3B-4B59-A140-E3FC7215CA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8B85EDE8-1A3B-4B59-A140-E3FC7215CA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2C89FC-42C4-4A5B-8E41-839E2F1ECD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">
                                            <p:graphicEl>
                                              <a:dgm id="{BE2C89FC-42C4-4A5B-8E41-839E2F1ECD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C48EE9-35AD-4BF5-AC65-BD575715F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14C48EE9-35AD-4BF5-AC65-BD575715F7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87BF3FC-ABEB-4288-A5DD-28B2E938C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">
                                            <p:graphicEl>
                                              <a:dgm id="{087BF3FC-ABEB-4288-A5DD-28B2E938CC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46E5E2-DB44-411C-B1D9-0D5030F5C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EA46E5E2-DB44-411C-B1D9-0D5030F5C9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86B866-FFCD-42F4-9DF3-EE0288DDC4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">
                                            <p:graphicEl>
                                              <a:dgm id="{AD86B866-FFCD-42F4-9DF3-EE0288DDC4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5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253780-AB54-49B3-8E85-257F02295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2A253780-AB54-49B3-8E85-257F02295A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A28261-23B0-449D-836B-D2BEB9DF6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">
                                            <p:graphicEl>
                                              <a:dgm id="{D2A28261-23B0-449D-836B-D2BEB9DF65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5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B49D80-793B-44C6-963D-BEAAF1545B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2">
                                            <p:graphicEl>
                                              <a:dgm id="{59B49D80-793B-44C6-963D-BEAAF1545B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0CD94C-6BDA-43CD-91D3-DF31DE295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">
                                            <p:graphicEl>
                                              <a:dgm id="{DB0CD94C-6BDA-43CD-91D3-DF31DE295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95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8741F4-3662-4519-B3E6-915B7E1EE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">
                                            <p:graphicEl>
                                              <a:dgm id="{788741F4-3662-4519-B3E6-915B7E1EE1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1500"/>
                            </p:stCondLst>
                            <p:childTnLst>
                              <p:par>
                                <p:cTn id="8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6EE32BC-7839-4A7D-B31A-A5AE2ABA44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">
                                            <p:graphicEl>
                                              <a:dgm id="{06EE32BC-7839-4A7D-B31A-A5AE2ABA44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500"/>
                            </p:stCondLst>
                            <p:childTnLst>
                              <p:par>
                                <p:cTn id="9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889C81-BB8F-4867-92FA-82D62DB3D1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2">
                                            <p:graphicEl>
                                              <a:dgm id="{30889C81-BB8F-4867-92FA-82D62DB3D1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0"/>
                            </p:stCondLst>
                            <p:childTnLst>
                              <p:par>
                                <p:cTn id="9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96FA03-8370-49CB-BB4F-2E7062EE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">
                                            <p:graphicEl>
                                              <a:dgm id="{2496FA03-8370-49CB-BB4F-2E7062EE18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500"/>
                            </p:stCondLst>
                            <p:childTnLst>
                              <p:par>
                                <p:cTn id="10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00D1A5-4A38-4685-A34B-F19C83D4B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">
                                            <p:graphicEl>
                                              <a:dgm id="{9100D1A5-4A38-4685-A34B-F19C83D4B4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9500"/>
                            </p:stCondLst>
                            <p:childTnLst>
                              <p:par>
                                <p:cTn id="10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232411-14C8-4347-8816-44F5DF6F0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">
                                            <p:graphicEl>
                                              <a:dgm id="{DA232411-14C8-4347-8816-44F5DF6F0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1500"/>
                            </p:stCondLst>
                            <p:childTnLst>
                              <p:par>
                                <p:cTn id="10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AE69B2-5BE7-41FD-AFC9-0C1852202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2">
                                            <p:graphicEl>
                                              <a:dgm id="{29AE69B2-5BE7-41FD-AFC9-0C18522027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1. OLUMLU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Saat yedide kahvaltısını yapıp evden çıktı.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30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574228" y="1762248"/>
            <a:ext cx="69619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437582" y="199274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023808" y="1762248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İstanbul’da, büyükannesinin yanında kalıyor.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6574228" y="3282540"/>
            <a:ext cx="99959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757310" y="353151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Dün hava güzeldi.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3316877" y="4797556"/>
            <a:ext cx="108886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4529151" y="502838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F8A488C4-F031-48C6-8E62-6F26A6435521}"/>
              </a:ext>
            </a:extLst>
          </p:cNvPr>
          <p:cNvSpPr txBox="1"/>
          <p:nvPr/>
        </p:nvSpPr>
        <p:spPr>
          <a:xfrm>
            <a:off x="8418335" y="3282539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59B61241-24CF-4EE0-95FD-6D410526E71A}"/>
              </a:ext>
            </a:extLst>
          </p:cNvPr>
          <p:cNvSpPr txBox="1"/>
          <p:nvPr/>
        </p:nvSpPr>
        <p:spPr>
          <a:xfrm>
            <a:off x="5133853" y="4797555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</p:spTree>
    <p:extLst>
      <p:ext uri="{BB962C8B-B14F-4D97-AF65-F5344CB8AC3E}">
        <p14:creationId xmlns:p14="http://schemas.microsoft.com/office/powerpoint/2010/main" val="437500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1. OLUMLU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Yazın tatil için Antalya’ya gideceklermiş.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31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107709" y="1793800"/>
            <a:ext cx="18646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269583" y="202622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Bütün derdim seni anlayabilmekti.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341091" y="3276415"/>
            <a:ext cx="199228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484245" y="353797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Çaymış en sevdiği içecek.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050472" y="4809486"/>
            <a:ext cx="10067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5399809" y="503159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0F5DFFE4-34A4-410E-A93F-53BD2C133656}"/>
              </a:ext>
            </a:extLst>
          </p:cNvPr>
          <p:cNvSpPr txBox="1"/>
          <p:nvPr/>
        </p:nvSpPr>
        <p:spPr>
          <a:xfrm>
            <a:off x="8023808" y="1762248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910A8867-5FD6-45A0-9350-DDEF2B53C183}"/>
              </a:ext>
            </a:extLst>
          </p:cNvPr>
          <p:cNvSpPr txBox="1"/>
          <p:nvPr/>
        </p:nvSpPr>
        <p:spPr>
          <a:xfrm>
            <a:off x="7180436" y="3307140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2BF3062F-5DB6-4DC5-95B0-F39E5565DA36}"/>
              </a:ext>
            </a:extLst>
          </p:cNvPr>
          <p:cNvSpPr txBox="1"/>
          <p:nvPr/>
        </p:nvSpPr>
        <p:spPr>
          <a:xfrm>
            <a:off x="6040041" y="4800764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</p:spTree>
    <p:extLst>
      <p:ext uri="{BB962C8B-B14F-4D97-AF65-F5344CB8AC3E}">
        <p14:creationId xmlns:p14="http://schemas.microsoft.com/office/powerpoint/2010/main" val="1155618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982404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Yüklemde belirtilen iş kötü bir durum olsa bile eylem gerçekleştiği için cümle, olumlu cümle kabul edilir.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32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8" name="Metin Yer Tutucusu 50">
            <a:extLst>
              <a:ext uri="{FF2B5EF4-FFF2-40B4-BE49-F238E27FC236}">
                <a16:creationId xmlns:a16="http://schemas.microsoft.com/office/drawing/2014/main" id="{FB38FF15-C525-4CD5-9F04-3522692DE103}"/>
              </a:ext>
            </a:extLst>
          </p:cNvPr>
          <p:cNvSpPr txBox="1">
            <a:spLocks/>
          </p:cNvSpPr>
          <p:nvPr/>
        </p:nvSpPr>
        <p:spPr>
          <a:xfrm>
            <a:off x="955889" y="3863050"/>
            <a:ext cx="10283687" cy="9824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Yani «olumlu» derken kastedilen, yüklemin güzel bir iş olması değil gerçekleşip gerçekleşmediğidir.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144306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Geçen hafta dedesi vefat etmiş.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33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4470400" y="1765332"/>
            <a:ext cx="156505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6182213" y="199102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Yağmurda ıslanınca çok kötü hastalandım.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611314" y="3288781"/>
            <a:ext cx="173159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502815" y="354999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Kazada bizim araç da hasara uğramış.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812145" y="4797115"/>
            <a:ext cx="206625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994813" y="502794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4ED89AE-46BC-41E8-A4A5-CCF8736156FF}"/>
              </a:ext>
            </a:extLst>
          </p:cNvPr>
          <p:cNvSpPr txBox="1"/>
          <p:nvPr/>
        </p:nvSpPr>
        <p:spPr>
          <a:xfrm>
            <a:off x="6782626" y="1746722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2604AA1-444A-4FC8-9AF1-0C00F6B8DB67}"/>
              </a:ext>
            </a:extLst>
          </p:cNvPr>
          <p:cNvSpPr txBox="1"/>
          <p:nvPr/>
        </p:nvSpPr>
        <p:spPr>
          <a:xfrm>
            <a:off x="8175710" y="3288780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7B182E33-C468-4E03-B054-AC44F38CC521}"/>
              </a:ext>
            </a:extLst>
          </p:cNvPr>
          <p:cNvSpPr txBox="1"/>
          <p:nvPr/>
        </p:nvSpPr>
        <p:spPr>
          <a:xfrm>
            <a:off x="7641935" y="4791770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</p:spTree>
    <p:extLst>
      <p:ext uri="{BB962C8B-B14F-4D97-AF65-F5344CB8AC3E}">
        <p14:creationId xmlns:p14="http://schemas.microsoft.com/office/powerpoint/2010/main" val="1189283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OLUMSUZ CÜMLE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1928070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Yüklemdeki eylemin gerçekleşmediğini veya gerçekleşmeyeceğini bildiren cümlelere </a:t>
            </a:r>
            <a:r>
              <a:rPr lang="tr-TR" sz="2400" dirty="0">
                <a:solidFill>
                  <a:srgbClr val="FFC000"/>
                </a:solidFill>
              </a:rPr>
              <a:t>«olumsuz cümle» </a:t>
            </a:r>
            <a:r>
              <a:rPr lang="tr-TR" sz="2400" dirty="0"/>
              <a:t>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34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677864" y="3318057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Fiil cümlelerinde olumsuzluk </a:t>
            </a:r>
            <a:r>
              <a:rPr lang="tr-TR" sz="2400" dirty="0">
                <a:solidFill>
                  <a:schemeClr val="bg2"/>
                </a:solidFill>
              </a:rPr>
              <a:t>«-</a:t>
            </a:r>
            <a:r>
              <a:rPr lang="tr-TR" sz="2400" dirty="0" err="1">
                <a:solidFill>
                  <a:schemeClr val="bg2"/>
                </a:solidFill>
              </a:rPr>
              <a:t>ma</a:t>
            </a:r>
            <a:r>
              <a:rPr lang="tr-TR" sz="2400" dirty="0">
                <a:solidFill>
                  <a:schemeClr val="bg2"/>
                </a:solidFill>
              </a:rPr>
              <a:t>/-me» </a:t>
            </a:r>
            <a:r>
              <a:rPr lang="tr-TR" sz="2400" dirty="0"/>
              <a:t>olumsuzluk eki ile yapılır.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9D6799B0-778F-4DCB-970F-90ACEFC6391D}"/>
              </a:ext>
            </a:extLst>
          </p:cNvPr>
          <p:cNvSpPr txBox="1">
            <a:spLocks/>
          </p:cNvSpPr>
          <p:nvPr/>
        </p:nvSpPr>
        <p:spPr>
          <a:xfrm>
            <a:off x="1677864" y="4059763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İsim cümlelerinde olumsuzluk </a:t>
            </a:r>
            <a:r>
              <a:rPr lang="tr-TR" sz="2400" dirty="0">
                <a:solidFill>
                  <a:schemeClr val="bg2"/>
                </a:solidFill>
              </a:rPr>
              <a:t>«-sız, yok, değil» </a:t>
            </a:r>
            <a:r>
              <a:rPr lang="tr-TR" sz="2400" dirty="0"/>
              <a:t>vb. ile yapılır.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61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OLUMSUZ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Bahar gelmesine rağmen ağacım çiçek açmadı.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35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182213" y="1795394"/>
            <a:ext cx="188113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213059" y="20262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820985" y="1762248"/>
            <a:ext cx="2817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Çiçek aç + </a:t>
            </a:r>
            <a:r>
              <a:rPr lang="tr-TR" sz="2400" dirty="0" err="1">
                <a:solidFill>
                  <a:schemeClr val="bg2"/>
                </a:solidFill>
              </a:rPr>
              <a:t>ma</a:t>
            </a:r>
            <a:r>
              <a:rPr lang="tr-TR" sz="2400" dirty="0"/>
              <a:t> + </a:t>
            </a:r>
            <a:r>
              <a:rPr lang="tr-TR" sz="2400" dirty="0" err="1"/>
              <a:t>dı</a:t>
            </a:r>
            <a:endParaRPr lang="tr-TR" sz="2400" dirty="0"/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Yaşadıklarımdan sonra kendime gelemedim.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830619" y="3296399"/>
            <a:ext cx="278207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717759" y="353151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8413950" y="3300685"/>
            <a:ext cx="3657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Kendime gel – </a:t>
            </a:r>
            <a:r>
              <a:rPr lang="tr-TR" sz="2400" dirty="0">
                <a:solidFill>
                  <a:schemeClr val="bg2"/>
                </a:solidFill>
              </a:rPr>
              <a:t>eme</a:t>
            </a:r>
            <a:r>
              <a:rPr lang="tr-TR" sz="2400" dirty="0"/>
              <a:t> – </a:t>
            </a:r>
            <a:r>
              <a:rPr lang="tr-TR" sz="2400" dirty="0" err="1"/>
              <a:t>di</a:t>
            </a:r>
            <a:r>
              <a:rPr lang="tr-TR" sz="2400" dirty="0"/>
              <a:t> -m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Geceleri hiç vaktinde uyumaz.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703617" y="4789731"/>
            <a:ext cx="123536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095999" y="502056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6684418" y="4766210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Uyu – </a:t>
            </a:r>
            <a:r>
              <a:rPr lang="tr-TR" sz="2400" dirty="0" err="1">
                <a:solidFill>
                  <a:schemeClr val="bg2"/>
                </a:solidFill>
              </a:rPr>
              <a:t>ma</a:t>
            </a:r>
            <a:r>
              <a:rPr lang="tr-TR" sz="2400" dirty="0"/>
              <a:t> - z</a:t>
            </a:r>
          </a:p>
        </p:txBody>
      </p:sp>
    </p:spTree>
    <p:extLst>
      <p:ext uri="{BB962C8B-B14F-4D97-AF65-F5344CB8AC3E}">
        <p14:creationId xmlns:p14="http://schemas.microsoft.com/office/powerpoint/2010/main" val="1311498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2. OLUMSUZ CÜMLE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Bu yemek çok tuzsuz.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36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3764905" y="1760197"/>
            <a:ext cx="115751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5051712" y="202711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4748291" y="1796281"/>
            <a:ext cx="328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Tuz - </a:t>
            </a:r>
            <a:r>
              <a:rPr lang="tr-TR" sz="2400" dirty="0" err="1">
                <a:solidFill>
                  <a:schemeClr val="bg2"/>
                </a:solidFill>
              </a:rPr>
              <a:t>suz</a:t>
            </a:r>
            <a:endParaRPr lang="tr-TR" sz="2400" dirty="0">
              <a:solidFill>
                <a:schemeClr val="bg2"/>
              </a:solidFill>
            </a:endParaRP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Burada balık avlamak hiç de kolay değil.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578765" y="3300686"/>
            <a:ext cx="151354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269583" y="353797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697919" y="3300686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Kolay </a:t>
            </a:r>
            <a:r>
              <a:rPr lang="tr-TR" sz="2400" dirty="0">
                <a:solidFill>
                  <a:schemeClr val="bg2"/>
                </a:solidFill>
              </a:rPr>
              <a:t>değil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 kitap bende yok.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004065" y="4797115"/>
            <a:ext cx="63259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4808102" y="502794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4247847" y="4797115"/>
            <a:ext cx="315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Yok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3326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cümleler yapıca olumlu olduğu hâlde anlamca olumsuz olabilir.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37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109057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Yani olumsuzluk eki almamalarına rağmen anlamları olumsuz olabilir.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3338657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İnsan hiç sevdiğine küser mi?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38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4387551" y="1766952"/>
            <a:ext cx="137594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5914159" y="199778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5472533" y="1762248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Küsmez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 kadarcık parayla çalışılır mı hiç bu işte!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486454" y="3261419"/>
            <a:ext cx="127703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336561" y="354075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336561" y="3271392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Çalışılmaz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Evde ne odun var ne de kömür.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3858382" y="4824667"/>
            <a:ext cx="52917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246946" y="505565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6932053" y="4824666"/>
            <a:ext cx="3342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Odun da kömür de yok. </a:t>
            </a:r>
          </a:p>
        </p:txBody>
      </p:sp>
    </p:spTree>
    <p:extLst>
      <p:ext uri="{BB962C8B-B14F-4D97-AF65-F5344CB8AC3E}">
        <p14:creationId xmlns:p14="http://schemas.microsoft.com/office/powerpoint/2010/main" val="618610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Bazı cümleler yapıca olumsuz olduğu hâlde anlamca olumlu olabilir.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39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24" name="Metin Yer Tutucusu 50">
            <a:extLst>
              <a:ext uri="{FF2B5EF4-FFF2-40B4-BE49-F238E27FC236}">
                <a16:creationId xmlns:a16="http://schemas.microsoft.com/office/drawing/2014/main" id="{61945BC7-9FF9-4241-814A-0E20A2D94078}"/>
              </a:ext>
            </a:extLst>
          </p:cNvPr>
          <p:cNvSpPr txBox="1">
            <a:spLocks/>
          </p:cNvSpPr>
          <p:nvPr/>
        </p:nvSpPr>
        <p:spPr>
          <a:xfrm>
            <a:off x="1032573" y="3887824"/>
            <a:ext cx="10283687" cy="109057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Yani olumsuzluk eki almalarına rağmen anlamları olumlu olabilir.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236994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3682" y="1905678"/>
            <a:ext cx="5671126" cy="2492461"/>
          </a:xfrm>
        </p:spPr>
        <p:txBody>
          <a:bodyPr/>
          <a:lstStyle/>
          <a:p>
            <a:r>
              <a:rPr lang="tr-TR" sz="48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YÜKLEMİN TÜRÜNE GÖRE </a:t>
            </a:r>
            <a:r>
              <a:rPr lang="tr-TR" sz="48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CÜMLE ÇEŞİTLERİ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9766" y="4947905"/>
            <a:ext cx="4618957" cy="590626"/>
          </a:xfrm>
        </p:spPr>
        <p:txBody>
          <a:bodyPr/>
          <a:lstStyle/>
          <a:p>
            <a:r>
              <a:rPr lang="tr-TR" dirty="0">
                <a:solidFill>
                  <a:schemeClr val="bg2"/>
                </a:solidFill>
              </a:rPr>
              <a:t>FİİL CÜMLESİ – İSİM CÜMLESİ</a:t>
            </a:r>
          </a:p>
        </p:txBody>
      </p:sp>
    </p:spTree>
    <p:extLst>
      <p:ext uri="{BB962C8B-B14F-4D97-AF65-F5344CB8AC3E}">
        <p14:creationId xmlns:p14="http://schemas.microsoft.com/office/powerpoint/2010/main" val="424570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Böyle güzel etkinliği kim beğenmez?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40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075520" y="1762248"/>
            <a:ext cx="163931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6860010" y="199580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6932053" y="1741724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Herkes beğenir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Bugün için bir hediye almadım değil.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708127" y="3271391"/>
            <a:ext cx="19328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860009" y="350222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6640945" y="3271391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Aldım 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Orada beni tanıyan yok değil.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546350" y="4824665"/>
            <a:ext cx="130026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5944754" y="502794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6360253" y="4797114"/>
            <a:ext cx="1195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Var </a:t>
            </a:r>
          </a:p>
        </p:txBody>
      </p:sp>
    </p:spTree>
    <p:extLst>
      <p:ext uri="{BB962C8B-B14F-4D97-AF65-F5344CB8AC3E}">
        <p14:creationId xmlns:p14="http://schemas.microsoft.com/office/powerpoint/2010/main" val="3303832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3. SORU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2258069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Soru anlamı taşıyan, karşılığında cevap bekleyen cümlelere </a:t>
            </a:r>
            <a:r>
              <a:rPr lang="tr-TR" sz="2400" dirty="0">
                <a:solidFill>
                  <a:srgbClr val="FFC000"/>
                </a:solidFill>
              </a:rPr>
              <a:t>«soru cümlesi»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41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643915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3. SORU CÜMLESİ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Pazar günü ailecek pikniğe gittiniz mi?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42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406358" y="1795393"/>
            <a:ext cx="152091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113931" y="20262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7323858" y="1795393"/>
            <a:ext cx="2817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Soru cümlesi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Öğretmenin, hazırladığın ödevi beğendi mi?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938981" y="3296399"/>
            <a:ext cx="167371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717759" y="353151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 insanlar nereden geliyor?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3493655" y="4789730"/>
            <a:ext cx="11337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095999" y="502056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01D36A0-B7D3-43E0-8350-69C24F118516}"/>
              </a:ext>
            </a:extLst>
          </p:cNvPr>
          <p:cNvSpPr txBox="1"/>
          <p:nvPr/>
        </p:nvSpPr>
        <p:spPr>
          <a:xfrm>
            <a:off x="7970052" y="3276971"/>
            <a:ext cx="2817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Soru cümlesi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4ABA296-4AF0-4D81-9FF4-78793B6775A1}"/>
              </a:ext>
            </a:extLst>
          </p:cNvPr>
          <p:cNvSpPr txBox="1"/>
          <p:nvPr/>
        </p:nvSpPr>
        <p:spPr>
          <a:xfrm>
            <a:off x="6308924" y="4789730"/>
            <a:ext cx="2817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Soru cümlesi</a:t>
            </a:r>
          </a:p>
        </p:txBody>
      </p:sp>
    </p:spTree>
    <p:extLst>
      <p:ext uri="{BB962C8B-B14F-4D97-AF65-F5344CB8AC3E}">
        <p14:creationId xmlns:p14="http://schemas.microsoft.com/office/powerpoint/2010/main" val="3159972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668367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İçinde soru sözcüğü geçen her cümle soru cümlesi değildir.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43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32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Bu değirmenin suyunun nereden geldiği anlaşıldı.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44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033817" y="1769434"/>
            <a:ext cx="114839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429337" y="19930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429337" y="1762247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Bana neden böyle davrandığını anlamıyorum.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2659917" y="3261419"/>
            <a:ext cx="88684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906953" y="349225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8255048" y="3261419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Olumsuz cümle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Kime baksam yüzünde bir parça sen varsın.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050472" y="4824667"/>
            <a:ext cx="69619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7660110" y="503718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E912405-94F3-4232-BFC9-8795F5AC27FA}"/>
              </a:ext>
            </a:extLst>
          </p:cNvPr>
          <p:cNvSpPr txBox="1"/>
          <p:nvPr/>
        </p:nvSpPr>
        <p:spPr>
          <a:xfrm>
            <a:off x="7744265" y="4806352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 </a:t>
            </a:r>
          </a:p>
        </p:txBody>
      </p:sp>
    </p:spTree>
    <p:extLst>
      <p:ext uri="{BB962C8B-B14F-4D97-AF65-F5344CB8AC3E}">
        <p14:creationId xmlns:p14="http://schemas.microsoft.com/office/powerpoint/2010/main" val="1029575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Gelir mi gelmez mi bilmiyorum.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45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2614269" y="1760195"/>
            <a:ext cx="38754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6096000" y="19930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6629381" y="1760194"/>
            <a:ext cx="2555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Olumsuz cümle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Güzel mi güzel bir kitap aldım.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2746663" y="3261419"/>
            <a:ext cx="3844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016584" y="349225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6375566" y="3243776"/>
            <a:ext cx="50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 (Pekiştirme anlamı)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Sokaktan geldin mi doğru banyoya.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147127" y="4806351"/>
            <a:ext cx="40832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792191" y="502207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E912405-94F3-4232-BFC9-8795F5AC27FA}"/>
              </a:ext>
            </a:extLst>
          </p:cNvPr>
          <p:cNvSpPr txBox="1"/>
          <p:nvPr/>
        </p:nvSpPr>
        <p:spPr>
          <a:xfrm>
            <a:off x="7488382" y="4806351"/>
            <a:ext cx="4082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 (Zaman anlamı) 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17117C8E-5B35-4E1E-9DB2-936BC605ACE0}"/>
              </a:ext>
            </a:extLst>
          </p:cNvPr>
          <p:cNvSpPr/>
          <p:nvPr/>
        </p:nvSpPr>
        <p:spPr>
          <a:xfrm>
            <a:off x="4013578" y="1797654"/>
            <a:ext cx="38754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2567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16" grpId="0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ANLAMINA GÖRE CÜMLE ÇEŞİTLERİ</a:t>
            </a:r>
            <a:endParaRPr lang="tr-TR" dirty="0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46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OLUMLU CÜMLE</a:t>
            </a:r>
            <a:endParaRPr lang="tr-TR" dirty="0"/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823912"/>
          </a:xfrm>
        </p:spPr>
        <p:txBody>
          <a:bodyPr/>
          <a:lstStyle/>
          <a:p>
            <a:r>
              <a:rPr lang="tr-TR" sz="2400" dirty="0"/>
              <a:t>Yüklemin gerçekleştiği cümleler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2. OLUMSUZ CÜMLE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1063564"/>
          </a:xfrm>
        </p:spPr>
        <p:txBody>
          <a:bodyPr>
            <a:normAutofit/>
          </a:bodyPr>
          <a:lstStyle/>
          <a:p>
            <a:r>
              <a:rPr lang="tr-TR" sz="2400" dirty="0"/>
              <a:t>Yüklemin gerçekleşmediği cümleler</a:t>
            </a:r>
          </a:p>
        </p:txBody>
      </p:sp>
      <p:sp>
        <p:nvSpPr>
          <p:cNvPr id="10" name="Metin Yer Tutucusu 93">
            <a:extLst>
              <a:ext uri="{FF2B5EF4-FFF2-40B4-BE49-F238E27FC236}">
                <a16:creationId xmlns:a16="http://schemas.microsoft.com/office/drawing/2014/main" id="{7A2C98A8-173F-4DB0-8FE8-3DB40619A40B}"/>
              </a:ext>
            </a:extLst>
          </p:cNvPr>
          <p:cNvSpPr txBox="1">
            <a:spLocks/>
          </p:cNvSpPr>
          <p:nvPr/>
        </p:nvSpPr>
        <p:spPr>
          <a:xfrm>
            <a:off x="4085693" y="3418718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3. SORU CÜMLESİ</a:t>
            </a:r>
            <a:endParaRPr lang="tr-TR" dirty="0"/>
          </a:p>
        </p:txBody>
      </p:sp>
      <p:sp>
        <p:nvSpPr>
          <p:cNvPr id="11" name="İçerik Yer Tutucusu 94">
            <a:extLst>
              <a:ext uri="{FF2B5EF4-FFF2-40B4-BE49-F238E27FC236}">
                <a16:creationId xmlns:a16="http://schemas.microsoft.com/office/drawing/2014/main" id="{9FF39EAE-6DCC-4F5B-91EE-1C3214A56134}"/>
              </a:ext>
            </a:extLst>
          </p:cNvPr>
          <p:cNvSpPr txBox="1">
            <a:spLocks/>
          </p:cNvSpPr>
          <p:nvPr/>
        </p:nvSpPr>
        <p:spPr>
          <a:xfrm>
            <a:off x="4085693" y="4365178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 anlamı taşıyan cümleler</a:t>
            </a:r>
          </a:p>
        </p:txBody>
      </p:sp>
    </p:spTree>
    <p:extLst>
      <p:ext uri="{BB962C8B-B14F-4D97-AF65-F5344CB8AC3E}">
        <p14:creationId xmlns:p14="http://schemas.microsoft.com/office/powerpoint/2010/main" val="265573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build="p"/>
      <p:bldP spid="96" grpId="0" build="p"/>
      <p:bldP spid="97" grpId="0" build="p"/>
      <p:bldP spid="10" grpId="0" build="p"/>
      <p:bldP spid="1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anlamlarına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47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Saat beş gibi eve gelirim.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Yarın hastaneye gideceğim için size gelemem.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Ben de sizinle gelmek istemiyorum değil elbette.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Bir kase daha çorba içer misin?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Bu hatayı nasıl yaptığını bir türlü anlamıyorum.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Evde ne pirinç kalmış ne de bulgur.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Hiç de mantıklı değilmiş bu yaptıkları.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Yemeğimiz bitti mi tatlımızı da yeriz.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331445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anlamlarına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48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3445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Saat beş gibi eve </a:t>
            </a:r>
            <a:r>
              <a:rPr lang="tr-TR" sz="2400" dirty="0">
                <a:solidFill>
                  <a:srgbClr val="FF0000"/>
                </a:solidFill>
              </a:rPr>
              <a:t>gelirim.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Yarın hastaneye gideceğim için size </a:t>
            </a:r>
            <a:r>
              <a:rPr lang="tr-TR" sz="2400" dirty="0">
                <a:solidFill>
                  <a:srgbClr val="FF0000"/>
                </a:solidFill>
              </a:rPr>
              <a:t>gelemem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Ben de sizinle gelmek </a:t>
            </a:r>
            <a:r>
              <a:rPr lang="tr-TR" sz="2400" dirty="0">
                <a:solidFill>
                  <a:srgbClr val="FF0000"/>
                </a:solidFill>
              </a:rPr>
              <a:t>istemiyorum değil </a:t>
            </a:r>
            <a:r>
              <a:rPr lang="tr-TR" sz="2400" dirty="0"/>
              <a:t>elbette.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Bir kase daha çorba </a:t>
            </a:r>
            <a:r>
              <a:rPr lang="tr-TR" sz="2400" dirty="0">
                <a:solidFill>
                  <a:srgbClr val="FF0000"/>
                </a:solidFill>
              </a:rPr>
              <a:t>içer misin?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Bu hatayı </a:t>
            </a:r>
            <a:r>
              <a:rPr lang="tr-TR" sz="2400" u="sng" dirty="0"/>
              <a:t>nasıl</a:t>
            </a:r>
            <a:r>
              <a:rPr lang="tr-TR" sz="2400" dirty="0"/>
              <a:t> yaptığını bir türlü </a:t>
            </a:r>
            <a:r>
              <a:rPr lang="tr-TR" sz="2400" dirty="0">
                <a:solidFill>
                  <a:srgbClr val="FF0000"/>
                </a:solidFill>
              </a:rPr>
              <a:t>anlamıyorum</a:t>
            </a:r>
            <a:r>
              <a:rPr lang="tr-TR" sz="2400" dirty="0"/>
              <a:t>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Evde </a:t>
            </a:r>
            <a:r>
              <a:rPr lang="tr-TR" sz="2400" dirty="0">
                <a:solidFill>
                  <a:srgbClr val="FF0000"/>
                </a:solidFill>
              </a:rPr>
              <a:t>ne</a:t>
            </a:r>
            <a:r>
              <a:rPr lang="tr-TR" sz="2400" dirty="0"/>
              <a:t> pirinç </a:t>
            </a:r>
            <a:r>
              <a:rPr lang="tr-TR" sz="2400" dirty="0">
                <a:solidFill>
                  <a:srgbClr val="FF0000"/>
                </a:solidFill>
              </a:rPr>
              <a:t>kalmış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ne</a:t>
            </a:r>
            <a:r>
              <a:rPr lang="tr-TR" sz="2400" dirty="0"/>
              <a:t> de bulgur.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Hiç de </a:t>
            </a:r>
            <a:r>
              <a:rPr lang="tr-TR" sz="2400" dirty="0">
                <a:solidFill>
                  <a:srgbClr val="FF0000"/>
                </a:solidFill>
              </a:rPr>
              <a:t>mantıklı değilmiş </a:t>
            </a:r>
            <a:r>
              <a:rPr lang="tr-TR" sz="2400" dirty="0"/>
              <a:t>bu yaptıkları.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Yemeğimiz bitti </a:t>
            </a:r>
            <a:r>
              <a:rPr lang="tr-TR" sz="2400" u="sng" dirty="0"/>
              <a:t>mi</a:t>
            </a:r>
            <a:r>
              <a:rPr lang="tr-TR" sz="2400" dirty="0"/>
              <a:t> tatlımızı da </a:t>
            </a:r>
            <a:r>
              <a:rPr lang="tr-TR" sz="2400" dirty="0">
                <a:solidFill>
                  <a:srgbClr val="FF0000"/>
                </a:solidFill>
              </a:rPr>
              <a:t>yeriz</a:t>
            </a:r>
            <a:r>
              <a:rPr lang="tr-TR" sz="2400" dirty="0"/>
              <a:t>.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6C02BF69-BDF9-44C7-B81F-E39FC625F36F}"/>
              </a:ext>
            </a:extLst>
          </p:cNvPr>
          <p:cNvCxnSpPr>
            <a:cxnSpLocks/>
          </p:cNvCxnSpPr>
          <p:nvPr/>
        </p:nvCxnSpPr>
        <p:spPr>
          <a:xfrm>
            <a:off x="4515339" y="146427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Düz Ok Bağlayıcısı 21">
            <a:extLst>
              <a:ext uri="{FF2B5EF4-FFF2-40B4-BE49-F238E27FC236}">
                <a16:creationId xmlns:a16="http://schemas.microsoft.com/office/drawing/2014/main" id="{1FA15EA1-2941-4C08-9FCD-573C2C699F76}"/>
              </a:ext>
            </a:extLst>
          </p:cNvPr>
          <p:cNvCxnSpPr>
            <a:cxnSpLocks/>
          </p:cNvCxnSpPr>
          <p:nvPr/>
        </p:nvCxnSpPr>
        <p:spPr>
          <a:xfrm>
            <a:off x="7179542" y="200791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158FA161-F460-4E9B-893A-5C23E69ECE59}"/>
              </a:ext>
            </a:extLst>
          </p:cNvPr>
          <p:cNvCxnSpPr>
            <a:cxnSpLocks/>
          </p:cNvCxnSpPr>
          <p:nvPr/>
        </p:nvCxnSpPr>
        <p:spPr>
          <a:xfrm>
            <a:off x="7527637" y="253438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39DAE52E-BB2D-491E-AFAD-02948FC125E6}"/>
              </a:ext>
            </a:extLst>
          </p:cNvPr>
          <p:cNvCxnSpPr>
            <a:cxnSpLocks/>
          </p:cNvCxnSpPr>
          <p:nvPr/>
        </p:nvCxnSpPr>
        <p:spPr>
          <a:xfrm>
            <a:off x="5323033" y="30516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0A1302A6-D77C-4258-9403-3E1DF1D4DA4A}"/>
              </a:ext>
            </a:extLst>
          </p:cNvPr>
          <p:cNvCxnSpPr>
            <a:cxnSpLocks/>
          </p:cNvCxnSpPr>
          <p:nvPr/>
        </p:nvCxnSpPr>
        <p:spPr>
          <a:xfrm>
            <a:off x="7255113" y="362428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0BD58DC3-6436-4CA0-9D7C-38E24E7B0D0A}"/>
              </a:ext>
            </a:extLst>
          </p:cNvPr>
          <p:cNvCxnSpPr>
            <a:cxnSpLocks/>
          </p:cNvCxnSpPr>
          <p:nvPr/>
        </p:nvCxnSpPr>
        <p:spPr>
          <a:xfrm>
            <a:off x="5858742" y="414151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7F2BBC8B-3E2F-4DB6-B3CD-56366B7DB07E}"/>
              </a:ext>
            </a:extLst>
          </p:cNvPr>
          <p:cNvCxnSpPr>
            <a:cxnSpLocks/>
          </p:cNvCxnSpPr>
          <p:nvPr/>
        </p:nvCxnSpPr>
        <p:spPr>
          <a:xfrm>
            <a:off x="6096000" y="464951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A54971E5-08A3-4EFE-948F-86058EF8485D}"/>
              </a:ext>
            </a:extLst>
          </p:cNvPr>
          <p:cNvCxnSpPr>
            <a:cxnSpLocks/>
          </p:cNvCxnSpPr>
          <p:nvPr/>
        </p:nvCxnSpPr>
        <p:spPr>
          <a:xfrm>
            <a:off x="5925127" y="522678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18252C6F-1620-4D9E-B12C-9D18BEE91313}"/>
              </a:ext>
            </a:extLst>
          </p:cNvPr>
          <p:cNvSpPr txBox="1"/>
          <p:nvPr/>
        </p:nvSpPr>
        <p:spPr>
          <a:xfrm>
            <a:off x="5033820" y="1233444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8F7DE687-456B-4F18-8A70-6B902E6A42D4}"/>
              </a:ext>
            </a:extLst>
          </p:cNvPr>
          <p:cNvSpPr txBox="1"/>
          <p:nvPr/>
        </p:nvSpPr>
        <p:spPr>
          <a:xfrm>
            <a:off x="7852356" y="1763021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Olumsuz cümle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D713B408-9743-40AF-8871-F0B63FCE7A4B}"/>
              </a:ext>
            </a:extLst>
          </p:cNvPr>
          <p:cNvSpPr txBox="1"/>
          <p:nvPr/>
        </p:nvSpPr>
        <p:spPr>
          <a:xfrm>
            <a:off x="8023228" y="2193808"/>
            <a:ext cx="4168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Biçimce olumsuz, anlamca olumlu cümle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A5A1DCE4-8C09-4857-B133-AFC2D25E608C}"/>
              </a:ext>
            </a:extLst>
          </p:cNvPr>
          <p:cNvSpPr txBox="1"/>
          <p:nvPr/>
        </p:nvSpPr>
        <p:spPr>
          <a:xfrm>
            <a:off x="5753100" y="2825941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Soru cümlesi</a:t>
            </a:r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36697B4E-643A-404E-96FB-E6C43561B8AE}"/>
              </a:ext>
            </a:extLst>
          </p:cNvPr>
          <p:cNvSpPr txBox="1"/>
          <p:nvPr/>
        </p:nvSpPr>
        <p:spPr>
          <a:xfrm>
            <a:off x="7852356" y="3362375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Olumsuz cümle</a:t>
            </a:r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2D1949C9-2D51-49DB-A724-087AB7F9D4BE}"/>
              </a:ext>
            </a:extLst>
          </p:cNvPr>
          <p:cNvSpPr txBox="1"/>
          <p:nvPr/>
        </p:nvSpPr>
        <p:spPr>
          <a:xfrm>
            <a:off x="6354619" y="3889932"/>
            <a:ext cx="5763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Biçimce olumlu, anlamca olumsuz cümle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F06F5068-BF3C-4D79-B853-D9E1B6064D1C}"/>
              </a:ext>
            </a:extLst>
          </p:cNvPr>
          <p:cNvSpPr txBox="1"/>
          <p:nvPr/>
        </p:nvSpPr>
        <p:spPr>
          <a:xfrm>
            <a:off x="6679339" y="4386033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Olumsuz cümle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2CD435B8-06C0-4D99-A401-B566FFCDFEF9}"/>
              </a:ext>
            </a:extLst>
          </p:cNvPr>
          <p:cNvSpPr txBox="1"/>
          <p:nvPr/>
        </p:nvSpPr>
        <p:spPr>
          <a:xfrm>
            <a:off x="6430191" y="4942598"/>
            <a:ext cx="2346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Olumlu cümle</a:t>
            </a:r>
          </a:p>
        </p:txBody>
      </p:sp>
    </p:spTree>
    <p:extLst>
      <p:ext uri="{BB962C8B-B14F-4D97-AF65-F5344CB8AC3E}">
        <p14:creationId xmlns:p14="http://schemas.microsoft.com/office/powerpoint/2010/main" val="382584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052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ANLAMINA GÖRE </a:t>
            </a:r>
            <a:br>
              <a:rPr lang="tr-TR" dirty="0">
                <a:solidFill>
                  <a:srgbClr val="C00000"/>
                </a:solidFill>
              </a:rPr>
            </a:br>
            <a:r>
              <a:rPr lang="tr-TR" dirty="0">
                <a:solidFill>
                  <a:srgbClr val="C00000"/>
                </a:solidFill>
              </a:rPr>
              <a:t>CÜMLE ÇEŞİTLERİ BİTTİ.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BFDBFD-7DA1-4835-AFF2-864FF1402244}"/>
              </a:ext>
            </a:extLst>
          </p:cNvPr>
          <p:cNvSpPr txBox="1"/>
          <p:nvPr/>
        </p:nvSpPr>
        <p:spPr>
          <a:xfrm>
            <a:off x="4449403" y="601342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265232659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1. FİİL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706398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Yüklemi </a:t>
            </a:r>
            <a:r>
              <a:rPr lang="tr-TR" sz="2400" dirty="0">
                <a:solidFill>
                  <a:schemeClr val="bg2"/>
                </a:solidFill>
              </a:rPr>
              <a:t>çekimli fiil </a:t>
            </a:r>
            <a:r>
              <a:rPr lang="tr-TR" sz="2400" dirty="0"/>
              <a:t>olan cümlelere </a:t>
            </a:r>
            <a:r>
              <a:rPr lang="tr-TR" sz="2400" dirty="0">
                <a:solidFill>
                  <a:srgbClr val="FF0000"/>
                </a:solidFill>
              </a:rPr>
              <a:t>«fiil cümlesi»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927246" y="2550844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Cümlenin yüklemi bulunur.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9D6799B0-778F-4DCB-970F-90ACEFC6391D}"/>
              </a:ext>
            </a:extLst>
          </p:cNvPr>
          <p:cNvSpPr txBox="1">
            <a:spLocks/>
          </p:cNvSpPr>
          <p:nvPr/>
        </p:nvSpPr>
        <p:spPr>
          <a:xfrm>
            <a:off x="1927246" y="3292550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Yüklem, mastar eki (-</a:t>
            </a:r>
            <a:r>
              <a:rPr lang="tr-TR" sz="2400" dirty="0" err="1"/>
              <a:t>mak</a:t>
            </a:r>
            <a:r>
              <a:rPr lang="tr-TR" sz="2400" dirty="0"/>
              <a:t> / -</a:t>
            </a:r>
            <a:r>
              <a:rPr lang="tr-TR" sz="2400" dirty="0" err="1"/>
              <a:t>mek</a:t>
            </a:r>
            <a:r>
              <a:rPr lang="tr-TR" sz="2400" dirty="0"/>
              <a:t>) alabiliyorsa fiildir.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Metin Yer Tutucusu 131">
            <a:extLst>
              <a:ext uri="{FF2B5EF4-FFF2-40B4-BE49-F238E27FC236}">
                <a16:creationId xmlns:a16="http://schemas.microsoft.com/office/drawing/2014/main" id="{1427ED66-64C5-48D0-878E-EF9875FCB4C8}"/>
              </a:ext>
            </a:extLst>
          </p:cNvPr>
          <p:cNvSpPr txBox="1">
            <a:spLocks/>
          </p:cNvSpPr>
          <p:nvPr/>
        </p:nvSpPr>
        <p:spPr>
          <a:xfrm>
            <a:off x="1927246" y="4034256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Fiil, kip ve kişi eki almışsa çekimli fiildir.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9" name="Metin Yer Tutucusu 131">
            <a:extLst>
              <a:ext uri="{FF2B5EF4-FFF2-40B4-BE49-F238E27FC236}">
                <a16:creationId xmlns:a16="http://schemas.microsoft.com/office/drawing/2014/main" id="{21AC74FF-7B77-45C7-B9B0-1A54760AC8FB}"/>
              </a:ext>
            </a:extLst>
          </p:cNvPr>
          <p:cNvSpPr txBox="1">
            <a:spLocks/>
          </p:cNvSpPr>
          <p:nvPr/>
        </p:nvSpPr>
        <p:spPr>
          <a:xfrm>
            <a:off x="1927246" y="4775962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Yüklem çekimli fiilse cümle, fiil cümlesidir.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77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  <p:bldP spid="8" grpId="0" build="p"/>
      <p:bldP spid="9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>
            <a:extLst>
              <a:ext uri="{FF2B5EF4-FFF2-40B4-BE49-F238E27FC236}">
                <a16:creationId xmlns:a16="http://schemas.microsoft.com/office/drawing/2014/main" id="{4D8FFB7C-DCC2-4223-99A2-41DFB0AA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3682" y="1508514"/>
            <a:ext cx="5671126" cy="2492461"/>
          </a:xfrm>
        </p:spPr>
        <p:txBody>
          <a:bodyPr/>
          <a:lstStyle/>
          <a:p>
            <a:r>
              <a:rPr lang="tr-TR" sz="4800" dirty="0">
                <a:solidFill>
                  <a:srgbClr val="0070C0"/>
                </a:solidFill>
              </a:rPr>
              <a:t>YAPISINA GÖRE </a:t>
            </a:r>
            <a:r>
              <a:rPr lang="tr-TR" sz="4800" b="0" dirty="0">
                <a:solidFill>
                  <a:srgbClr val="0070C0"/>
                </a:solidFill>
              </a:rPr>
              <a:t>CÜMLE ÇEŞİTLERİ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4B1C7B-2690-4FB4-811D-96881CD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50</a:t>
            </a:fld>
            <a:endParaRPr lang="tr-TR" noProof="0" dirty="0"/>
          </a:p>
        </p:txBody>
      </p:sp>
      <p:sp>
        <p:nvSpPr>
          <p:cNvPr id="31" name="Alt Başlık 30">
            <a:extLst>
              <a:ext uri="{FF2B5EF4-FFF2-40B4-BE49-F238E27FC236}">
                <a16:creationId xmlns:a16="http://schemas.microsoft.com/office/drawing/2014/main" id="{42BC84D7-4C3F-42DB-A207-DB18E3A5C8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2855" y="4947905"/>
            <a:ext cx="5052779" cy="1729986"/>
          </a:xfrm>
        </p:spPr>
        <p:txBody>
          <a:bodyPr>
            <a:normAutofit fontScale="925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TEK YÜKLEMLİ CÜMLE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FİİLİMSİ BULUNAN CÜMLE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BİRDEN ÇOK YÜKLEMLİ CÜMLE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2"/>
                </a:solidFill>
              </a:rPr>
              <a:t>BAĞLAÇLI CÜMLE</a:t>
            </a:r>
          </a:p>
        </p:txBody>
      </p:sp>
    </p:spTree>
    <p:extLst>
      <p:ext uri="{BB962C8B-B14F-4D97-AF65-F5344CB8AC3E}">
        <p14:creationId xmlns:p14="http://schemas.microsoft.com/office/powerpoint/2010/main" val="397829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199" y="618836"/>
            <a:ext cx="992587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1. TEK YÜKLEMLİ CÜMLE (BASİT CÜMLE)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2258069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Yüklemi bir tane olan cümlelere </a:t>
            </a:r>
            <a:r>
              <a:rPr lang="tr-TR" sz="2400" dirty="0">
                <a:solidFill>
                  <a:srgbClr val="0070C0"/>
                </a:solidFill>
              </a:rPr>
              <a:t>«tek yüklemli cümle» </a:t>
            </a:r>
            <a:r>
              <a:rPr lang="tr-TR" sz="2400" dirty="0"/>
              <a:t>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51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FEC886AF-ABBB-4881-8228-41F908E946AE}"/>
              </a:ext>
            </a:extLst>
          </p:cNvPr>
          <p:cNvSpPr txBox="1">
            <a:spLocks/>
          </p:cNvSpPr>
          <p:nvPr/>
        </p:nvSpPr>
        <p:spPr>
          <a:xfrm>
            <a:off x="1677864" y="3318057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Tek yüklemli cümleler, tek yargı bildirirler.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E8670009-3167-4130-B87B-543327F993E9}"/>
              </a:ext>
            </a:extLst>
          </p:cNvPr>
          <p:cNvSpPr txBox="1">
            <a:spLocks/>
          </p:cNvSpPr>
          <p:nvPr/>
        </p:nvSpPr>
        <p:spPr>
          <a:xfrm>
            <a:off x="1677864" y="4094914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Tek yüklemli cümlelerde, yüklem dışında fiilimsi yoktur.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25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136" y="618836"/>
            <a:ext cx="9839664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1. TEK YÜKLEMLİ CÜMLE (BASİT CÜMLE)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Elektrik arızası üç saate kadar giderilecekmiş.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52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735781" y="1762248"/>
            <a:ext cx="191192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757310" y="199274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328109" y="1762248"/>
            <a:ext cx="270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Adam, birkaç günde epey zayıflamış.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318082" y="3282539"/>
            <a:ext cx="137828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815201" y="354075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Yarın hava daha güzel olacakmış.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918353" y="4816027"/>
            <a:ext cx="139931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467682" y="504686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BE32D9BA-BFB4-4C04-B3EB-6A8C5BF132C6}"/>
              </a:ext>
            </a:extLst>
          </p:cNvPr>
          <p:cNvSpPr txBox="1"/>
          <p:nvPr/>
        </p:nvSpPr>
        <p:spPr>
          <a:xfrm>
            <a:off x="7427564" y="3288017"/>
            <a:ext cx="270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0DAD27CB-0568-4A89-9865-03076284C0D0}"/>
              </a:ext>
            </a:extLst>
          </p:cNvPr>
          <p:cNvSpPr txBox="1"/>
          <p:nvPr/>
        </p:nvSpPr>
        <p:spPr>
          <a:xfrm>
            <a:off x="7163296" y="4813380"/>
            <a:ext cx="270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</p:spTree>
    <p:extLst>
      <p:ext uri="{BB962C8B-B14F-4D97-AF65-F5344CB8AC3E}">
        <p14:creationId xmlns:p14="http://schemas.microsoft.com/office/powerpoint/2010/main" val="2639973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21" grpId="0"/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73" y="618836"/>
            <a:ext cx="10714181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1. TEK YÜKLEMLİ CÜMLE (BASİT CÜMLE)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En sevdiği arkadaşı benmişim.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53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4413614" y="1789418"/>
            <a:ext cx="143300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5985282" y="202622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Evin anahtarı kırmızı ceketinin cebindeymiş. 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666836" y="3276415"/>
            <a:ext cx="376529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615592" y="352918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Uçakmış bu kadar gürültü çıkaran.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050472" y="4809486"/>
            <a:ext cx="108989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498936" y="503159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0F5DFFE4-34A4-410E-A93F-53BD2C133656}"/>
              </a:ext>
            </a:extLst>
          </p:cNvPr>
          <p:cNvSpPr txBox="1"/>
          <p:nvPr/>
        </p:nvSpPr>
        <p:spPr>
          <a:xfrm>
            <a:off x="6610373" y="1762248"/>
            <a:ext cx="2706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910A8867-5FD6-45A0-9350-DDEF2B53C183}"/>
              </a:ext>
            </a:extLst>
          </p:cNvPr>
          <p:cNvSpPr txBox="1"/>
          <p:nvPr/>
        </p:nvSpPr>
        <p:spPr>
          <a:xfrm>
            <a:off x="8215545" y="3276414"/>
            <a:ext cx="2725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2BF3062F-5DB6-4DC5-95B0-F39E5565DA36}"/>
              </a:ext>
            </a:extLst>
          </p:cNvPr>
          <p:cNvSpPr txBox="1"/>
          <p:nvPr/>
        </p:nvSpPr>
        <p:spPr>
          <a:xfrm>
            <a:off x="7132610" y="4797437"/>
            <a:ext cx="2725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</p:spTree>
    <p:extLst>
      <p:ext uri="{BB962C8B-B14F-4D97-AF65-F5344CB8AC3E}">
        <p14:creationId xmlns:p14="http://schemas.microsoft.com/office/powerpoint/2010/main" val="1871592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94739"/>
            <a:ext cx="7703127" cy="1170931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2. FİİLİMSİ BULUNAN CÜMLE (BİRLEŞİK CÜMLE)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2" y="1928070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 haricinde içinde fiilimsi bulunan cümlelere </a:t>
            </a:r>
            <a:r>
              <a:rPr lang="tr-TR" sz="2400" dirty="0">
                <a:solidFill>
                  <a:srgbClr val="0070C0"/>
                </a:solidFill>
              </a:rPr>
              <a:t>«fiilimsi bulunan cümle»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54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677864" y="3318057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Fiilimsi bulunan cümleler, birden fazla yargı bildirir.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9D6799B0-778F-4DCB-970F-90ACEFC6391D}"/>
              </a:ext>
            </a:extLst>
          </p:cNvPr>
          <p:cNvSpPr txBox="1">
            <a:spLocks/>
          </p:cNvSpPr>
          <p:nvPr/>
        </p:nvSpPr>
        <p:spPr>
          <a:xfrm>
            <a:off x="1677864" y="4059763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Cümlede kaç tane fiilimsi varsa o kadar </a:t>
            </a:r>
            <a:r>
              <a:rPr lang="tr-TR" sz="2400" dirty="0">
                <a:solidFill>
                  <a:schemeClr val="bg2"/>
                </a:solidFill>
              </a:rPr>
              <a:t>yan cümle </a:t>
            </a:r>
            <a:r>
              <a:rPr lang="tr-TR" sz="2400" dirty="0"/>
              <a:t>vardır.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4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0"/>
            <a:ext cx="8091055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2. FİİLİMSİ BULUNAN CÜMLE (BİRLEŞİK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Çocukları karşısında görünce birden çocuklaştı.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55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567055" y="1795394"/>
            <a:ext cx="13762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124794" y="20262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802385" y="1762248"/>
            <a:ext cx="3075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Benimle görüşmeden sakın bir şey yapmayın.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6354617" y="3296114"/>
            <a:ext cx="136314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871763" y="352694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8219859" y="3296114"/>
            <a:ext cx="3657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Koşarak gelirken düşüp dizini incitmiş.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5772727" y="4789731"/>
            <a:ext cx="117301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7080507" y="503903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7717758" y="4789731"/>
            <a:ext cx="3059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id="{60F677CD-B2E9-4525-BC01-8B7FB7CF32D2}"/>
              </a:ext>
            </a:extLst>
          </p:cNvPr>
          <p:cNvSpPr/>
          <p:nvPr/>
        </p:nvSpPr>
        <p:spPr>
          <a:xfrm>
            <a:off x="4520945" y="1792913"/>
            <a:ext cx="110400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E0B5A34B-BCD5-49D0-8F64-89CC62B3AD30}"/>
              </a:ext>
            </a:extLst>
          </p:cNvPr>
          <p:cNvSpPr/>
          <p:nvPr/>
        </p:nvSpPr>
        <p:spPr>
          <a:xfrm>
            <a:off x="2989183" y="3287077"/>
            <a:ext cx="1714434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684A8A9F-6E7C-4F86-B54A-26454DC21B92}"/>
              </a:ext>
            </a:extLst>
          </p:cNvPr>
          <p:cNvSpPr/>
          <p:nvPr/>
        </p:nvSpPr>
        <p:spPr>
          <a:xfrm>
            <a:off x="1959328" y="4799982"/>
            <a:ext cx="1107145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A10AB34D-AA38-44FC-AF8B-5D7FEEA69773}"/>
              </a:ext>
            </a:extLst>
          </p:cNvPr>
          <p:cNvSpPr/>
          <p:nvPr/>
        </p:nvSpPr>
        <p:spPr>
          <a:xfrm>
            <a:off x="3035449" y="4799981"/>
            <a:ext cx="1107145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9DC172BB-3CED-4123-B5F0-704E2C9D2CFE}"/>
              </a:ext>
            </a:extLst>
          </p:cNvPr>
          <p:cNvSpPr/>
          <p:nvPr/>
        </p:nvSpPr>
        <p:spPr>
          <a:xfrm>
            <a:off x="4101821" y="4799980"/>
            <a:ext cx="898893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2189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  <p:bldP spid="16" grpId="0" animBg="1"/>
      <p:bldP spid="17" grpId="0" animBg="1"/>
      <p:bldP spid="22" grpId="0" animBg="1"/>
      <p:bldP spid="23" grpId="0" animBg="1"/>
      <p:bldP spid="2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0"/>
            <a:ext cx="8091055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2. FİİLİMSİ BULUNAN CÜMLE (BİRLEŞİK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Üç yaşına gelince okumayı öğrenmiş.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56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342457" y="1762248"/>
            <a:ext cx="132619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6811523" y="203405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7403799" y="1803225"/>
            <a:ext cx="328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Yazı yazmak en sevdiğim şeydir.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563587" y="3282696"/>
            <a:ext cx="260630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320559" y="353797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016750" y="3301010"/>
            <a:ext cx="299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Düşene gülen insan acımasızdır.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622900" y="4797115"/>
            <a:ext cx="154698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396117" y="506489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7092308" y="4797115"/>
            <a:ext cx="315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5C82763C-241B-46C3-8A3C-9EAB35C314D2}"/>
              </a:ext>
            </a:extLst>
          </p:cNvPr>
          <p:cNvSpPr/>
          <p:nvPr/>
        </p:nvSpPr>
        <p:spPr>
          <a:xfrm>
            <a:off x="3203080" y="1773465"/>
            <a:ext cx="944048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9FB0A08E-4ED2-4619-898D-443825B8CE7B}"/>
              </a:ext>
            </a:extLst>
          </p:cNvPr>
          <p:cNvSpPr/>
          <p:nvPr/>
        </p:nvSpPr>
        <p:spPr>
          <a:xfrm>
            <a:off x="4222685" y="1759540"/>
            <a:ext cx="111977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4CA042E2-21B5-4FEE-BE56-F8D2A69BE7EE}"/>
              </a:ext>
            </a:extLst>
          </p:cNvPr>
          <p:cNvSpPr/>
          <p:nvPr/>
        </p:nvSpPr>
        <p:spPr>
          <a:xfrm>
            <a:off x="2496536" y="3298019"/>
            <a:ext cx="106705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32B50753-F5C9-4BE4-A64F-A81933B447E5}"/>
              </a:ext>
            </a:extLst>
          </p:cNvPr>
          <p:cNvSpPr/>
          <p:nvPr/>
        </p:nvSpPr>
        <p:spPr>
          <a:xfrm>
            <a:off x="2013027" y="4760971"/>
            <a:ext cx="1067051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:a16="http://schemas.microsoft.com/office/drawing/2014/main" id="{FB4C4474-1377-4F23-9180-66F781339F9A}"/>
              </a:ext>
            </a:extLst>
          </p:cNvPr>
          <p:cNvSpPr/>
          <p:nvPr/>
        </p:nvSpPr>
        <p:spPr>
          <a:xfrm>
            <a:off x="3080078" y="4774342"/>
            <a:ext cx="76225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7330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0"/>
            <a:ext cx="7703127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3. BİRDEN ÇOK YÜKLEMLİ CÜMLE (SIRALI CÜMLE)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2258069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Birden çok yüklemin tek cümle içerisinde birbirine </a:t>
            </a:r>
            <a:r>
              <a:rPr lang="tr-TR" sz="2400" dirty="0">
                <a:solidFill>
                  <a:schemeClr val="bg2"/>
                </a:solidFill>
              </a:rPr>
              <a:t>virgül</a:t>
            </a:r>
            <a:r>
              <a:rPr lang="tr-TR" sz="2400" dirty="0"/>
              <a:t> veya </a:t>
            </a:r>
            <a:r>
              <a:rPr lang="tr-TR" sz="2400" dirty="0">
                <a:solidFill>
                  <a:schemeClr val="bg2"/>
                </a:solidFill>
              </a:rPr>
              <a:t>noktalı virgül</a:t>
            </a:r>
            <a:r>
              <a:rPr lang="tr-TR" sz="2400" dirty="0"/>
              <a:t>le bağlandığı cümlelere </a:t>
            </a:r>
            <a:r>
              <a:rPr lang="tr-TR" sz="2400" dirty="0">
                <a:solidFill>
                  <a:srgbClr val="0070C0"/>
                </a:solidFill>
              </a:rPr>
              <a:t>«birden çok yüklemli cümle»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57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D703211B-1872-4070-B861-FF40DFE0DD88}"/>
              </a:ext>
            </a:extLst>
          </p:cNvPr>
          <p:cNvSpPr txBox="1">
            <a:spLocks/>
          </p:cNvSpPr>
          <p:nvPr/>
        </p:nvSpPr>
        <p:spPr>
          <a:xfrm>
            <a:off x="1881064" y="3863003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Bu cümlelerde fiilimsi olsa bile dikkate alınmaz.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22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0"/>
            <a:ext cx="8091055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3. BİRDEN ÇOK YÜKLEMLİ CÜMLE (SIRALI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Yağmur yağıyor, insanlar evlerine gitmek için acele ediyordu.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58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7612696" y="1778835"/>
            <a:ext cx="201159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9126593" y="257061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9624291" y="2155120"/>
            <a:ext cx="2530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Çamaşırları ipe astı, yemekleri ısıttı, sofraya getirdi.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860799" y="3259276"/>
            <a:ext cx="61883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8510543" y="355743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Annesi buraya kadar geldi, oğlunu sordu.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706695" y="4789730"/>
            <a:ext cx="73352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7485306" y="502056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01D36A0-B7D3-43E0-8350-69C24F118516}"/>
              </a:ext>
            </a:extLst>
          </p:cNvPr>
          <p:cNvSpPr txBox="1"/>
          <p:nvPr/>
        </p:nvSpPr>
        <p:spPr>
          <a:xfrm>
            <a:off x="8938045" y="3147802"/>
            <a:ext cx="247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4ABA296-4AF0-4D81-9FF4-78793B6775A1}"/>
              </a:ext>
            </a:extLst>
          </p:cNvPr>
          <p:cNvSpPr txBox="1"/>
          <p:nvPr/>
        </p:nvSpPr>
        <p:spPr>
          <a:xfrm>
            <a:off x="8072003" y="4789730"/>
            <a:ext cx="3621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D05C329B-EFDA-414F-9F80-FD6C672708E7}"/>
              </a:ext>
            </a:extLst>
          </p:cNvPr>
          <p:cNvSpPr/>
          <p:nvPr/>
        </p:nvSpPr>
        <p:spPr>
          <a:xfrm>
            <a:off x="2971423" y="1778834"/>
            <a:ext cx="105563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71320F63-DC3D-4938-83E7-7303C2C1D19E}"/>
              </a:ext>
            </a:extLst>
          </p:cNvPr>
          <p:cNvSpPr/>
          <p:nvPr/>
        </p:nvSpPr>
        <p:spPr>
          <a:xfrm>
            <a:off x="5763978" y="3281053"/>
            <a:ext cx="61883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EE1E44D7-F4A7-4361-AD64-42B0CA3431E5}"/>
              </a:ext>
            </a:extLst>
          </p:cNvPr>
          <p:cNvSpPr/>
          <p:nvPr/>
        </p:nvSpPr>
        <p:spPr>
          <a:xfrm>
            <a:off x="7354077" y="3282587"/>
            <a:ext cx="95865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EAC5002E-8339-4C4A-922D-52A14A08FA76}"/>
              </a:ext>
            </a:extLst>
          </p:cNvPr>
          <p:cNvSpPr/>
          <p:nvPr/>
        </p:nvSpPr>
        <p:spPr>
          <a:xfrm>
            <a:off x="6456345" y="4789729"/>
            <a:ext cx="89773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7811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1" grpId="0" animBg="1"/>
      <p:bldP spid="22" grpId="0" animBg="1"/>
      <p:bldP spid="23" grpId="0" animBg="1"/>
      <p:bldP spid="2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0"/>
            <a:ext cx="8091055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3. BİRDEN ÇOK YÜKLEMLİ CÜMLE (SIRALI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Bu ihtiyar teyzeyi herkes sever, sayardı.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59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831096" y="1770152"/>
            <a:ext cx="111465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137210" y="204414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7681440" y="1765157"/>
            <a:ext cx="389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Hastanın nabzını dinledi, tansiyonunu ölçtü.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119417" y="3275923"/>
            <a:ext cx="95865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723907" y="350432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Abim, babam ve ben maça gittik; takımımızı destekledik.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5541817" y="4771255"/>
            <a:ext cx="77585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9445336" y="501284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01D36A0-B7D3-43E0-8350-69C24F118516}"/>
              </a:ext>
            </a:extLst>
          </p:cNvPr>
          <p:cNvSpPr txBox="1"/>
          <p:nvPr/>
        </p:nvSpPr>
        <p:spPr>
          <a:xfrm>
            <a:off x="8420098" y="3246735"/>
            <a:ext cx="3621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4ABA296-4AF0-4D81-9FF4-78793B6775A1}"/>
              </a:ext>
            </a:extLst>
          </p:cNvPr>
          <p:cNvSpPr txBox="1"/>
          <p:nvPr/>
        </p:nvSpPr>
        <p:spPr>
          <a:xfrm>
            <a:off x="9858662" y="4641264"/>
            <a:ext cx="220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D05C329B-EFDA-414F-9F80-FD6C672708E7}"/>
              </a:ext>
            </a:extLst>
          </p:cNvPr>
          <p:cNvSpPr/>
          <p:nvPr/>
        </p:nvSpPr>
        <p:spPr>
          <a:xfrm>
            <a:off x="5070764" y="1762248"/>
            <a:ext cx="76033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EE1E44D7-F4A7-4361-AD64-42B0CA3431E5}"/>
              </a:ext>
            </a:extLst>
          </p:cNvPr>
          <p:cNvSpPr/>
          <p:nvPr/>
        </p:nvSpPr>
        <p:spPr>
          <a:xfrm>
            <a:off x="6722790" y="3246735"/>
            <a:ext cx="76251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EAC5002E-8339-4C4A-922D-52A14A08FA76}"/>
              </a:ext>
            </a:extLst>
          </p:cNvPr>
          <p:cNvSpPr/>
          <p:nvPr/>
        </p:nvSpPr>
        <p:spPr>
          <a:xfrm>
            <a:off x="7681440" y="4771256"/>
            <a:ext cx="160495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2874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1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1. FİİL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Herkes birbirine kitabı okuyup okumadığını sordu.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7414736" y="1807999"/>
            <a:ext cx="91877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499764" y="202622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847859" y="1795395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Sor- (Fiil)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Pazardan iki kilo patates aldık.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059465" y="3300687"/>
            <a:ext cx="77791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015101" y="353151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6283156" y="3300686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Al- (Fiil)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Ava giden avlanır.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3400004" y="4824667"/>
            <a:ext cx="91877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4482970" y="502839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5000375" y="4797557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Avlan- (Fiil)</a:t>
            </a:r>
          </a:p>
        </p:txBody>
      </p:sp>
    </p:spTree>
    <p:extLst>
      <p:ext uri="{BB962C8B-B14F-4D97-AF65-F5344CB8AC3E}">
        <p14:creationId xmlns:p14="http://schemas.microsoft.com/office/powerpoint/2010/main" val="1197971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113018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İçerisinde virgül veya noktalı virgül bulunan her cümle birden çok yüklemli cümle değildir.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60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7" name="Metin Yer Tutucusu 50">
            <a:extLst>
              <a:ext uri="{FF2B5EF4-FFF2-40B4-BE49-F238E27FC236}">
                <a16:creationId xmlns:a16="http://schemas.microsoft.com/office/drawing/2014/main" id="{D3E4A71F-77B5-466C-9DD4-1A240B7D731B}"/>
              </a:ext>
            </a:extLst>
          </p:cNvPr>
          <p:cNvSpPr txBox="1">
            <a:spLocks/>
          </p:cNvSpPr>
          <p:nvPr/>
        </p:nvSpPr>
        <p:spPr>
          <a:xfrm>
            <a:off x="1032573" y="4149950"/>
            <a:ext cx="10283687" cy="1130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Virgül veya noktalı virgülün, yüklemleri birbirine bağlaması gerekir. 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76932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7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Ahmet, ödevlerini bitirmeden dışarı çıkamazmış.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61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511715" y="1762247"/>
            <a:ext cx="158857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429337" y="19930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891155" y="1762247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Bakkaldan ekmek, süt ve yumurta aldım.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6289808" y="3261419"/>
            <a:ext cx="88684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346699" y="349225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922539" y="3261419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Ali, Ayşe ve Fatma bize gelecekti ama müsait değiliz.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984094" y="4806351"/>
            <a:ext cx="122274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8891155" y="503718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E912405-94F3-4232-BFC9-8795F5AC27FA}"/>
              </a:ext>
            </a:extLst>
          </p:cNvPr>
          <p:cNvSpPr txBox="1"/>
          <p:nvPr/>
        </p:nvSpPr>
        <p:spPr>
          <a:xfrm>
            <a:off x="8966247" y="4792023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 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B103DE5D-9842-46FF-A4B5-ECDD53631498}"/>
              </a:ext>
            </a:extLst>
          </p:cNvPr>
          <p:cNvSpPr/>
          <p:nvPr/>
        </p:nvSpPr>
        <p:spPr>
          <a:xfrm>
            <a:off x="4239490" y="1762246"/>
            <a:ext cx="1440795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4FEDDF9B-34CD-4F25-A58E-F9B691F5D082}"/>
              </a:ext>
            </a:extLst>
          </p:cNvPr>
          <p:cNvSpPr/>
          <p:nvPr/>
        </p:nvSpPr>
        <p:spPr>
          <a:xfrm>
            <a:off x="6877549" y="4788369"/>
            <a:ext cx="185081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3FCE7C62-47A5-4164-AD35-4EACF4A4C2A6}"/>
              </a:ext>
            </a:extLst>
          </p:cNvPr>
          <p:cNvSpPr/>
          <p:nvPr/>
        </p:nvSpPr>
        <p:spPr>
          <a:xfrm>
            <a:off x="6206837" y="4788370"/>
            <a:ext cx="670712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657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16" grpId="0"/>
      <p:bldP spid="17" grpId="0" animBg="1"/>
      <p:bldP spid="21" grpId="0" animBg="1"/>
      <p:bldP spid="2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3199" y="0"/>
            <a:ext cx="9245599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4. BAĞLAÇLI CÜMLE (BAĞLI CÜMLE)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2258069"/>
            <a:ext cx="10098156" cy="1464186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Birden çok yüklemin tek cümle içerisinde birbirine </a:t>
            </a:r>
            <a:r>
              <a:rPr lang="tr-TR" sz="2400" dirty="0">
                <a:solidFill>
                  <a:schemeClr val="bg2"/>
                </a:solidFill>
              </a:rPr>
              <a:t>“ve, ama, fakat, ancak, çünkü, ya da, veya, ya …ya” vb. bağlaçlarla </a:t>
            </a:r>
            <a:r>
              <a:rPr lang="tr-TR" sz="2400" dirty="0"/>
              <a:t>bağlandığı cümlelere </a:t>
            </a:r>
            <a:r>
              <a:rPr lang="tr-TR" sz="2400" dirty="0">
                <a:solidFill>
                  <a:srgbClr val="0070C0"/>
                </a:solidFill>
              </a:rPr>
              <a:t>“bağlaçlı cümle” </a:t>
            </a:r>
            <a:r>
              <a:rPr lang="tr-TR" sz="2400" dirty="0"/>
              <a:t>denir.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62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D703211B-1872-4070-B861-FF40DFE0DD88}"/>
              </a:ext>
            </a:extLst>
          </p:cNvPr>
          <p:cNvSpPr txBox="1">
            <a:spLocks/>
          </p:cNvSpPr>
          <p:nvPr/>
        </p:nvSpPr>
        <p:spPr>
          <a:xfrm>
            <a:off x="1881064" y="3863003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Bu cümlelerde fiilimsi olsa bile dikkate alınmaz.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46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1046"/>
            <a:ext cx="9143999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4. BAĞLAÇLI CÜMLE (BAĞLI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Toplantıya geç kaldı çünkü arabası bozulmuş.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63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301133" y="1770152"/>
            <a:ext cx="142970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861211" y="200720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59681" y="1766575"/>
            <a:ext cx="253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Evine kadar gittim ama onunla görüşemedim.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516215" y="3275923"/>
            <a:ext cx="714040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993306" y="3538959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Hem çalışıyorum hem de okuyorum.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782690" y="4757923"/>
            <a:ext cx="133730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866470" y="502056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01D36A0-B7D3-43E0-8350-69C24F118516}"/>
              </a:ext>
            </a:extLst>
          </p:cNvPr>
          <p:cNvSpPr txBox="1"/>
          <p:nvPr/>
        </p:nvSpPr>
        <p:spPr>
          <a:xfrm>
            <a:off x="8457754" y="3308126"/>
            <a:ext cx="247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4ABA296-4AF0-4D81-9FF4-78793B6775A1}"/>
              </a:ext>
            </a:extLst>
          </p:cNvPr>
          <p:cNvSpPr txBox="1"/>
          <p:nvPr/>
        </p:nvSpPr>
        <p:spPr>
          <a:xfrm>
            <a:off x="6743092" y="4789729"/>
            <a:ext cx="3621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D05C329B-EFDA-414F-9F80-FD6C672708E7}"/>
              </a:ext>
            </a:extLst>
          </p:cNvPr>
          <p:cNvSpPr/>
          <p:nvPr/>
        </p:nvSpPr>
        <p:spPr>
          <a:xfrm>
            <a:off x="3296628" y="1760722"/>
            <a:ext cx="118300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EE1E44D7-F4A7-4361-AD64-42B0CA3431E5}"/>
              </a:ext>
            </a:extLst>
          </p:cNvPr>
          <p:cNvSpPr/>
          <p:nvPr/>
        </p:nvSpPr>
        <p:spPr>
          <a:xfrm>
            <a:off x="5929745" y="3285754"/>
            <a:ext cx="193146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EAC5002E-8339-4C4A-922D-52A14A08FA76}"/>
              </a:ext>
            </a:extLst>
          </p:cNvPr>
          <p:cNvSpPr/>
          <p:nvPr/>
        </p:nvSpPr>
        <p:spPr>
          <a:xfrm>
            <a:off x="5301673" y="4781536"/>
            <a:ext cx="144141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:a16="http://schemas.microsoft.com/office/drawing/2014/main" id="{EF138784-5F16-48A6-8FB6-566E129AF003}"/>
              </a:ext>
            </a:extLst>
          </p:cNvPr>
          <p:cNvSpPr/>
          <p:nvPr/>
        </p:nvSpPr>
        <p:spPr>
          <a:xfrm>
            <a:off x="4496171" y="1766575"/>
            <a:ext cx="879393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:a16="http://schemas.microsoft.com/office/drawing/2014/main" id="{996C312A-CE75-4AFC-9874-4D608F5D7139}"/>
              </a:ext>
            </a:extLst>
          </p:cNvPr>
          <p:cNvSpPr/>
          <p:nvPr/>
        </p:nvSpPr>
        <p:spPr>
          <a:xfrm>
            <a:off x="4266999" y="3270651"/>
            <a:ext cx="71404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:a16="http://schemas.microsoft.com/office/drawing/2014/main" id="{3402BDD5-E026-4693-96DC-C48D3312E2AB}"/>
              </a:ext>
            </a:extLst>
          </p:cNvPr>
          <p:cNvSpPr/>
          <p:nvPr/>
        </p:nvSpPr>
        <p:spPr>
          <a:xfrm>
            <a:off x="2006961" y="4757922"/>
            <a:ext cx="71404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id="{12863B43-8C23-4BCE-B4F0-94C07CA83643}"/>
              </a:ext>
            </a:extLst>
          </p:cNvPr>
          <p:cNvSpPr/>
          <p:nvPr/>
        </p:nvSpPr>
        <p:spPr>
          <a:xfrm>
            <a:off x="4196460" y="4757921"/>
            <a:ext cx="71404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9293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1046"/>
            <a:ext cx="9143999" cy="126567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0070C0"/>
                </a:solidFill>
              </a:rPr>
              <a:t>4. BAĞLAÇLI CÜMLE (BAĞLI CÜMLE)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Bana ne diller döktü meğer hepsi yalanmış.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64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232272" y="1767671"/>
            <a:ext cx="133038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761563" y="200720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59681" y="1766575"/>
            <a:ext cx="253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Benimle gel veya evde kardeşinle kal.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3038764" y="3281394"/>
            <a:ext cx="47105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6936509" y="354819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 Ya bu deveyi güdersin ya bu diyardan gidersin.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3828033" y="4757921"/>
            <a:ext cx="111497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8347705" y="502056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01D36A0-B7D3-43E0-8350-69C24F118516}"/>
              </a:ext>
            </a:extLst>
          </p:cNvPr>
          <p:cNvSpPr txBox="1"/>
          <p:nvPr/>
        </p:nvSpPr>
        <p:spPr>
          <a:xfrm>
            <a:off x="7378435" y="3281394"/>
            <a:ext cx="247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4ABA296-4AF0-4D81-9FF4-78793B6775A1}"/>
              </a:ext>
            </a:extLst>
          </p:cNvPr>
          <p:cNvSpPr txBox="1"/>
          <p:nvPr/>
        </p:nvSpPr>
        <p:spPr>
          <a:xfrm>
            <a:off x="8274983" y="4760048"/>
            <a:ext cx="3621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D05C329B-EFDA-414F-9F80-FD6C672708E7}"/>
              </a:ext>
            </a:extLst>
          </p:cNvPr>
          <p:cNvSpPr/>
          <p:nvPr/>
        </p:nvSpPr>
        <p:spPr>
          <a:xfrm>
            <a:off x="3038764" y="1760722"/>
            <a:ext cx="152854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EE1E44D7-F4A7-4361-AD64-42B0CA3431E5}"/>
              </a:ext>
            </a:extLst>
          </p:cNvPr>
          <p:cNvSpPr/>
          <p:nvPr/>
        </p:nvSpPr>
        <p:spPr>
          <a:xfrm>
            <a:off x="6183962" y="3281394"/>
            <a:ext cx="55858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EAC5002E-8339-4C4A-922D-52A14A08FA76}"/>
              </a:ext>
            </a:extLst>
          </p:cNvPr>
          <p:cNvSpPr/>
          <p:nvPr/>
        </p:nvSpPr>
        <p:spPr>
          <a:xfrm>
            <a:off x="6936509" y="4778375"/>
            <a:ext cx="118806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:a16="http://schemas.microsoft.com/office/drawing/2014/main" id="{EF138784-5F16-48A6-8FB6-566E129AF003}"/>
              </a:ext>
            </a:extLst>
          </p:cNvPr>
          <p:cNvSpPr/>
          <p:nvPr/>
        </p:nvSpPr>
        <p:spPr>
          <a:xfrm>
            <a:off x="4567312" y="1766382"/>
            <a:ext cx="879393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:a16="http://schemas.microsoft.com/office/drawing/2014/main" id="{996C312A-CE75-4AFC-9874-4D608F5D7139}"/>
              </a:ext>
            </a:extLst>
          </p:cNvPr>
          <p:cNvSpPr/>
          <p:nvPr/>
        </p:nvSpPr>
        <p:spPr>
          <a:xfrm>
            <a:off x="3509818" y="3281394"/>
            <a:ext cx="599860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:a16="http://schemas.microsoft.com/office/drawing/2014/main" id="{3402BDD5-E026-4693-96DC-C48D3312E2AB}"/>
              </a:ext>
            </a:extLst>
          </p:cNvPr>
          <p:cNvSpPr/>
          <p:nvPr/>
        </p:nvSpPr>
        <p:spPr>
          <a:xfrm>
            <a:off x="2006961" y="4757922"/>
            <a:ext cx="486857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id="{12863B43-8C23-4BCE-B4F0-94C07CA83643}"/>
              </a:ext>
            </a:extLst>
          </p:cNvPr>
          <p:cNvSpPr/>
          <p:nvPr/>
        </p:nvSpPr>
        <p:spPr>
          <a:xfrm>
            <a:off x="4959926" y="4757921"/>
            <a:ext cx="37491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7770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8" grpId="0" build="p"/>
      <p:bldP spid="19" grpId="0" animBg="1"/>
      <p:bldP spid="16" grpId="0"/>
      <p:bldP spid="17" grpId="0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113018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İçerisinde bağlaç bulunan her cümle, bağlaçlı cümle değildir.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65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  <p:sp>
        <p:nvSpPr>
          <p:cNvPr id="7" name="Metin Yer Tutucusu 50">
            <a:extLst>
              <a:ext uri="{FF2B5EF4-FFF2-40B4-BE49-F238E27FC236}">
                <a16:creationId xmlns:a16="http://schemas.microsoft.com/office/drawing/2014/main" id="{D3E4A71F-77B5-466C-9DD4-1A240B7D731B}"/>
              </a:ext>
            </a:extLst>
          </p:cNvPr>
          <p:cNvSpPr txBox="1">
            <a:spLocks/>
          </p:cNvSpPr>
          <p:nvPr/>
        </p:nvSpPr>
        <p:spPr>
          <a:xfrm>
            <a:off x="1032573" y="4149950"/>
            <a:ext cx="10283687" cy="1130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Bağlacın, yüklemleri birbirine bağlaması gerekir.</a:t>
            </a:r>
            <a:endParaRPr lang="tr-TR" sz="2400" u="sng" dirty="0"/>
          </a:p>
        </p:txBody>
      </p:sp>
    </p:spTree>
    <p:extLst>
      <p:ext uri="{BB962C8B-B14F-4D97-AF65-F5344CB8AC3E}">
        <p14:creationId xmlns:p14="http://schemas.microsoft.com/office/powerpoint/2010/main" val="646987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  <p:bldP spid="7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Bahar gelince ve çiçekler açınca çok mutlu olurum.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66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511715" y="1762247"/>
            <a:ext cx="191762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543059" y="19930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9023120" y="1762246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 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Yemekte kuru fasulye ve pilav yiyebiliriz.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680285" y="3261419"/>
            <a:ext cx="141347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328226" y="351996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837639" y="3289127"/>
            <a:ext cx="288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Annem ile babam beni çağırdı, odamı toplamamı söyledi. 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984094" y="4806351"/>
            <a:ext cx="99752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8777432" y="559956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E912405-94F3-4232-BFC9-8795F5AC27FA}"/>
              </a:ext>
            </a:extLst>
          </p:cNvPr>
          <p:cNvSpPr txBox="1"/>
          <p:nvPr/>
        </p:nvSpPr>
        <p:spPr>
          <a:xfrm>
            <a:off x="9162345" y="5245415"/>
            <a:ext cx="2503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 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B103DE5D-9842-46FF-A4B5-ECDD53631498}"/>
              </a:ext>
            </a:extLst>
          </p:cNvPr>
          <p:cNvSpPr/>
          <p:nvPr/>
        </p:nvSpPr>
        <p:spPr>
          <a:xfrm>
            <a:off x="2724726" y="1762246"/>
            <a:ext cx="99752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4FEDDF9B-34CD-4F25-A58E-F9B691F5D082}"/>
              </a:ext>
            </a:extLst>
          </p:cNvPr>
          <p:cNvSpPr/>
          <p:nvPr/>
        </p:nvSpPr>
        <p:spPr>
          <a:xfrm>
            <a:off x="8358909" y="4788370"/>
            <a:ext cx="111471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:a16="http://schemas.microsoft.com/office/drawing/2014/main" id="{F6538E8E-756E-4BC9-973E-53F1BFBA28D8}"/>
              </a:ext>
            </a:extLst>
          </p:cNvPr>
          <p:cNvSpPr/>
          <p:nvPr/>
        </p:nvSpPr>
        <p:spPr>
          <a:xfrm>
            <a:off x="5172364" y="1762246"/>
            <a:ext cx="809259" cy="461665"/>
          </a:xfrm>
          <a:prstGeom prst="roundRect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98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16" grpId="0"/>
      <p:bldP spid="17" grpId="0" animBg="1"/>
      <p:bldP spid="21" grpId="0" animBg="1"/>
      <p:bldP spid="2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Başlık 49">
            <a:extLst>
              <a:ext uri="{FF2B5EF4-FFF2-40B4-BE49-F238E27FC236}">
                <a16:creationId xmlns:a16="http://schemas.microsoft.com/office/drawing/2014/main" id="{12B733F3-8D97-4194-A1E5-84F6737F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163" y="696584"/>
            <a:ext cx="6276513" cy="569086"/>
          </a:xfrm>
        </p:spPr>
        <p:txBody>
          <a:bodyPr>
            <a:normAutofit/>
          </a:bodyPr>
          <a:lstStyle/>
          <a:p>
            <a:r>
              <a:rPr lang="tr-TR" dirty="0"/>
              <a:t>DİKKAT!</a:t>
            </a:r>
            <a:endParaRPr lang="tr-TR" dirty="0">
              <a:solidFill>
                <a:srgbClr val="FD35E0"/>
              </a:solidFill>
            </a:endParaRPr>
          </a:p>
        </p:txBody>
      </p:sp>
      <p:sp>
        <p:nvSpPr>
          <p:cNvPr id="51" name="Metin Yer Tutucusu 50">
            <a:extLst>
              <a:ext uri="{FF2B5EF4-FFF2-40B4-BE49-F238E27FC236}">
                <a16:creationId xmlns:a16="http://schemas.microsoft.com/office/drawing/2014/main" id="{9C458C6B-23B9-4119-8911-CB9BE665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2574" y="2564360"/>
            <a:ext cx="10283687" cy="113018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Birden çok yüklemli veya bağlaçlı cümlelerde öge ortaklığı soruları da gelebilir. </a:t>
            </a:r>
            <a:endParaRPr lang="tr-TR" sz="2400" u="sng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5E895B-955F-44B7-BA16-840852E3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67</a:t>
            </a:fld>
            <a:endParaRPr lang="tr-TR" noProof="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2B7FE44-F9AA-4CE9-9202-EBC159CFB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6801">
            <a:off x="10048876" y="362196"/>
            <a:ext cx="1440413" cy="144041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58BA2EB4-6B93-480E-B33C-833617BF7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3247">
            <a:off x="731553" y="382086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58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/>
              <a:t>ÖRNEK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Yüksekçe bir tepeye çıktı, manzarayı seyre daldı.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68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4524047" y="1762247"/>
            <a:ext cx="69619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8194964" y="19930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280365" y="1762247"/>
            <a:ext cx="339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Özne ortak: O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Babam Bursa’ya gitti, biz de gideceğiz. 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4069380" y="3274762"/>
            <a:ext cx="563879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069608" y="351996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706459" y="3289127"/>
            <a:ext cx="3966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Yer tamlayıcısı ortak: Bursa’ya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Denize açıldık fakat rüzgâr esmediği için pek ilerleyemedik. 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2952095" y="4788369"/>
            <a:ext cx="880998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8280365" y="559956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E912405-94F3-4232-BFC9-8795F5AC27FA}"/>
              </a:ext>
            </a:extLst>
          </p:cNvPr>
          <p:cNvSpPr txBox="1"/>
          <p:nvPr/>
        </p:nvSpPr>
        <p:spPr>
          <a:xfrm>
            <a:off x="8889999" y="5368728"/>
            <a:ext cx="2503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Özne ortak: Biz</a:t>
            </a:r>
          </a:p>
        </p:txBody>
      </p:sp>
      <p:sp>
        <p:nvSpPr>
          <p:cNvPr id="21" name="Dikdörtgen: Köşeleri Yuvarlatılmış 20">
            <a:extLst>
              <a:ext uri="{FF2B5EF4-FFF2-40B4-BE49-F238E27FC236}">
                <a16:creationId xmlns:a16="http://schemas.microsoft.com/office/drawing/2014/main" id="{4FEDDF9B-34CD-4F25-A58E-F9B691F5D082}"/>
              </a:ext>
            </a:extLst>
          </p:cNvPr>
          <p:cNvSpPr/>
          <p:nvPr/>
        </p:nvSpPr>
        <p:spPr>
          <a:xfrm>
            <a:off x="7706459" y="4788370"/>
            <a:ext cx="176716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2" name="Dikdörtgen: Köşeleri Yuvarlatılmış 21">
            <a:extLst>
              <a:ext uri="{FF2B5EF4-FFF2-40B4-BE49-F238E27FC236}">
                <a16:creationId xmlns:a16="http://schemas.microsoft.com/office/drawing/2014/main" id="{8A73B642-F80F-464B-8860-9E2C3A597ACF}"/>
              </a:ext>
            </a:extLst>
          </p:cNvPr>
          <p:cNvSpPr/>
          <p:nvPr/>
        </p:nvSpPr>
        <p:spPr>
          <a:xfrm>
            <a:off x="6594540" y="1784744"/>
            <a:ext cx="1429877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:a16="http://schemas.microsoft.com/office/drawing/2014/main" id="{BA91C2EC-526F-4743-A1AD-B7541CC317CF}"/>
              </a:ext>
            </a:extLst>
          </p:cNvPr>
          <p:cNvSpPr/>
          <p:nvPr/>
        </p:nvSpPr>
        <p:spPr>
          <a:xfrm>
            <a:off x="5560291" y="3274761"/>
            <a:ext cx="1342241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6078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16" grpId="0"/>
      <p:bldP spid="21" grpId="0" animBg="1"/>
      <p:bldP spid="22" grpId="0" animBg="1"/>
      <p:bldP spid="2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aşlık 92">
            <a:extLst>
              <a:ext uri="{FF2B5EF4-FFF2-40B4-BE49-F238E27FC236}">
                <a16:creationId xmlns:a16="http://schemas.microsoft.com/office/drawing/2014/main" id="{DC09AE7D-B8DC-44B8-B078-9DD8AF36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YAPISINA GÖRE CÜMLE ÇEŞİTLERİ</a:t>
            </a:r>
            <a:endParaRPr lang="tr-TR" dirty="0"/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377E9A5-C9C9-4B76-9CA8-7DADEE4E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tr-TR" noProof="0"/>
              <a:t>GG.AA. 20XX</a:t>
            </a:r>
            <a:endParaRPr lang="tr-TR" noProof="0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4D36D2F-2F7D-4283-8735-F9CFAA81E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tr-TR" noProof="0"/>
              <a:t>ALT BİLGİ EKLE</a:t>
            </a:r>
            <a:endParaRPr lang="tr-TR" noProof="0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2729930-FECB-4E48-B62C-4FDD2827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69</a:t>
            </a:fld>
            <a:endParaRPr lang="tr-TR" noProof="0" dirty="0"/>
          </a:p>
        </p:txBody>
      </p:sp>
      <p:sp>
        <p:nvSpPr>
          <p:cNvPr id="94" name="Metin Yer Tutucusu 93">
            <a:extLst>
              <a:ext uri="{FF2B5EF4-FFF2-40B4-BE49-F238E27FC236}">
                <a16:creationId xmlns:a16="http://schemas.microsoft.com/office/drawing/2014/main" id="{48E65C90-D7FB-47A5-9F7A-37CCE75F7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1. TEK YÜKLEMLİ CÜMLE</a:t>
            </a:r>
            <a:endParaRPr lang="tr-TR" dirty="0"/>
          </a:p>
        </p:txBody>
      </p:sp>
      <p:sp>
        <p:nvSpPr>
          <p:cNvPr id="95" name="İçerik Yer Tutucusu 94">
            <a:extLst>
              <a:ext uri="{FF2B5EF4-FFF2-40B4-BE49-F238E27FC236}">
                <a16:creationId xmlns:a16="http://schemas.microsoft.com/office/drawing/2014/main" id="{1AD389BA-66B8-42EA-BE39-FB1271AC2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3415"/>
            <a:ext cx="5157787" cy="1063564"/>
          </a:xfrm>
        </p:spPr>
        <p:txBody>
          <a:bodyPr>
            <a:normAutofit/>
          </a:bodyPr>
          <a:lstStyle/>
          <a:p>
            <a:r>
              <a:rPr lang="tr-TR" sz="2400" dirty="0"/>
              <a:t>Yüklemi bir tanedir.</a:t>
            </a:r>
          </a:p>
          <a:p>
            <a:r>
              <a:rPr lang="tr-TR" sz="2400" dirty="0"/>
              <a:t>Fiilimsi bulunmaz.</a:t>
            </a:r>
          </a:p>
        </p:txBody>
      </p:sp>
      <p:sp>
        <p:nvSpPr>
          <p:cNvPr id="96" name="Metin Yer Tutucusu 95">
            <a:extLst>
              <a:ext uri="{FF2B5EF4-FFF2-40B4-BE49-F238E27FC236}">
                <a16:creationId xmlns:a16="http://schemas.microsoft.com/office/drawing/2014/main" id="{F23B9529-92F1-4703-86CD-F7FBC340E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2. FİİLİMSİ BULUNAN CÜMLE</a:t>
            </a:r>
          </a:p>
        </p:txBody>
      </p:sp>
      <p:sp>
        <p:nvSpPr>
          <p:cNvPr id="97" name="İçerik Yer Tutucusu 96">
            <a:extLst>
              <a:ext uri="{FF2B5EF4-FFF2-40B4-BE49-F238E27FC236}">
                <a16:creationId xmlns:a16="http://schemas.microsoft.com/office/drawing/2014/main" id="{2F366039-B50A-4E14-8071-D88D80F52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3415"/>
            <a:ext cx="5183188" cy="1063564"/>
          </a:xfrm>
        </p:spPr>
        <p:txBody>
          <a:bodyPr>
            <a:normAutofit/>
          </a:bodyPr>
          <a:lstStyle/>
          <a:p>
            <a:r>
              <a:rPr lang="tr-TR" sz="2400" dirty="0"/>
              <a:t>Yüklemi bir tanedir.</a:t>
            </a:r>
          </a:p>
          <a:p>
            <a:r>
              <a:rPr lang="tr-TR" sz="2400" dirty="0"/>
              <a:t>Yüklem dışında fiilimsi bulunur.</a:t>
            </a:r>
          </a:p>
        </p:txBody>
      </p:sp>
      <p:sp>
        <p:nvSpPr>
          <p:cNvPr id="10" name="Metin Yer Tutucusu 93">
            <a:extLst>
              <a:ext uri="{FF2B5EF4-FFF2-40B4-BE49-F238E27FC236}">
                <a16:creationId xmlns:a16="http://schemas.microsoft.com/office/drawing/2014/main" id="{7A2C98A8-173F-4DB0-8FE8-3DB40619A40B}"/>
              </a:ext>
            </a:extLst>
          </p:cNvPr>
          <p:cNvSpPr txBox="1">
            <a:spLocks/>
          </p:cNvSpPr>
          <p:nvPr/>
        </p:nvSpPr>
        <p:spPr>
          <a:xfrm>
            <a:off x="778643" y="3418718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3. BİRDEN ÇOK YÜKLEMLİ CÜMLE</a:t>
            </a:r>
            <a:endParaRPr lang="tr-TR" dirty="0"/>
          </a:p>
        </p:txBody>
      </p:sp>
      <p:sp>
        <p:nvSpPr>
          <p:cNvPr id="11" name="İçerik Yer Tutucusu 94">
            <a:extLst>
              <a:ext uri="{FF2B5EF4-FFF2-40B4-BE49-F238E27FC236}">
                <a16:creationId xmlns:a16="http://schemas.microsoft.com/office/drawing/2014/main" id="{9FF39EAE-6DCC-4F5B-91EE-1C3214A56134}"/>
              </a:ext>
            </a:extLst>
          </p:cNvPr>
          <p:cNvSpPr txBox="1">
            <a:spLocks/>
          </p:cNvSpPr>
          <p:nvPr/>
        </p:nvSpPr>
        <p:spPr>
          <a:xfrm>
            <a:off x="778643" y="4365178"/>
            <a:ext cx="5157787" cy="1426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Yüklemi birden fazladır.</a:t>
            </a:r>
          </a:p>
          <a:p>
            <a:r>
              <a:rPr lang="tr-TR" sz="2400" dirty="0"/>
              <a:t>Yüklemler virgül veya noktalı virgüller bağlanır.</a:t>
            </a:r>
          </a:p>
        </p:txBody>
      </p:sp>
      <p:sp>
        <p:nvSpPr>
          <p:cNvPr id="12" name="Metin Yer Tutucusu 93">
            <a:extLst>
              <a:ext uri="{FF2B5EF4-FFF2-40B4-BE49-F238E27FC236}">
                <a16:creationId xmlns:a16="http://schemas.microsoft.com/office/drawing/2014/main" id="{384D430F-DFD2-426C-96B8-752EF85F8300}"/>
              </a:ext>
            </a:extLst>
          </p:cNvPr>
          <p:cNvSpPr txBox="1">
            <a:spLocks/>
          </p:cNvSpPr>
          <p:nvPr/>
        </p:nvSpPr>
        <p:spPr>
          <a:xfrm>
            <a:off x="6255572" y="3108126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4. BAĞLAÇLI CÜMLE</a:t>
            </a:r>
            <a:endParaRPr lang="tr-TR" dirty="0"/>
          </a:p>
        </p:txBody>
      </p:sp>
      <p:sp>
        <p:nvSpPr>
          <p:cNvPr id="13" name="İçerik Yer Tutucusu 94">
            <a:extLst>
              <a:ext uri="{FF2B5EF4-FFF2-40B4-BE49-F238E27FC236}">
                <a16:creationId xmlns:a16="http://schemas.microsoft.com/office/drawing/2014/main" id="{671A7FA3-D5E5-4F43-A799-40C5D5417E93}"/>
              </a:ext>
            </a:extLst>
          </p:cNvPr>
          <p:cNvSpPr txBox="1">
            <a:spLocks/>
          </p:cNvSpPr>
          <p:nvPr/>
        </p:nvSpPr>
        <p:spPr>
          <a:xfrm>
            <a:off x="6255572" y="4375460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Yüklemi birden fazladır.</a:t>
            </a:r>
          </a:p>
          <a:p>
            <a:r>
              <a:rPr lang="tr-TR" sz="2400" dirty="0"/>
              <a:t>Yüklemler bağlaçla bağlanır.</a:t>
            </a:r>
          </a:p>
        </p:txBody>
      </p:sp>
      <p:cxnSp>
        <p:nvCxnSpPr>
          <p:cNvPr id="4" name="Düz Bağlayıcı 3">
            <a:extLst>
              <a:ext uri="{FF2B5EF4-FFF2-40B4-BE49-F238E27FC236}">
                <a16:creationId xmlns:a16="http://schemas.microsoft.com/office/drawing/2014/main" id="{811FD2CB-9AD5-4118-9511-42B3BC6DB404}"/>
              </a:ext>
            </a:extLst>
          </p:cNvPr>
          <p:cNvCxnSpPr/>
          <p:nvPr/>
        </p:nvCxnSpPr>
        <p:spPr>
          <a:xfrm>
            <a:off x="5997575" y="1164592"/>
            <a:ext cx="0" cy="5264727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AB253355-AF52-4CD6-BF07-8C29288A9C28}"/>
              </a:ext>
            </a:extLst>
          </p:cNvPr>
          <p:cNvCxnSpPr>
            <a:cxnSpLocks/>
          </p:cNvCxnSpPr>
          <p:nvPr/>
        </p:nvCxnSpPr>
        <p:spPr>
          <a:xfrm flipH="1">
            <a:off x="679594" y="3379079"/>
            <a:ext cx="10320915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5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 build="p"/>
      <p:bldP spid="95" grpId="0" uiExpand="1" build="p"/>
      <p:bldP spid="96" grpId="0" build="p"/>
      <p:bldP spid="97" grpId="0" uiExpand="1" build="p"/>
      <p:bldP spid="10" grpId="0" build="p"/>
      <p:bldP spid="11" grpId="0" uiExpand="1" build="p"/>
      <p:bldP spid="12" grpId="0" build="p"/>
      <p:bldP spid="1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1. FİİL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Mutfaktan çok güzel kokular geliyor.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7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5609271" y="1787045"/>
            <a:ext cx="976256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6788846" y="202622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7136941" y="1795394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Gel- (Fiil)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Yolun karşısındaki kaldırıma oturuverdim.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5466876" y="3300686"/>
            <a:ext cx="1670065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7269583" y="353797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7965774" y="3300686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Oturuver- (Fiil)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Babam sessizce okudu gazetesini.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4057763" y="4784749"/>
            <a:ext cx="91877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6484245" y="504083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6832340" y="4784748"/>
            <a:ext cx="213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Oku- (Fiil)</a:t>
            </a:r>
          </a:p>
        </p:txBody>
      </p:sp>
    </p:spTree>
    <p:extLst>
      <p:ext uri="{BB962C8B-B14F-4D97-AF65-F5344CB8AC3E}">
        <p14:creationId xmlns:p14="http://schemas.microsoft.com/office/powerpoint/2010/main" val="959335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yapılarına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70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Bir bardak su içer misin?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Zamanı gelince ben yapacağımı bilirim.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Yemeğimi bitirip masayı topladım.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Yarın pazara gideceğim; birkaç sebze, meyve alacağım.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Kapının önünde durdu ve yavaşça seslendi.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Ben de gelecektim fakat işlerimi bitiremedim.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Türkçe, İngilizce ve sosyal bilgiler dersleri; sözel derslerdir.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Eve gelir gelmez seni ararım.</a:t>
            </a:r>
          </a:p>
        </p:txBody>
      </p:sp>
      <p:sp>
        <p:nvSpPr>
          <p:cNvPr id="21" name="Kaydırma: Yatay 20">
            <a:hlinkClick r:id="rId2" action="ppaction://hlinksldjump"/>
            <a:extLst>
              <a:ext uri="{FF2B5EF4-FFF2-40B4-BE49-F238E27FC236}">
                <a16:creationId xmlns:a16="http://schemas.microsoft.com/office/drawing/2014/main" id="{AA9783A7-38F6-401E-AE6A-2811BD9B71E1}"/>
              </a:ext>
            </a:extLst>
          </p:cNvPr>
          <p:cNvSpPr/>
          <p:nvPr/>
        </p:nvSpPr>
        <p:spPr>
          <a:xfrm>
            <a:off x="7951304" y="5143691"/>
            <a:ext cx="2968486" cy="1033272"/>
          </a:xfrm>
          <a:prstGeom prst="horizontalScroll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191538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A80C3D9E-B173-4AE7-8806-2FD5883D9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354552"/>
            <a:ext cx="11476382" cy="652969"/>
          </a:xfrm>
        </p:spPr>
        <p:txBody>
          <a:bodyPr>
            <a:normAutofit/>
          </a:bodyPr>
          <a:lstStyle/>
          <a:p>
            <a:r>
              <a:rPr lang="tr-TR" sz="2800" dirty="0"/>
              <a:t>Verilen cümleleri yapılarına göre ayıralım.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E6A47A5-B4FF-4445-AA5D-2458727B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581BC7-E183-40DB-AC97-C19EA4EB8894}" type="slidenum">
              <a:rPr lang="tr-TR" noProof="0" smtClean="0"/>
              <a:pPr rtl="0"/>
              <a:t>71</a:t>
            </a:fld>
            <a:endParaRPr lang="tr-TR" noProof="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CD24A26-3E11-4BD1-8457-A03454255039}"/>
              </a:ext>
            </a:extLst>
          </p:cNvPr>
          <p:cNvSpPr txBox="1"/>
          <p:nvPr/>
        </p:nvSpPr>
        <p:spPr>
          <a:xfrm>
            <a:off x="838200" y="123245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Bir bardak su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içer misin</a:t>
            </a:r>
            <a:r>
              <a:rPr lang="tr-TR" sz="2400" dirty="0"/>
              <a:t>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A8340D2-B31F-4D97-A1DF-43F52FE890CC}"/>
              </a:ext>
            </a:extLst>
          </p:cNvPr>
          <p:cNvSpPr txBox="1"/>
          <p:nvPr/>
        </p:nvSpPr>
        <p:spPr>
          <a:xfrm>
            <a:off x="838200" y="176379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Zamanı </a:t>
            </a:r>
            <a:r>
              <a:rPr lang="tr-TR" sz="2400" dirty="0">
                <a:solidFill>
                  <a:schemeClr val="bg2"/>
                </a:solidFill>
              </a:rPr>
              <a:t>gelince</a:t>
            </a:r>
            <a:r>
              <a:rPr lang="tr-TR" sz="2400" dirty="0"/>
              <a:t> ben </a:t>
            </a:r>
            <a:r>
              <a:rPr lang="tr-TR" sz="2400" dirty="0">
                <a:solidFill>
                  <a:schemeClr val="bg2"/>
                </a:solidFill>
              </a:rPr>
              <a:t>yapacağımı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bilirim</a:t>
            </a:r>
            <a:r>
              <a:rPr lang="tr-TR" sz="2400" dirty="0"/>
              <a:t>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039AA62-B247-40D2-BC3D-07FF7106D7DF}"/>
              </a:ext>
            </a:extLst>
          </p:cNvPr>
          <p:cNvSpPr txBox="1"/>
          <p:nvPr/>
        </p:nvSpPr>
        <p:spPr>
          <a:xfrm>
            <a:off x="838200" y="229513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Yemeğimi </a:t>
            </a:r>
            <a:r>
              <a:rPr lang="tr-TR" sz="2400" dirty="0">
                <a:solidFill>
                  <a:schemeClr val="bg2"/>
                </a:solidFill>
              </a:rPr>
              <a:t>bitirip</a:t>
            </a:r>
            <a:r>
              <a:rPr lang="tr-TR" sz="2400" dirty="0"/>
              <a:t> masayı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topladım</a:t>
            </a:r>
            <a:r>
              <a:rPr lang="tr-TR" sz="2400" dirty="0"/>
              <a:t>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18CA566-62D0-4E6E-A66F-F32077BA2B2B}"/>
              </a:ext>
            </a:extLst>
          </p:cNvPr>
          <p:cNvSpPr txBox="1"/>
          <p:nvPr/>
        </p:nvSpPr>
        <p:spPr>
          <a:xfrm>
            <a:off x="838200" y="282647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Yarın pazara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gideceğim</a:t>
            </a:r>
            <a:r>
              <a:rPr lang="tr-TR" sz="2400" dirty="0">
                <a:solidFill>
                  <a:schemeClr val="bg2"/>
                </a:solidFill>
              </a:rPr>
              <a:t>;</a:t>
            </a:r>
            <a:r>
              <a:rPr lang="tr-TR" sz="2400" dirty="0"/>
              <a:t> birkaç sebze, meyve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alacağım</a:t>
            </a:r>
            <a:r>
              <a:rPr lang="tr-TR" sz="2400" dirty="0"/>
              <a:t>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A77DEBCB-71AD-4F2D-A84C-3F6BE2631CCF}"/>
              </a:ext>
            </a:extLst>
          </p:cNvPr>
          <p:cNvSpPr txBox="1"/>
          <p:nvPr/>
        </p:nvSpPr>
        <p:spPr>
          <a:xfrm>
            <a:off x="838200" y="3357812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Kapının önünde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durdu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ve</a:t>
            </a:r>
            <a:r>
              <a:rPr lang="tr-TR" sz="2400" dirty="0"/>
              <a:t> yavaşça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seslendi</a:t>
            </a:r>
            <a:r>
              <a:rPr lang="tr-TR" sz="2400" dirty="0"/>
              <a:t>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9DCF797-E532-41D9-8E07-4D55DCC990D7}"/>
              </a:ext>
            </a:extLst>
          </p:cNvPr>
          <p:cNvSpPr txBox="1"/>
          <p:nvPr/>
        </p:nvSpPr>
        <p:spPr>
          <a:xfrm>
            <a:off x="838200" y="3890463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Ben de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gelecektim</a:t>
            </a:r>
            <a:r>
              <a:rPr lang="tr-TR" sz="2400" dirty="0"/>
              <a:t> </a:t>
            </a:r>
            <a:r>
              <a:rPr lang="tr-TR" sz="2400" dirty="0">
                <a:solidFill>
                  <a:schemeClr val="bg2"/>
                </a:solidFill>
              </a:rPr>
              <a:t>fakat</a:t>
            </a:r>
            <a:r>
              <a:rPr lang="tr-TR" sz="2400" dirty="0"/>
              <a:t> işlerimi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bitiremedim</a:t>
            </a:r>
            <a:r>
              <a:rPr lang="tr-TR" sz="2400" dirty="0"/>
              <a:t>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F53DD47-0065-40DF-B4ED-7D7C3D78A05A}"/>
              </a:ext>
            </a:extLst>
          </p:cNvPr>
          <p:cNvSpPr txBox="1"/>
          <p:nvPr/>
        </p:nvSpPr>
        <p:spPr>
          <a:xfrm>
            <a:off x="838200" y="4416531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Türkçe, İngilizce ve sosyal bilgiler dersleri;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sözel derslerdir</a:t>
            </a:r>
            <a:r>
              <a:rPr lang="tr-TR" sz="2400" dirty="0"/>
              <a:t>.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F0CBC35-83BF-40F3-80D3-7B83A367EF55}"/>
              </a:ext>
            </a:extLst>
          </p:cNvPr>
          <p:cNvSpPr txBox="1"/>
          <p:nvPr/>
        </p:nvSpPr>
        <p:spPr>
          <a:xfrm>
            <a:off x="838200" y="4942599"/>
            <a:ext cx="982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/>
              <a:t>Eve </a:t>
            </a:r>
            <a:r>
              <a:rPr lang="tr-TR" sz="2400" dirty="0">
                <a:solidFill>
                  <a:schemeClr val="bg2"/>
                </a:solidFill>
              </a:rPr>
              <a:t>gelir gelmez </a:t>
            </a:r>
            <a:r>
              <a:rPr lang="tr-TR" sz="2400" dirty="0"/>
              <a:t>seni </a:t>
            </a:r>
            <a:r>
              <a:rPr lang="tr-TR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ararım</a:t>
            </a:r>
            <a:r>
              <a:rPr lang="tr-TR" sz="2400" dirty="0"/>
              <a:t>.</a:t>
            </a:r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DC8ED8BE-91E7-4E64-88A4-C12AF7557891}"/>
              </a:ext>
            </a:extLst>
          </p:cNvPr>
          <p:cNvCxnSpPr>
            <a:cxnSpLocks/>
          </p:cNvCxnSpPr>
          <p:nvPr/>
        </p:nvCxnSpPr>
        <p:spPr>
          <a:xfrm>
            <a:off x="4519469" y="1481444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Düz Ok Bağlayıcısı 21">
            <a:extLst>
              <a:ext uri="{FF2B5EF4-FFF2-40B4-BE49-F238E27FC236}">
                <a16:creationId xmlns:a16="http://schemas.microsoft.com/office/drawing/2014/main" id="{D582166B-297A-423F-9F5B-F15A2D09AD3A}"/>
              </a:ext>
            </a:extLst>
          </p:cNvPr>
          <p:cNvCxnSpPr>
            <a:cxnSpLocks/>
          </p:cNvCxnSpPr>
          <p:nvPr/>
        </p:nvCxnSpPr>
        <p:spPr>
          <a:xfrm>
            <a:off x="6394450" y="2017153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48D66D5D-E16A-46DE-A204-807099E509C8}"/>
              </a:ext>
            </a:extLst>
          </p:cNvPr>
          <p:cNvCxnSpPr>
            <a:cxnSpLocks/>
          </p:cNvCxnSpPr>
          <p:nvPr/>
        </p:nvCxnSpPr>
        <p:spPr>
          <a:xfrm>
            <a:off x="5698259" y="25436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AEFFE129-227B-4169-88CE-B51136201DDA}"/>
              </a:ext>
            </a:extLst>
          </p:cNvPr>
          <p:cNvCxnSpPr>
            <a:cxnSpLocks/>
          </p:cNvCxnSpPr>
          <p:nvPr/>
        </p:nvCxnSpPr>
        <p:spPr>
          <a:xfrm>
            <a:off x="8371032" y="3088571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08466907-BB2F-4AEC-87AE-543F1690FE5B}"/>
              </a:ext>
            </a:extLst>
          </p:cNvPr>
          <p:cNvCxnSpPr>
            <a:cxnSpLocks/>
          </p:cNvCxnSpPr>
          <p:nvPr/>
        </p:nvCxnSpPr>
        <p:spPr>
          <a:xfrm>
            <a:off x="6874742" y="3587335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9E4C78D5-7A0A-457B-A53A-EDD21921CFB1}"/>
              </a:ext>
            </a:extLst>
          </p:cNvPr>
          <p:cNvCxnSpPr>
            <a:cxnSpLocks/>
          </p:cNvCxnSpPr>
          <p:nvPr/>
        </p:nvCxnSpPr>
        <p:spPr>
          <a:xfrm>
            <a:off x="7090641" y="413228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394330C3-D650-472D-A4A7-EFB43C6930E7}"/>
              </a:ext>
            </a:extLst>
          </p:cNvPr>
          <p:cNvCxnSpPr>
            <a:cxnSpLocks/>
          </p:cNvCxnSpPr>
          <p:nvPr/>
        </p:nvCxnSpPr>
        <p:spPr>
          <a:xfrm>
            <a:off x="8601941" y="4677226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0AFED91C-75E8-4639-B145-DEF22B06FC85}"/>
              </a:ext>
            </a:extLst>
          </p:cNvPr>
          <p:cNvCxnSpPr>
            <a:cxnSpLocks/>
          </p:cNvCxnSpPr>
          <p:nvPr/>
        </p:nvCxnSpPr>
        <p:spPr>
          <a:xfrm>
            <a:off x="5002068" y="5194462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F96A93D0-0DDD-4C6D-8E7A-3952481B4A2F}"/>
              </a:ext>
            </a:extLst>
          </p:cNvPr>
          <p:cNvSpPr txBox="1"/>
          <p:nvPr/>
        </p:nvSpPr>
        <p:spPr>
          <a:xfrm>
            <a:off x="5112330" y="1241405"/>
            <a:ext cx="282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5D787DFB-8231-4FE9-831C-4D9699CEA93E}"/>
              </a:ext>
            </a:extLst>
          </p:cNvPr>
          <p:cNvSpPr txBox="1"/>
          <p:nvPr/>
        </p:nvSpPr>
        <p:spPr>
          <a:xfrm>
            <a:off x="7060046" y="1763791"/>
            <a:ext cx="303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E7D5D7DA-B720-4753-AB05-6E8F487E5F84}"/>
              </a:ext>
            </a:extLst>
          </p:cNvPr>
          <p:cNvSpPr txBox="1"/>
          <p:nvPr/>
        </p:nvSpPr>
        <p:spPr>
          <a:xfrm>
            <a:off x="6394450" y="2286178"/>
            <a:ext cx="303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5A817BED-42D6-46D9-975E-C9C54B364E81}"/>
              </a:ext>
            </a:extLst>
          </p:cNvPr>
          <p:cNvSpPr txBox="1"/>
          <p:nvPr/>
        </p:nvSpPr>
        <p:spPr>
          <a:xfrm>
            <a:off x="8915183" y="2738867"/>
            <a:ext cx="3037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Birden çok yüklemli cümle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4B303E4F-8CA3-4A89-8ED2-C449F576F6AB}"/>
              </a:ext>
            </a:extLst>
          </p:cNvPr>
          <p:cNvSpPr txBox="1"/>
          <p:nvPr/>
        </p:nvSpPr>
        <p:spPr>
          <a:xfrm>
            <a:off x="7124376" y="3350016"/>
            <a:ext cx="303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A4CE273E-AA07-44DE-B805-410F3C3DC2A3}"/>
              </a:ext>
            </a:extLst>
          </p:cNvPr>
          <p:cNvSpPr txBox="1"/>
          <p:nvPr/>
        </p:nvSpPr>
        <p:spPr>
          <a:xfrm>
            <a:off x="7244195" y="3881356"/>
            <a:ext cx="303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Bağlaçlı cümle</a:t>
            </a:r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7C5174A6-99A4-47B4-8865-5912FDE1BC8C}"/>
              </a:ext>
            </a:extLst>
          </p:cNvPr>
          <p:cNvSpPr txBox="1"/>
          <p:nvPr/>
        </p:nvSpPr>
        <p:spPr>
          <a:xfrm>
            <a:off x="9123146" y="4423394"/>
            <a:ext cx="282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Tek yüklemli cümle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157B93B1-3279-49DA-A2A5-E278A8F2BF17}"/>
              </a:ext>
            </a:extLst>
          </p:cNvPr>
          <p:cNvSpPr txBox="1"/>
          <p:nvPr/>
        </p:nvSpPr>
        <p:spPr>
          <a:xfrm>
            <a:off x="5698259" y="4963629"/>
            <a:ext cx="303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Fiilimsi bulunan cümle</a:t>
            </a:r>
          </a:p>
        </p:txBody>
      </p:sp>
    </p:spTree>
    <p:extLst>
      <p:ext uri="{BB962C8B-B14F-4D97-AF65-F5344CB8AC3E}">
        <p14:creationId xmlns:p14="http://schemas.microsoft.com/office/powerpoint/2010/main" val="323114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052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YAPISINA GÖRE </a:t>
            </a:r>
            <a:br>
              <a:rPr lang="tr-TR" dirty="0">
                <a:solidFill>
                  <a:srgbClr val="C00000"/>
                </a:solidFill>
              </a:rPr>
            </a:br>
            <a:r>
              <a:rPr lang="tr-TR" dirty="0">
                <a:solidFill>
                  <a:srgbClr val="C00000"/>
                </a:solidFill>
              </a:rPr>
              <a:t>CÜMLE ÇEŞİTLERİ BİTTİ.</a:t>
            </a:r>
          </a:p>
        </p:txBody>
      </p:sp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52ED3BE9-CFA1-461C-BDBA-6D3819532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 DÖNELİM.</a:t>
            </a:r>
          </a:p>
        </p:txBody>
      </p:sp>
      <p:pic>
        <p:nvPicPr>
          <p:cNvPr id="13" name="İçerik Yer Tutucusu 12">
            <a:hlinkClick r:id="rId2" action="ppaction://hlinksldjump"/>
            <a:extLst>
              <a:ext uri="{FF2B5EF4-FFF2-40B4-BE49-F238E27FC236}">
                <a16:creationId xmlns:a16="http://schemas.microsoft.com/office/drawing/2014/main" id="{3CA8C0CE-952E-4AE8-B733-F324FC3524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1773139" y="2256532"/>
            <a:ext cx="3291085" cy="3291085"/>
          </a:xfrm>
        </p:spPr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716441-B61A-4BE8-AE9D-0C02D7509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dirty="0"/>
              <a:t>KONUYU TEKRAR EDELİM.</a:t>
            </a:r>
          </a:p>
        </p:txBody>
      </p:sp>
      <p:pic>
        <p:nvPicPr>
          <p:cNvPr id="15" name="İçerik Yer Tutucusu 14">
            <a:hlinkClick r:id="rId4" action="ppaction://hlinksldjump"/>
            <a:extLst>
              <a:ext uri="{FF2B5EF4-FFF2-40B4-BE49-F238E27FC236}">
                <a16:creationId xmlns:a16="http://schemas.microsoft.com/office/drawing/2014/main" id="{11D9AF96-9483-4DA3-A667-70FD759541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118251" y="2203450"/>
            <a:ext cx="3291085" cy="3397250"/>
          </a:xfr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BFDBFD-7DA1-4835-AFF2-864FF1402244}"/>
              </a:ext>
            </a:extLst>
          </p:cNvPr>
          <p:cNvSpPr txBox="1"/>
          <p:nvPr/>
        </p:nvSpPr>
        <p:spPr>
          <a:xfrm>
            <a:off x="4449403" y="601342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2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2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414081720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4436" y="618836"/>
            <a:ext cx="7703127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2. İSİM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706398"/>
            <a:ext cx="10098156" cy="1170931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Yüklemi isim veya isim soylu bir sözcük olan cümlelere </a:t>
            </a:r>
            <a:r>
              <a:rPr lang="tr-TR" sz="2400" dirty="0">
                <a:solidFill>
                  <a:srgbClr val="FF0000"/>
                </a:solidFill>
              </a:rPr>
              <a:t>«isim cümlesi» </a:t>
            </a:r>
            <a:r>
              <a:rPr lang="tr-TR" sz="2400" dirty="0"/>
              <a:t>denir. 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8</a:t>
            </a:fld>
            <a:endParaRPr lang="tr-TR" noProof="0" dirty="0"/>
          </a:p>
        </p:txBody>
      </p:sp>
      <p:sp>
        <p:nvSpPr>
          <p:cNvPr id="5" name="Metin Yer Tutucusu 131">
            <a:extLst>
              <a:ext uri="{FF2B5EF4-FFF2-40B4-BE49-F238E27FC236}">
                <a16:creationId xmlns:a16="http://schemas.microsoft.com/office/drawing/2014/main" id="{1CFC7D94-AF1F-4E94-BC8E-0F1C420CB81C}"/>
              </a:ext>
            </a:extLst>
          </p:cNvPr>
          <p:cNvSpPr txBox="1">
            <a:spLocks/>
          </p:cNvSpPr>
          <p:nvPr/>
        </p:nvSpPr>
        <p:spPr>
          <a:xfrm>
            <a:off x="1927246" y="2550844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Cümlenin yüklemi bulunur.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7" name="Metin Yer Tutucusu 131">
            <a:extLst>
              <a:ext uri="{FF2B5EF4-FFF2-40B4-BE49-F238E27FC236}">
                <a16:creationId xmlns:a16="http://schemas.microsoft.com/office/drawing/2014/main" id="{9D6799B0-778F-4DCB-970F-90ACEFC6391D}"/>
              </a:ext>
            </a:extLst>
          </p:cNvPr>
          <p:cNvSpPr txBox="1">
            <a:spLocks/>
          </p:cNvSpPr>
          <p:nvPr/>
        </p:nvSpPr>
        <p:spPr>
          <a:xfrm>
            <a:off x="1927246" y="3292550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Yüklem, mastar eki (-</a:t>
            </a:r>
            <a:r>
              <a:rPr lang="tr-TR" sz="2400" dirty="0" err="1"/>
              <a:t>mak</a:t>
            </a:r>
            <a:r>
              <a:rPr lang="tr-TR" sz="2400" dirty="0"/>
              <a:t> / -</a:t>
            </a:r>
            <a:r>
              <a:rPr lang="tr-TR" sz="2400" dirty="0" err="1"/>
              <a:t>mek</a:t>
            </a:r>
            <a:r>
              <a:rPr lang="tr-TR" sz="2400" dirty="0"/>
              <a:t>) alamıyorsa isimdir.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Metin Yer Tutucusu 131">
            <a:extLst>
              <a:ext uri="{FF2B5EF4-FFF2-40B4-BE49-F238E27FC236}">
                <a16:creationId xmlns:a16="http://schemas.microsoft.com/office/drawing/2014/main" id="{1427ED66-64C5-48D0-878E-EF9875FCB4C8}"/>
              </a:ext>
            </a:extLst>
          </p:cNvPr>
          <p:cNvSpPr txBox="1">
            <a:spLocks/>
          </p:cNvSpPr>
          <p:nvPr/>
        </p:nvSpPr>
        <p:spPr>
          <a:xfrm>
            <a:off x="1927246" y="4034256"/>
            <a:ext cx="10098156" cy="6529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tr-TR" sz="2400" dirty="0"/>
              <a:t>İsimler, </a:t>
            </a:r>
            <a:r>
              <a:rPr lang="tr-TR" sz="2400" dirty="0">
                <a:solidFill>
                  <a:schemeClr val="bg2"/>
                </a:solidFill>
              </a:rPr>
              <a:t>ek fiil </a:t>
            </a:r>
            <a:r>
              <a:rPr lang="tr-TR" sz="2400" dirty="0"/>
              <a:t>alarak yüklem olabilirler.</a:t>
            </a:r>
            <a:endParaRPr lang="tr-TR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3" name="Bağlayıcı: Dirsek 2">
            <a:extLst>
              <a:ext uri="{FF2B5EF4-FFF2-40B4-BE49-F238E27FC236}">
                <a16:creationId xmlns:a16="http://schemas.microsoft.com/office/drawing/2014/main" id="{E2B46151-89EE-42A0-B815-28569F561749}"/>
              </a:ext>
            </a:extLst>
          </p:cNvPr>
          <p:cNvCxnSpPr>
            <a:cxnSpLocks/>
          </p:cNvCxnSpPr>
          <p:nvPr/>
        </p:nvCxnSpPr>
        <p:spPr>
          <a:xfrm>
            <a:off x="3241964" y="4442691"/>
            <a:ext cx="1016000" cy="480291"/>
          </a:xfrm>
          <a:prstGeom prst="bentConnector3">
            <a:avLst>
              <a:gd name="adj1" fmla="val 64545"/>
            </a:avLst>
          </a:prstGeom>
          <a:ln w="5715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0843640D-E498-4D55-A546-D94C2D987AC5}"/>
              </a:ext>
            </a:extLst>
          </p:cNvPr>
          <p:cNvSpPr txBox="1"/>
          <p:nvPr/>
        </p:nvSpPr>
        <p:spPr>
          <a:xfrm>
            <a:off x="4329086" y="4682836"/>
            <a:ext cx="2866041" cy="51077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bg2"/>
                </a:solidFill>
              </a:rPr>
              <a:t>-idi, -imiş, -ise, -</a:t>
            </a:r>
            <a:r>
              <a:rPr lang="tr-TR" sz="2400" dirty="0" err="1">
                <a:solidFill>
                  <a:schemeClr val="bg2"/>
                </a:solidFill>
              </a:rPr>
              <a:t>dir</a:t>
            </a:r>
            <a:endParaRPr lang="tr-TR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40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build="p"/>
      <p:bldP spid="7" grpId="0" build="p"/>
      <p:bldP spid="8" grpId="0" build="p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Başlık 130">
            <a:extLst>
              <a:ext uri="{FF2B5EF4-FFF2-40B4-BE49-F238E27FC236}">
                <a16:creationId xmlns:a16="http://schemas.microsoft.com/office/drawing/2014/main" id="{92F36B8D-A548-40B0-8E12-2C3690AE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472" y="618836"/>
            <a:ext cx="8091055" cy="64683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2. İSİM CÜMLESİ</a:t>
            </a:r>
          </a:p>
        </p:txBody>
      </p:sp>
      <p:sp>
        <p:nvSpPr>
          <p:cNvPr id="132" name="Metin Yer Tutucusu 131">
            <a:extLst>
              <a:ext uri="{FF2B5EF4-FFF2-40B4-BE49-F238E27FC236}">
                <a16:creationId xmlns:a16="http://schemas.microsoft.com/office/drawing/2014/main" id="{629678C0-C5F7-4472-9933-5C58495F9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6921" y="1807999"/>
            <a:ext cx="10098156" cy="646835"/>
          </a:xfrm>
        </p:spPr>
        <p:txBody>
          <a:bodyPr>
            <a:normAutofit/>
          </a:bodyPr>
          <a:lstStyle/>
          <a:p>
            <a:pPr algn="l"/>
            <a:r>
              <a:rPr lang="tr-TR" sz="2400" dirty="0"/>
              <a:t>•	Yeni aldığımız evin mutfağı oldukça genişti.</a:t>
            </a:r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A6A550-2471-430E-ABD9-B50D3BC9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81BC7-E183-40DB-AC97-C19EA4EB8894}" type="slidenum">
              <a:rPr lang="tr-TR" noProof="0" smtClean="0"/>
              <a:pPr/>
              <a:t>9</a:t>
            </a:fld>
            <a:endParaRPr lang="tr-TR" noProof="0" dirty="0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EC610EE1-CC9E-44BB-9528-D8A8FDE33A48}"/>
              </a:ext>
            </a:extLst>
          </p:cNvPr>
          <p:cNvSpPr/>
          <p:nvPr/>
        </p:nvSpPr>
        <p:spPr>
          <a:xfrm>
            <a:off x="6432666" y="1795395"/>
            <a:ext cx="103955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49E0F2B8-98AC-4B7A-B031-A295A9576928}"/>
              </a:ext>
            </a:extLst>
          </p:cNvPr>
          <p:cNvCxnSpPr>
            <a:cxnSpLocks/>
          </p:cNvCxnSpPr>
          <p:nvPr/>
        </p:nvCxnSpPr>
        <p:spPr>
          <a:xfrm>
            <a:off x="7612696" y="2026227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D3C02499-1BC4-4417-B5B9-E022A3085E78}"/>
              </a:ext>
            </a:extLst>
          </p:cNvPr>
          <p:cNvSpPr txBox="1"/>
          <p:nvPr/>
        </p:nvSpPr>
        <p:spPr>
          <a:xfrm>
            <a:off x="8145895" y="1795394"/>
            <a:ext cx="2586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Geniş - idi (İsim)</a:t>
            </a:r>
          </a:p>
        </p:txBody>
      </p:sp>
      <p:sp>
        <p:nvSpPr>
          <p:cNvPr id="10" name="Metin Yer Tutucusu 131">
            <a:extLst>
              <a:ext uri="{FF2B5EF4-FFF2-40B4-BE49-F238E27FC236}">
                <a16:creationId xmlns:a16="http://schemas.microsoft.com/office/drawing/2014/main" id="{87D68065-67CA-4ECA-98E8-E28AD4792F70}"/>
              </a:ext>
            </a:extLst>
          </p:cNvPr>
          <p:cNvSpPr txBox="1">
            <a:spLocks/>
          </p:cNvSpPr>
          <p:nvPr/>
        </p:nvSpPr>
        <p:spPr>
          <a:xfrm>
            <a:off x="1046922" y="3316333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Kendini yaptığı işe veren genç, oldukça zekiymiş.</a:t>
            </a:r>
            <a:endParaRPr lang="tr-TR" dirty="0"/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8FAB7094-784A-4FE7-88C3-0DAEBE5911BC}"/>
              </a:ext>
            </a:extLst>
          </p:cNvPr>
          <p:cNvSpPr/>
          <p:nvPr/>
        </p:nvSpPr>
        <p:spPr>
          <a:xfrm>
            <a:off x="6952442" y="3316333"/>
            <a:ext cx="1193453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:a16="http://schemas.microsoft.com/office/drawing/2014/main" id="{93798D50-A90D-4085-BC1C-B6A932DDBB1A}"/>
              </a:ext>
            </a:extLst>
          </p:cNvPr>
          <p:cNvCxnSpPr>
            <a:cxnSpLocks/>
          </p:cNvCxnSpPr>
          <p:nvPr/>
        </p:nvCxnSpPr>
        <p:spPr>
          <a:xfrm>
            <a:off x="8308887" y="3531518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1C74050-4AC6-4A6A-8215-1779BE00FFEC}"/>
              </a:ext>
            </a:extLst>
          </p:cNvPr>
          <p:cNvSpPr txBox="1"/>
          <p:nvPr/>
        </p:nvSpPr>
        <p:spPr>
          <a:xfrm>
            <a:off x="9005078" y="3300685"/>
            <a:ext cx="2449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Zeki - imiş (İsim)</a:t>
            </a:r>
          </a:p>
        </p:txBody>
      </p:sp>
      <p:sp>
        <p:nvSpPr>
          <p:cNvPr id="18" name="Metin Yer Tutucusu 131">
            <a:extLst>
              <a:ext uri="{FF2B5EF4-FFF2-40B4-BE49-F238E27FC236}">
                <a16:creationId xmlns:a16="http://schemas.microsoft.com/office/drawing/2014/main" id="{34A7B4AC-3F33-48A1-8D4D-A729E3191D81}"/>
              </a:ext>
            </a:extLst>
          </p:cNvPr>
          <p:cNvSpPr txBox="1">
            <a:spLocks/>
          </p:cNvSpPr>
          <p:nvPr/>
        </p:nvSpPr>
        <p:spPr>
          <a:xfrm>
            <a:off x="1133135" y="4825426"/>
            <a:ext cx="10098156" cy="646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Segoe UI Semibold" panose="020B07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400" dirty="0"/>
              <a:t>•	Bu beton yığınında bize nefes veren tek şey ağaçlardır.</a:t>
            </a:r>
            <a:endParaRPr lang="tr-TR" dirty="0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2C61623F-209E-48BD-8DB6-EA2A331C60AC}"/>
              </a:ext>
            </a:extLst>
          </p:cNvPr>
          <p:cNvSpPr/>
          <p:nvPr/>
        </p:nvSpPr>
        <p:spPr>
          <a:xfrm>
            <a:off x="7612696" y="4789307"/>
            <a:ext cx="1392382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/>
          </a:p>
        </p:txBody>
      </p: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EFA75FC5-F93B-486E-BCE5-ED1CCFE41F37}"/>
              </a:ext>
            </a:extLst>
          </p:cNvPr>
          <p:cNvCxnSpPr>
            <a:cxnSpLocks/>
          </p:cNvCxnSpPr>
          <p:nvPr/>
        </p:nvCxnSpPr>
        <p:spPr>
          <a:xfrm>
            <a:off x="9147333" y="5028390"/>
            <a:ext cx="69619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5DAC828F-A509-40F7-A353-A0A86B7E4FB4}"/>
              </a:ext>
            </a:extLst>
          </p:cNvPr>
          <p:cNvSpPr txBox="1"/>
          <p:nvPr/>
        </p:nvSpPr>
        <p:spPr>
          <a:xfrm>
            <a:off x="9664370" y="4661198"/>
            <a:ext cx="2136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/>
              <a:t>Ağaçlar - </a:t>
            </a:r>
            <a:r>
              <a:rPr lang="tr-TR" sz="2400" dirty="0" err="1"/>
              <a:t>dır</a:t>
            </a:r>
            <a:r>
              <a:rPr lang="tr-TR" sz="2400" dirty="0"/>
              <a:t> (İsim)</a:t>
            </a:r>
          </a:p>
        </p:txBody>
      </p:sp>
    </p:spTree>
    <p:extLst>
      <p:ext uri="{BB962C8B-B14F-4D97-AF65-F5344CB8AC3E}">
        <p14:creationId xmlns:p14="http://schemas.microsoft.com/office/powerpoint/2010/main" val="1025675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5" grpId="0" animBg="1"/>
      <p:bldP spid="9" grpId="0"/>
      <p:bldP spid="10" grpId="0" build="p"/>
      <p:bldP spid="11" grpId="0" animBg="1"/>
      <p:bldP spid="13" grpId="0"/>
      <p:bldP spid="18" grpId="0" build="p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Ofis Teması">
  <a:themeElements>
    <a:clrScheme name="Custom 12">
      <a:dk1>
        <a:srgbClr val="00BBBB"/>
      </a:dk1>
      <a:lt1>
        <a:srgbClr val="000000"/>
      </a:lt1>
      <a:dk2>
        <a:srgbClr val="999999"/>
      </a:dk2>
      <a:lt2>
        <a:srgbClr val="FFFFFF"/>
      </a:lt2>
      <a:accent1>
        <a:srgbClr val="004448"/>
      </a:accent1>
      <a:accent2>
        <a:srgbClr val="482845"/>
      </a:accent2>
      <a:accent3>
        <a:srgbClr val="7A0000"/>
      </a:accent3>
      <a:accent4>
        <a:srgbClr val="969959"/>
      </a:accent4>
      <a:accent5>
        <a:srgbClr val="225B5F"/>
      </a:accent5>
      <a:accent6>
        <a:srgbClr val="3D8C41"/>
      </a:accent6>
      <a:hlink>
        <a:srgbClr val="7F7F7F"/>
      </a:hlink>
      <a:folHlink>
        <a:srgbClr val="7F7F7F"/>
      </a:folHlink>
    </a:clrScheme>
    <a:fontScheme name="Custom 13">
      <a:majorFont>
        <a:latin typeface="Gill Sans MT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5055323_TF56488565" id="{F857E8B0-5EB2-46E6-A8BB-0837F703764D}" vid="{8FABE1CA-72FB-4A9D-9E41-99448E5F6653}"/>
    </a:ext>
  </a:extLst>
</a:theme>
</file>

<file path=ppt/theme/theme2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Fütüristik sunum destesi</Template>
  <TotalTime>0</TotalTime>
  <Words>2816</Words>
  <PresentationFormat>Geniş ekran</PresentationFormat>
  <Paragraphs>540</Paragraphs>
  <Slides>72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72</vt:i4>
      </vt:variant>
    </vt:vector>
  </HeadingPairs>
  <TitlesOfParts>
    <vt:vector size="79" baseType="lpstr">
      <vt:lpstr>Arial</vt:lpstr>
      <vt:lpstr>Calibri</vt:lpstr>
      <vt:lpstr>Courier New</vt:lpstr>
      <vt:lpstr>Gill Sans MT</vt:lpstr>
      <vt:lpstr>Segoe UI Light</vt:lpstr>
      <vt:lpstr>Wingdings</vt:lpstr>
      <vt:lpstr>Ofis Teması</vt:lpstr>
      <vt:lpstr>CÜMLE ÇEŞİTLERİ</vt:lpstr>
      <vt:lpstr>CÜMLE NEDİR?</vt:lpstr>
      <vt:lpstr>CÜMLE ÇEŞİTLERİ</vt:lpstr>
      <vt:lpstr>YÜKLEMİN TÜRÜNE GÖRE CÜMLE ÇEŞİTLERİ</vt:lpstr>
      <vt:lpstr>1. FİİL CÜMLESİ</vt:lpstr>
      <vt:lpstr>1. FİİL CÜMLESİ</vt:lpstr>
      <vt:lpstr>1. FİİL CÜMLESİ</vt:lpstr>
      <vt:lpstr>2. İSİM CÜMLESİ</vt:lpstr>
      <vt:lpstr>2. İSİM CÜMLESİ</vt:lpstr>
      <vt:lpstr>2. İSİM CÜMLESİ</vt:lpstr>
      <vt:lpstr>DİKKAT!</vt:lpstr>
      <vt:lpstr>ÖRNEK</vt:lpstr>
      <vt:lpstr>YÜKLEMİN TÜRÜNE GÖRE CÜMLE ÇEŞİTLERİ</vt:lpstr>
      <vt:lpstr>Verilen cümleleri yüklemin türüne göre ayıralım.</vt:lpstr>
      <vt:lpstr>Verilen cümleleri yüklemin türüne göre ayıralım.</vt:lpstr>
      <vt:lpstr>YÜKLEMİN TÜRÜNE GÖRE  CÜMLE ÇEŞİTLERİ BİTTİ.</vt:lpstr>
      <vt:lpstr>YÜKLEMİN YERİNE GÖRE CÜMLE ÇEŞİTLERİ</vt:lpstr>
      <vt:lpstr>1. KURALLI (DÜZ) CÜMLE</vt:lpstr>
      <vt:lpstr>1. KURALLI (DÜZ) CÜMLE</vt:lpstr>
      <vt:lpstr>1. KURALLI (DÜZ) CÜMLE</vt:lpstr>
      <vt:lpstr>2. DEVRİK (KURALSIZ) CÜMLE</vt:lpstr>
      <vt:lpstr>2. DEVRİK (KURALSIZ) CÜMLE</vt:lpstr>
      <vt:lpstr>2. DEVRİK (KURALSIZ) CÜMLE</vt:lpstr>
      <vt:lpstr>YÜKLEMİN YERİNE GÖRE CÜMLE ÇEŞİTLERİ</vt:lpstr>
      <vt:lpstr>Verilen cümleleri yüklemin yerine göre ayıralım.</vt:lpstr>
      <vt:lpstr>Verilen cümleleri yüklemin yerine göre ayıralım.</vt:lpstr>
      <vt:lpstr>YÜKLEMİN YERİNE GÖRE  CÜMLE ÇEŞİTLERİ BİTTİ</vt:lpstr>
      <vt:lpstr>ANLAMINA GÖRE CÜMLE ÇEŞİTLERİ</vt:lpstr>
      <vt:lpstr>1. OLUMLU CÜMLE</vt:lpstr>
      <vt:lpstr>1. OLUMLU CÜMLE</vt:lpstr>
      <vt:lpstr>1. OLUMLU CÜMLE</vt:lpstr>
      <vt:lpstr>DİKKAT!</vt:lpstr>
      <vt:lpstr>ÖRNEK</vt:lpstr>
      <vt:lpstr>2. OLUMSUZ CÜMLE</vt:lpstr>
      <vt:lpstr>2. OLUMSUZ CÜMLE</vt:lpstr>
      <vt:lpstr>2. OLUMSUZ CÜMLE</vt:lpstr>
      <vt:lpstr>DİKKAT!</vt:lpstr>
      <vt:lpstr>ÖRNEK</vt:lpstr>
      <vt:lpstr>DİKKAT!</vt:lpstr>
      <vt:lpstr>ÖRNEK</vt:lpstr>
      <vt:lpstr>3. SORU CÜMLESİ</vt:lpstr>
      <vt:lpstr>3. SORU CÜMLESİ</vt:lpstr>
      <vt:lpstr>DİKKAT!</vt:lpstr>
      <vt:lpstr>ÖRNEK</vt:lpstr>
      <vt:lpstr>ÖRNEK</vt:lpstr>
      <vt:lpstr>ANLAMINA GÖRE CÜMLE ÇEŞİTLERİ</vt:lpstr>
      <vt:lpstr>Verilen cümleleri anlamlarına göre ayıralım.</vt:lpstr>
      <vt:lpstr>Verilen cümleleri anlamlarına göre ayıralım.</vt:lpstr>
      <vt:lpstr>ANLAMINA GÖRE  CÜMLE ÇEŞİTLERİ BİTTİ.</vt:lpstr>
      <vt:lpstr>YAPISINA GÖRE CÜMLE ÇEŞİTLERİ</vt:lpstr>
      <vt:lpstr>1. TEK YÜKLEMLİ CÜMLE (BASİT CÜMLE)</vt:lpstr>
      <vt:lpstr>1. TEK YÜKLEMLİ CÜMLE (BASİT CÜMLE)</vt:lpstr>
      <vt:lpstr>1. TEK YÜKLEMLİ CÜMLE (BASİT CÜMLE)</vt:lpstr>
      <vt:lpstr>2. FİİLİMSİ BULUNAN CÜMLE (BİRLEŞİK CÜMLE)</vt:lpstr>
      <vt:lpstr>2. FİİLİMSİ BULUNAN CÜMLE (BİRLEŞİK CÜMLE)</vt:lpstr>
      <vt:lpstr>2. FİİLİMSİ BULUNAN CÜMLE (BİRLEŞİK CÜMLE)</vt:lpstr>
      <vt:lpstr>3. BİRDEN ÇOK YÜKLEMLİ CÜMLE (SIRALI CÜMLE)</vt:lpstr>
      <vt:lpstr>3. BİRDEN ÇOK YÜKLEMLİ CÜMLE (SIRALI CÜMLE)</vt:lpstr>
      <vt:lpstr>3. BİRDEN ÇOK YÜKLEMLİ CÜMLE (SIRALI CÜMLE)</vt:lpstr>
      <vt:lpstr>DİKKAT!</vt:lpstr>
      <vt:lpstr>ÖRNEK</vt:lpstr>
      <vt:lpstr>4. BAĞLAÇLI CÜMLE (BAĞLI CÜMLE)</vt:lpstr>
      <vt:lpstr>4. BAĞLAÇLI CÜMLE (BAĞLI CÜMLE)</vt:lpstr>
      <vt:lpstr>4. BAĞLAÇLI CÜMLE (BAĞLI CÜMLE)</vt:lpstr>
      <vt:lpstr>DİKKAT!</vt:lpstr>
      <vt:lpstr>ÖRNEK</vt:lpstr>
      <vt:lpstr>DİKKAT!</vt:lpstr>
      <vt:lpstr>ÖRNEK</vt:lpstr>
      <vt:lpstr>YAPISINA GÖRE CÜMLE ÇEŞİTLERİ</vt:lpstr>
      <vt:lpstr>Verilen cümleleri yapılarına göre ayıralım.</vt:lpstr>
      <vt:lpstr>Verilen cümleleri yapılarına göre ayıralım.</vt:lpstr>
      <vt:lpstr>YAPISINA GÖRE  CÜMLE ÇEŞİTLERİ BİTTİ.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2020-04-14T19:40:29Z</dcterms:created>
  <dcterms:modified xsi:type="dcterms:W3CDTF">2021-03-18T07:55:02Z</dcterms:modified>
  <cp:category>https://www.sorubak.com</cp:category>
</cp:coreProperties>
</file>