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59875" cy="6870700"/>
  <p:notesSz cx="6858000" cy="9144000"/>
  <p:defaultTextStyle>
    <a:defPPr>
      <a:defRPr lang="ko-KR"/>
    </a:defPPr>
    <a:lvl1pPr marL="0" indent="0" algn="l" defTabSz="914400">
      <a:buNone/>
      <a:defRPr lang="ko-KR" sz="1800" baseline="0" smtClean="0">
        <a:solidFill>
          <a:srgbClr val="000000"/>
        </a:solidFill>
        <a:latin typeface="굴림"/>
        <a:ea typeface="굴림"/>
      </a:defRPr>
    </a:lvl1pPr>
    <a:lvl2pPr marL="457200" lvl="1" indent="0" defTabSz="914400">
      <a:defRPr lang="ko-KR" smtClean="0"/>
    </a:lvl2pPr>
    <a:lvl3pPr marL="914400" lvl="2" indent="0" defTabSz="914400">
      <a:defRPr lang="ko-KR" smtClean="0"/>
    </a:lvl3pPr>
    <a:lvl4pPr marL="1371600" lvl="3" indent="0" defTabSz="914400">
      <a:defRPr lang="ko-KR" smtClean="0"/>
    </a:lvl4pPr>
    <a:lvl5pPr marL="1828800" lvl="4" indent="0" defTabSz="914400">
      <a:defRPr lang="ko-KR" smtClean="0"/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954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1A288-D1E6-4736-BEC4-01E3210ABF32}" type="datetimeFigureOut">
              <a:rPr lang="tr-TR" smtClean="0"/>
              <a:pPr/>
              <a:t>01/10/2020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C9317-6542-4FBA-9091-D7B9B715A16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8C9317-6542-4FBA-9091-D7B9B715A16E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8C9317-6542-4FBA-9091-D7B9B715A16E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rgbClr val="000000"/>
                </a:solidFill>
              </a:defRPr>
            </a:lvl2pPr>
            <a:lvl3pPr marL="914400" indent="0" algn="ctr">
              <a:buNone/>
              <a:defRPr>
                <a:solidFill>
                  <a:srgbClr val="000000"/>
                </a:solidFill>
              </a:defRPr>
            </a:lvl3pPr>
            <a:lvl4pPr marL="1371600" indent="0" algn="ctr">
              <a:buNone/>
              <a:defRPr>
                <a:solidFill>
                  <a:srgbClr val="000000"/>
                </a:solidFill>
              </a:defRPr>
            </a:lvl4pPr>
            <a:lvl5pPr marL="1828800" indent="0" algn="ctr">
              <a:buNone/>
              <a:defRPr>
                <a:solidFill>
                  <a:srgbClr val="000000"/>
                </a:solidFill>
              </a:defRPr>
            </a:lvl5pPr>
            <a:lvl6pPr marL="2286000" indent="0" algn="ctr">
              <a:buNone/>
              <a:defRPr>
                <a:solidFill>
                  <a:srgbClr val="000000"/>
                </a:solidFill>
              </a:defRPr>
            </a:lvl6pPr>
            <a:lvl7pPr marL="2743200" indent="0" algn="ctr">
              <a:buNone/>
              <a:defRPr>
                <a:solidFill>
                  <a:srgbClr val="000000"/>
                </a:solidFill>
              </a:defRPr>
            </a:lvl7pPr>
            <a:lvl8pPr marL="3200400" indent="0" algn="ctr">
              <a:buNone/>
              <a:defRPr>
                <a:solidFill>
                  <a:srgbClr val="000000"/>
                </a:solidFill>
              </a:defRPr>
            </a:lvl8pPr>
            <a:lvl9pPr marL="3657600" indent="0" algn="ctr">
              <a:buNone/>
              <a:defRPr>
                <a:solidFill>
                  <a:srgbClr val="000000"/>
                </a:solidFill>
              </a:defRPr>
            </a:lvl9pPr>
          </a:lstStyle>
          <a:p>
            <a:r>
              <a:rPr lang="ko-KR" altLang="en-US" dirty="0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buNone/>
              <a:defRPr sz="4000" b="1" cap="all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800">
                <a:solidFill>
                  <a:srgbClr val="000000"/>
                </a:solidFill>
              </a:defRPr>
            </a:lvl2pPr>
            <a:lvl3pPr marL="914400" indent="0">
              <a:buNone/>
              <a:defRPr sz="1600">
                <a:solidFill>
                  <a:srgbClr val="000000"/>
                </a:solidFill>
              </a:defRPr>
            </a:lvl3pPr>
            <a:lvl4pPr marL="1371600" indent="0">
              <a:buNone/>
              <a:defRPr sz="1400">
                <a:solidFill>
                  <a:srgbClr val="000000"/>
                </a:solidFill>
              </a:defRPr>
            </a:lvl4pPr>
            <a:lvl5pPr marL="1828800" indent="0">
              <a:buNone/>
              <a:defRPr sz="1400">
                <a:solidFill>
                  <a:srgbClr val="000000"/>
                </a:solidFill>
              </a:defRPr>
            </a:lvl5pPr>
            <a:lvl6pPr marL="2286000" indent="0">
              <a:buNone/>
              <a:defRPr sz="1400">
                <a:solidFill>
                  <a:srgbClr val="000000"/>
                </a:solidFill>
              </a:defRPr>
            </a:lvl6pPr>
            <a:lvl7pPr marL="2743200" indent="0">
              <a:buNone/>
              <a:defRPr sz="1400">
                <a:solidFill>
                  <a:srgbClr val="000000"/>
                </a:solidFill>
              </a:defRPr>
            </a:lvl7pPr>
            <a:lvl8pPr marL="3200400" indent="0">
              <a:buNone/>
              <a:defRPr sz="1400">
                <a:solidFill>
                  <a:srgbClr val="000000"/>
                </a:solidFill>
              </a:defRPr>
            </a:lvl8pPr>
            <a:lvl9pPr marL="3657600" indent="0">
              <a:buNone/>
              <a:defRPr sz="1400">
                <a:solidFill>
                  <a:srgbClr val="000000"/>
                </a:solidFill>
              </a:defRPr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marL="0" defTabSz="0">
              <a:defRPr sz="2800"/>
            </a:lvl1pPr>
            <a:lvl2pPr marL="0" defTabSz="0">
              <a:defRPr sz="2400"/>
            </a:lvl2pPr>
            <a:lvl3pPr marL="0" defTabSz="0">
              <a:defRPr sz="2000"/>
            </a:lvl3pPr>
            <a:lvl4pPr marL="0" defTabSz="0">
              <a:defRPr sz="1800"/>
            </a:lvl4pPr>
            <a:lvl5pPr marL="0" defTabSz="0">
              <a:defRPr sz="1800"/>
            </a:lvl5pPr>
            <a:lvl6pPr marL="0" defTabSz="0">
              <a:defRPr sz="1800"/>
            </a:lvl6pPr>
            <a:lvl7pPr marL="0" defTabSz="0">
              <a:defRPr sz="1800"/>
            </a:lvl7pPr>
            <a:lvl8pPr marL="0" defTabSz="0">
              <a:defRPr sz="1800"/>
            </a:lvl8pPr>
            <a:lvl9pPr marL="0" defTabSz="0">
              <a:defRPr sz="18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0" defTabSz="0">
              <a:defRPr sz="2800"/>
            </a:lvl1pPr>
            <a:lvl2pPr marL="0" defTabSz="0">
              <a:defRPr sz="2400"/>
            </a:lvl2pPr>
            <a:lvl3pPr marL="0" defTabSz="0">
              <a:defRPr sz="2000"/>
            </a:lvl3pPr>
            <a:lvl4pPr marL="0" defTabSz="0">
              <a:defRPr sz="1800"/>
            </a:lvl4pPr>
            <a:lvl5pPr marL="0" defTabSz="0">
              <a:defRPr sz="1800"/>
            </a:lvl5pPr>
            <a:lvl6pPr marL="0" defTabSz="0">
              <a:defRPr sz="1800"/>
            </a:lvl6pPr>
            <a:lvl7pPr marL="0" defTabSz="0">
              <a:defRPr sz="1800"/>
            </a:lvl7pPr>
            <a:lvl8pPr marL="0" defTabSz="0">
              <a:defRPr sz="1800"/>
            </a:lvl8pPr>
            <a:lvl9pPr marL="0" defTabSz="0">
              <a:defRPr sz="18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defTabSz="0">
              <a:defRPr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0" defTabSz="0">
              <a:defRPr sz="2400"/>
            </a:lvl1pPr>
            <a:lvl2pPr marL="0" defTabSz="0">
              <a:defRPr sz="2000"/>
            </a:lvl2pPr>
            <a:lvl3pPr marL="0" defTabSz="0">
              <a:defRPr sz="1800"/>
            </a:lvl3pPr>
            <a:lvl4pPr marL="0" defTabSz="0">
              <a:defRPr sz="1600"/>
            </a:lvl4pPr>
            <a:lvl5pPr marL="0" defTabSz="0">
              <a:defRPr sz="1600"/>
            </a:lvl5pPr>
            <a:lvl6pPr marL="0" defTabSz="0">
              <a:defRPr sz="1600"/>
            </a:lvl6pPr>
            <a:lvl7pPr marL="0" defTabSz="0">
              <a:defRPr sz="1600"/>
            </a:lvl7pPr>
            <a:lvl8pPr marL="0" defTabSz="0">
              <a:defRPr sz="1600"/>
            </a:lvl8pPr>
            <a:lvl9pPr marL="0" defTabSz="0">
              <a:defRPr sz="16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marL="0" defTabSz="0">
              <a:defRPr sz="2400"/>
            </a:lvl1pPr>
            <a:lvl2pPr marL="0" defTabSz="0">
              <a:defRPr sz="2000"/>
            </a:lvl2pPr>
            <a:lvl3pPr marL="0" defTabSz="0">
              <a:defRPr sz="1800"/>
            </a:lvl3pPr>
            <a:lvl4pPr marL="0" defTabSz="0">
              <a:defRPr sz="1600"/>
            </a:lvl4pPr>
            <a:lvl5pPr marL="0" defTabSz="0">
              <a:defRPr sz="1600"/>
            </a:lvl5pPr>
            <a:lvl6pPr marL="0" defTabSz="0">
              <a:defRPr sz="1600"/>
            </a:lvl6pPr>
            <a:lvl7pPr marL="0" defTabSz="0">
              <a:defRPr sz="1600"/>
            </a:lvl7pPr>
            <a:lvl8pPr marL="0" defTabSz="0">
              <a:defRPr sz="1600"/>
            </a:lvl8pPr>
            <a:lvl9pPr marL="0" defTabSz="0">
              <a:defRPr sz="16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type="pic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marL="0" defTabSz="0">
              <a:defRPr sz="3200"/>
            </a:lvl1pPr>
            <a:lvl2pPr marL="0" defTabSz="0">
              <a:defRPr sz="2800"/>
            </a:lvl2pPr>
            <a:lvl3pPr marL="0" defTabSz="0">
              <a:defRPr sz="2400"/>
            </a:lvl3pPr>
            <a:lvl4pPr marL="0" defTabSz="0">
              <a:defRPr sz="2000"/>
            </a:lvl4pPr>
            <a:lvl5pPr marL="0" defTabSz="0">
              <a:defRPr sz="2000"/>
            </a:lvl5pPr>
            <a:lvl6pPr marL="0" defTabSz="0">
              <a:defRPr sz="2000"/>
            </a:lvl6pPr>
            <a:lvl7pPr marL="0" defTabSz="0">
              <a:defRPr sz="2000"/>
            </a:lvl7pPr>
            <a:lvl8pPr marL="0" defTabSz="0">
              <a:defRPr sz="2000"/>
            </a:lvl8pPr>
            <a:lvl9pPr marL="0" defTabSz="0">
              <a:defRPr sz="20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0000"/>
                </a:solidFill>
              </a:defRPr>
            </a:lvl1pPr>
          </a:lstStyle>
          <a:p>
            <a:fld id="{5C1A2B81-1DA3-497E-83CD-70D401AD2C06}" type="datetimeFigureOut">
              <a:rPr lang="ko-KR" altLang="en-US" dirty="0" smtClean="0"/>
              <a:pPr/>
              <a:t>2020-10-01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9CD56DC7-0AF8-4C3E-9120-C82FF52A6C0B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indent="0" algn="ctr" defTabSz="914400">
        <a:buNone/>
        <a:defRPr lang="ko-KR" sz="4400" baseline="0" smtClean="0">
          <a:solidFill>
            <a:srgbClr val="000000"/>
          </a:solidFill>
          <a:latin typeface="굴림"/>
          <a:ea typeface="굴림"/>
        </a:defRPr>
      </a:lvl1pPr>
    </p:titleStyle>
    <p:bodyStyle>
      <a:lvl1pPr marL="342900" indent="-342900" algn="l" defTabSz="914400">
        <a:spcBef>
          <a:spcPct val="20000"/>
        </a:spcBef>
        <a:buFont typeface="굴림"/>
        <a:buChar char="●"/>
        <a:defRPr lang="ko-KR" sz="3200" baseline="0" smtClean="0">
          <a:solidFill>
            <a:srgbClr val="000000"/>
          </a:solidFill>
          <a:latin typeface="굴림"/>
          <a:ea typeface="굴림"/>
        </a:defRPr>
      </a:lvl1pPr>
      <a:lvl2pPr marL="742950" lvl="1" indent="-285750" defTabSz="914400">
        <a:buChar char="-"/>
        <a:defRPr lang="ko-KR" sz="2800" smtClean="0"/>
      </a:lvl2pPr>
      <a:lvl3pPr marL="1143000" lvl="2" indent="-228600" defTabSz="914400">
        <a:buChar char="●"/>
        <a:defRPr lang="ko-KR" sz="2400" smtClean="0"/>
      </a:lvl3pPr>
      <a:lvl4pPr marL="1600200" lvl="3" indent="-228600" defTabSz="914400">
        <a:buChar char="-"/>
        <a:defRPr lang="ko-KR" sz="2000" smtClean="0"/>
      </a:lvl4pPr>
      <a:lvl5pPr marL="2057400" lvl="4" indent="-228600" defTabSz="914400">
        <a:buChar char="»"/>
        <a:defRPr lang="ko-KR" smtClean="0"/>
      </a:lvl5pPr>
    </p:bodyStyle>
    <p:otherStyle>
      <a:lvl1pPr marL="0" indent="0" algn="l" defTabSz="914400">
        <a:buNone/>
        <a:defRPr lang="ko-KR" sz="1800" baseline="0" smtClean="0">
          <a:solidFill>
            <a:srgbClr val="000000"/>
          </a:solidFill>
          <a:latin typeface="굴림"/>
          <a:ea typeface="굴림"/>
        </a:defRPr>
      </a:lvl1pPr>
      <a:lvl2pPr marL="457200" lvl="1" indent="0" defTabSz="914400">
        <a:defRPr lang="ko-KR" smtClean="0"/>
      </a:lvl2pPr>
      <a:lvl3pPr marL="914400" lvl="2" indent="0" defTabSz="914400">
        <a:defRPr lang="ko-KR" smtClean="0"/>
      </a:lvl3pPr>
      <a:lvl4pPr marL="1371600" lvl="3" indent="0" defTabSz="914400">
        <a:defRPr lang="ko-KR" smtClean="0"/>
      </a:lvl4pPr>
      <a:lvl5pPr marL="1828800" lvl="4" indent="0" defTabSz="914400">
        <a:defRPr lang="ko-KR" smtClean="0"/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/data/data/com.infraware.PolarisOfficeStdForTablet/files/.polaris_temp/fImage128262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26" y="2540"/>
            <a:ext cx="9156065" cy="686371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/data/data/com.infraware.PolarisOfficeStdForTablet/files/.polaris_temp/fImage1581962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635"/>
            <a:ext cx="9159240" cy="686943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/data/data/com.infraware.PolarisOfficeStdForTablet/files/.polaris_temp/fImage790055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" y="635"/>
            <a:ext cx="9157335" cy="686943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/data/data/com.infraware.PolarisOfficeStdForTablet/files/.polaris_temp/fImage144632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75"/>
            <a:ext cx="9148445" cy="686689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/data/data/com.infraware.PolarisOfficeStdForTablet/files/.polaris_temp/fImage207908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5"/>
            <a:ext cx="9148445" cy="6863715"/>
          </a:xfrm>
          <a:prstGeom prst="rect">
            <a:avLst/>
          </a:prstGeom>
          <a:noFill/>
          <a:ln w="28575" cap="flat" cmpd="sng">
            <a:noFill/>
            <a:prstDash val="solid"/>
          </a:ln>
        </p:spPr>
      </p:pic>
      <p:sp>
        <p:nvSpPr>
          <p:cNvPr id="4" name="Rect 3"/>
          <p:cNvSpPr>
            <a:spLocks noGrp="1" noChangeArrowheads="1"/>
          </p:cNvSpPr>
          <p:nvPr/>
        </p:nvSpPr>
        <p:spPr>
          <a:xfrm>
            <a:off x="4123690" y="1720850"/>
            <a:ext cx="914400" cy="3198495"/>
          </a:xfrm>
          <a:prstGeom prst="leftRightUpArrow">
            <a:avLst/>
          </a:prstGeom>
          <a:solidFill>
            <a:srgbClr val="BC0000"/>
          </a:solidFill>
          <a:ln w="0" cap="flat" cmpd="sng">
            <a:solidFill>
              <a:srgbClr val="000000">
                <a:alpha val="100000"/>
              </a:srgbClr>
            </a:solidFill>
            <a:prstDash val="solid"/>
          </a:ln>
        </p:spPr>
        <p:txBody>
          <a:bodyPr wrap="square" lIns="0" tIns="0" rIns="0" bIns="0" anchor="ctr"/>
          <a:lstStyle/>
          <a:p>
            <a:pPr marL="0" indent="0" algn="ctr" defTabSz="508000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dirty="0" smtClean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/data/data/com.infraware.PolarisOfficeStdForTablet/files/.polaris_temp/fImage595001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40"/>
            <a:ext cx="9124950" cy="686752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/data/data/com.infraware.PolarisOfficeStdForTablet/files/.polaris_temp/fImage790811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45"/>
            <a:ext cx="9148445" cy="686562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/data/data/com.infraware.PolarisOfficeStdForTablet/files/.polaris_temp/fImage178321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70"/>
            <a:ext cx="4486275" cy="686879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  <p:pic>
        <p:nvPicPr>
          <p:cNvPr id="8" name="Picture 7" descr="/data/data/com.infraware.PolarisOfficeStdForTablet/files/.polaris_temp/fImage249111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3925" y="1905"/>
            <a:ext cx="4425950" cy="686752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/data/data/com.infraware.PolarisOfficeStdForTablet/files/.polaris_temp/fImage911431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55" y="0"/>
            <a:ext cx="9138920" cy="685292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/data/data/com.infraware.PolarisOfficeStdForTablet/files/.polaris_temp/fImage677991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1270"/>
            <a:ext cx="9156065" cy="686879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/data/data/com.infraware.PolarisOfficeStdForTablet/files/.polaris_temp/fImage2306719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" y="6350"/>
            <a:ext cx="9156065" cy="6863715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</Words>
  <PresentationFormat>Özel</PresentationFormat>
  <Paragraphs>2</Paragraphs>
  <Slides>11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Office 테마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modified xsi:type="dcterms:W3CDTF">2020-10-01T09:04:17Z</dcterms:modified>
  <cp:category>https://www.sorubak.com</cp:category>
</cp:coreProperties>
</file>