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7053-918F-43FA-B541-70076E1066E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2DD4E-BB93-4908-BFF9-CBC128F5C7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8726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7053-918F-43FA-B541-70076E1066E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2DD4E-BB93-4908-BFF9-CBC128F5C7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72199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7053-918F-43FA-B541-70076E1066E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2DD4E-BB93-4908-BFF9-CBC128F5C78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1607186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7053-918F-43FA-B541-70076E1066E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2DD4E-BB93-4908-BFF9-CBC128F5C7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811804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7053-918F-43FA-B541-70076E1066E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2DD4E-BB93-4908-BFF9-CBC128F5C78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7173986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7053-918F-43FA-B541-70076E1066E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2DD4E-BB93-4908-BFF9-CBC128F5C7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80023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7053-918F-43FA-B541-70076E1066E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2DD4E-BB93-4908-BFF9-CBC128F5C7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8222461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7053-918F-43FA-B541-70076E1066E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2DD4E-BB93-4908-BFF9-CBC128F5C7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83430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7053-918F-43FA-B541-70076E1066E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2DD4E-BB93-4908-BFF9-CBC128F5C7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65397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7053-918F-43FA-B541-70076E1066E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2DD4E-BB93-4908-BFF9-CBC128F5C7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05928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7053-918F-43FA-B541-70076E1066E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2DD4E-BB93-4908-BFF9-CBC128F5C7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87304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7053-918F-43FA-B541-70076E1066E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2DD4E-BB93-4908-BFF9-CBC128F5C7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94430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7053-918F-43FA-B541-70076E1066E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2DD4E-BB93-4908-BFF9-CBC128F5C7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26726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7053-918F-43FA-B541-70076E1066E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2DD4E-BB93-4908-BFF9-CBC128F5C7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64845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7053-918F-43FA-B541-70076E1066E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2DD4E-BB93-4908-BFF9-CBC128F5C7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64259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2DD4E-BB93-4908-BFF9-CBC128F5C78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47053-918F-43FA-B541-70076E1066EA}" type="datetimeFigureOut">
              <a:rPr lang="tr-TR" smtClean="0"/>
              <a:pPr/>
              <a:t>11/12/2020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48906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47053-918F-43FA-B541-70076E1066EA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0C2DD4E-BB93-4908-BFF9-CBC128F5C78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35729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MAT CEBİRSEL İFADE KONU ANLATIMI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YAPAN NEHİR ÇELİK,</a:t>
            </a:r>
          </a:p>
          <a:p>
            <a:r>
              <a:rPr lang="tr-TR" dirty="0" smtClean="0"/>
              <a:t>YARDIMCI YAĞMUR ÇELİK</a:t>
            </a:r>
          </a:p>
        </p:txBody>
      </p:sp>
    </p:spTree>
    <p:extLst>
      <p:ext uri="{BB962C8B-B14F-4D97-AF65-F5344CB8AC3E}">
        <p14:creationId xmlns="" xmlns:p14="http://schemas.microsoft.com/office/powerpoint/2010/main" val="146034453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" y="0"/>
            <a:ext cx="12192000" cy="5846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1500"/>
              </a:spcBef>
              <a:spcAft>
                <a:spcPts val="750"/>
              </a:spcAft>
            </a:pPr>
            <a:r>
              <a:rPr lang="tr-TR" sz="2000" b="1" dirty="0" smtClean="0">
                <a:solidFill>
                  <a:srgbClr val="DD3333"/>
                </a:solidFill>
                <a:effectLst/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BENZER TERİM</a:t>
            </a:r>
            <a:endParaRPr lang="tr-T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dirty="0">
                <a:solidFill>
                  <a:srgbClr val="218BB2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Bir cebirsel ifadede bir değişkenin aynı kuvvetine sahip terimlerine </a:t>
            </a:r>
            <a:r>
              <a:rPr lang="tr-TR" b="1" dirty="0">
                <a:solidFill>
                  <a:srgbClr val="218BB2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benzer terim</a:t>
            </a:r>
            <a:r>
              <a:rPr lang="tr-TR" dirty="0">
                <a:solidFill>
                  <a:srgbClr val="218BB2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 denir.</a:t>
            </a:r>
            <a:endParaRPr lang="tr-T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r>
              <a:rPr lang="tr-TR" b="1" i="1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ÖRNEK : </a:t>
            </a: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3x </a:t>
            </a:r>
            <a:r>
              <a:rPr lang="tr-TR" i="1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 5x </a:t>
            </a:r>
            <a:r>
              <a:rPr lang="tr-TR" i="1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 – 9x </a:t>
            </a:r>
            <a:r>
              <a:rPr lang="tr-TR" i="1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 0,5x </a:t>
            </a:r>
            <a:r>
              <a:rPr lang="tr-TR" i="1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 x terimleri benzer terimdir.</a:t>
            </a:r>
            <a:endParaRPr lang="tr-T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5a </a:t>
            </a:r>
            <a:r>
              <a:rPr lang="tr-TR" i="1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 a</a:t>
            </a:r>
            <a:r>
              <a:rPr lang="tr-TR" sz="1100" baseline="30000" dirty="0" smtClean="0">
                <a:solidFill>
                  <a:srgbClr val="444444"/>
                </a:solidFill>
                <a:effectLst/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tr-TR" i="1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 5b </a:t>
            </a:r>
            <a:r>
              <a:rPr lang="tr-TR" i="1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 2 </a:t>
            </a:r>
            <a:r>
              <a:rPr lang="tr-TR" i="1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 3y terimlerinden hiç biri benzer terim değildir.</a:t>
            </a:r>
            <a:endParaRPr lang="tr-T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Bef>
                <a:spcPts val="1500"/>
              </a:spcBef>
              <a:spcAft>
                <a:spcPts val="750"/>
              </a:spcAft>
            </a:pPr>
            <a:r>
              <a:rPr lang="tr-TR" sz="2400" b="1" dirty="0" smtClean="0">
                <a:solidFill>
                  <a:srgbClr val="DD3333"/>
                </a:solidFill>
                <a:effectLst/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CEBİRSEL İFADELERDE TOPLAMA İŞLEMİ</a:t>
            </a:r>
            <a:endParaRPr lang="tr-T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dirty="0">
                <a:solidFill>
                  <a:srgbClr val="218BB2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Cebirsel ifadelerle toplama işlemi benzer terimler arasında yapılır. Benzer terimlerin katsayıları arasında toplama işlemi uygulanır. (Benzer olmayan terimler toplanamaz.)</a:t>
            </a:r>
            <a:endParaRPr lang="tr-T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r>
              <a:rPr lang="tr-TR" b="1" i="1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ÖRNEK</a:t>
            </a:r>
            <a:r>
              <a:rPr lang="tr-TR" b="1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3x + 5x işleminin sonucunu bulalım</a:t>
            </a:r>
            <a:endParaRPr lang="tr-T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3x + 5x = (5+3)x = 8x</a:t>
            </a:r>
            <a:endParaRPr lang="tr-T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(3x ve 5x benzer terim oldukları için katsayıları toplanıp 8x bulunur)</a:t>
            </a:r>
            <a:endParaRPr lang="tr-T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r>
              <a:rPr lang="tr-TR" b="1" i="1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ÖRNEK</a:t>
            </a:r>
            <a:r>
              <a:rPr lang="tr-TR" b="1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2x + 3y</a:t>
            </a:r>
            <a:r>
              <a:rPr lang="tr-TR" sz="1100" baseline="30000" dirty="0" smtClean="0">
                <a:solidFill>
                  <a:srgbClr val="444444"/>
                </a:solidFill>
                <a:effectLst/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 + 9x + 2y</a:t>
            </a:r>
            <a:r>
              <a:rPr lang="tr-TR" sz="1100" baseline="30000" dirty="0" smtClean="0">
                <a:solidFill>
                  <a:srgbClr val="444444"/>
                </a:solidFill>
                <a:effectLst/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 işleminin sonucunu bulalım</a:t>
            </a:r>
            <a:endParaRPr lang="tr-T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2x + 3y</a:t>
            </a:r>
            <a:r>
              <a:rPr lang="tr-TR" sz="1100" baseline="30000" dirty="0" smtClean="0">
                <a:solidFill>
                  <a:srgbClr val="444444"/>
                </a:solidFill>
                <a:effectLst/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 + 9x + 2y</a:t>
            </a:r>
            <a:r>
              <a:rPr lang="tr-TR" sz="1100" baseline="30000" dirty="0" smtClean="0">
                <a:solidFill>
                  <a:srgbClr val="444444"/>
                </a:solidFill>
                <a:effectLst/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2 </a:t>
            </a: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= 11x + 5y</a:t>
            </a:r>
            <a:r>
              <a:rPr lang="tr-TR" sz="1100" baseline="30000" dirty="0" smtClean="0">
                <a:solidFill>
                  <a:srgbClr val="444444"/>
                </a:solidFill>
                <a:effectLst/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tr-T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(2x ile 9x benzerdir toplanıp 11x bulunur. 3y</a:t>
            </a:r>
            <a:r>
              <a:rPr lang="tr-TR" sz="1100" baseline="30000" dirty="0" smtClean="0">
                <a:solidFill>
                  <a:srgbClr val="444444"/>
                </a:solidFill>
                <a:effectLst/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2 </a:t>
            </a: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ile 2y</a:t>
            </a:r>
            <a:r>
              <a:rPr lang="tr-TR" sz="1100" baseline="30000" dirty="0" smtClean="0">
                <a:solidFill>
                  <a:srgbClr val="444444"/>
                </a:solidFill>
                <a:effectLst/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 benzerdir toplanıp 5y</a:t>
            </a:r>
            <a:r>
              <a:rPr lang="tr-TR" sz="1100" baseline="30000" dirty="0" smtClean="0">
                <a:solidFill>
                  <a:srgbClr val="444444"/>
                </a:solidFill>
                <a:effectLst/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 bulunur)</a:t>
            </a:r>
            <a:endParaRPr lang="tr-T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18486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-60960" y="0"/>
            <a:ext cx="12252960" cy="6356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1500"/>
              </a:spcBef>
              <a:spcAft>
                <a:spcPts val="750"/>
              </a:spcAft>
            </a:pPr>
            <a:r>
              <a:rPr lang="tr-TR" sz="2400" b="1" dirty="0" smtClean="0">
                <a:solidFill>
                  <a:srgbClr val="DD3333"/>
                </a:solidFill>
                <a:effectLst/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CEBİRSEL İFADELERDE ÇIKARMA İŞLEMİ</a:t>
            </a:r>
            <a:endParaRPr lang="tr-T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dirty="0">
                <a:solidFill>
                  <a:srgbClr val="218BB2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Cebirsel ifadelerle çıkarma işlemi toplama işleminde olduğu gibi benzer terimlerin katsayıları arasında yapılır.</a:t>
            </a:r>
            <a:endParaRPr lang="tr-T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r>
              <a:rPr lang="tr-TR" b="1" i="1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ÖRNEK</a:t>
            </a:r>
            <a:r>
              <a:rPr lang="tr-TR" b="1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 9a − 3a işleminin sonucunu bulalım</a:t>
            </a:r>
            <a:endParaRPr lang="tr-T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9a − 3a = (9 − 3)a = 6a</a:t>
            </a:r>
            <a:endParaRPr lang="tr-T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(9a ve 3a benzerdir. Katsayılarını çıkartırsak 6a buluruz)</a:t>
            </a:r>
            <a:endParaRPr lang="tr-T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r>
              <a:rPr lang="tr-TR" b="1" i="1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ÖRNEK</a:t>
            </a:r>
            <a:r>
              <a:rPr lang="tr-TR" b="1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 5c + 8c − 2c işleminin sonucunu bulalım</a:t>
            </a:r>
            <a:endParaRPr lang="tr-T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5c + 8c − 2c = (5 + 8 − 2)c = 11c</a:t>
            </a:r>
            <a:endParaRPr lang="tr-T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(Yine benzer terimlerin katsayıları arasında toplama çıkarma işlemi yapılır.)</a:t>
            </a:r>
            <a:endParaRPr lang="tr-T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b="1" dirty="0">
                <a:solidFill>
                  <a:srgbClr val="C6901F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NOT:</a:t>
            </a:r>
            <a:r>
              <a:rPr lang="tr-TR" dirty="0">
                <a:solidFill>
                  <a:srgbClr val="C6901F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 Burada yaptığımız toplama, çıkarma işlemine cebirsel ifadeyi sadeleştirme, veya cebirsel ifadeyi en sade halinde yazmak da denir.</a:t>
            </a:r>
            <a:endParaRPr lang="tr-T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Bef>
                <a:spcPts val="1500"/>
              </a:spcBef>
              <a:spcAft>
                <a:spcPts val="750"/>
              </a:spcAft>
            </a:pPr>
            <a:r>
              <a:rPr lang="tr-TR" sz="2400" b="1" dirty="0" smtClean="0">
                <a:solidFill>
                  <a:srgbClr val="DD3333"/>
                </a:solidFill>
                <a:effectLst/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CEBİRSEL İFADELERDE ÇARPMA İŞLEMİ</a:t>
            </a:r>
            <a:endParaRPr lang="tr-T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Cebirsel ifadelerle çarpma işlemini adım adım inceleyelim.</a:t>
            </a:r>
            <a:endParaRPr lang="tr-T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75"/>
              </a:spcAft>
            </a:pPr>
            <a:r>
              <a:rPr lang="tr-TR" b="1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Bir terimli bir ifadeyle bir terimli bir ifadeyi çarpmak</a:t>
            </a:r>
            <a:endParaRPr lang="tr-T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tr-TR" dirty="0">
                <a:solidFill>
                  <a:srgbClr val="444444"/>
                </a:solidFill>
                <a:latin typeface="Open Sans"/>
                <a:ea typeface="Times New Roman" panose="02020603050405020304" pitchFamily="18" charset="0"/>
                <a:cs typeface="Times New Roman" panose="02020603050405020304" pitchFamily="18" charset="0"/>
              </a:rPr>
              <a:t>Katsayılar çarpılıp katsayı olarak, bilinmeyenler çarpılıp bilinmeyen olarak sonuca yazılır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35905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6833" y="557349"/>
            <a:ext cx="10081509" cy="33498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1967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0457" y="544135"/>
            <a:ext cx="11198837" cy="34011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297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57" y="182899"/>
            <a:ext cx="11244778" cy="43434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16755302"/>
      </p:ext>
    </p:extLst>
  </p:cSld>
  <p:clrMapOvr>
    <a:masterClrMapping/>
  </p:clrMapOvr>
</p:sld>
</file>

<file path=ppt/theme/theme1.xml><?xml version="1.0" encoding="utf-8"?>
<a:theme xmlns:a="http://schemas.openxmlformats.org/drawingml/2006/main" name="Yüzeyler">
  <a:themeElements>
    <a:clrScheme name="Yüzeyler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Yüzeyler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Yüzeyler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</TotalTime>
  <Words>43</Words>
  <PresentationFormat>Özel</PresentationFormat>
  <Paragraphs>28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Yüzeyler</vt:lpstr>
      <vt:lpstr>MAT CEBİRSEL İFADE KONU ANLATIMI</vt:lpstr>
      <vt:lpstr>Slayt 2</vt:lpstr>
      <vt:lpstr>Slayt 3</vt:lpstr>
      <vt:lpstr>Slayt 4</vt:lpstr>
      <vt:lpstr>Slayt 5</vt:lpstr>
      <vt:lpstr>Slayt 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2020-12-10T10:40:31Z</dcterms:created>
  <dcterms:modified xsi:type="dcterms:W3CDTF">2020-12-11T12:59:51Z</dcterms:modified>
  <cp:category>https://www.sorubak.com</cp:category>
</cp:coreProperties>
</file>