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5" r:id="rId2"/>
    <p:sldId id="266" r:id="rId3"/>
    <p:sldId id="267" r:id="rId4"/>
    <p:sldId id="320" r:id="rId5"/>
    <p:sldId id="329" r:id="rId6"/>
    <p:sldId id="330" r:id="rId7"/>
    <p:sldId id="288" r:id="rId8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/>
          </a:p>
        </p:txBody>
      </p:sp>
      <p:sp>
        <p:nvSpPr>
          <p:cNvPr id="8" name="Tarih Yer Tutucus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Alt Bilgi Yer Tutucusu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8" name="Yuvarlatılmış Dikdörtgen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"/>
              <a:t>Asıl başlık stili için tıklatın</a:t>
            </a:r>
            <a:endParaRPr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/>
              <a:t>Asıl metin stillerini düzenlemek için tıklayın</a:t>
            </a:r>
          </a:p>
          <a:p>
            <a:pPr lvl="1" rtl="0"/>
            <a:r>
              <a:rPr lang="tr"/>
              <a:t>İkinci düzey</a:t>
            </a:r>
          </a:p>
          <a:p>
            <a:pPr lvl="2" rtl="0"/>
            <a:r>
              <a:rPr lang="tr"/>
              <a:t>Üçüncü düzey</a:t>
            </a:r>
          </a:p>
          <a:p>
            <a:pPr lvl="3" rtl="0"/>
            <a:r>
              <a:rPr lang="tr"/>
              <a:t>Dördüncü düzey</a:t>
            </a:r>
          </a:p>
          <a:p>
            <a:pPr lvl="4" rtl="0"/>
            <a:r>
              <a:rPr lang="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ACEE9C57-029C-4A46-B44B-B344B39BAC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9422" y="1236955"/>
            <a:ext cx="7091361" cy="279390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Zaman (Anlam) Kayması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4DDA703B-6D0B-4BE7-A670-288BA32CBB7D}"/>
              </a:ext>
            </a:extLst>
          </p:cNvPr>
          <p:cNvSpPr txBox="1"/>
          <p:nvPr/>
        </p:nvSpPr>
        <p:spPr>
          <a:xfrm>
            <a:off x="6096000" y="594710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3647428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Zaman (Anlam) Kayması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42891" y="1744462"/>
            <a:ext cx="10105116" cy="95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 cümlede fiilin aldığı kip eki ile cümlenin anlamından çıkarılabilen zamanın birbirinden farklı olmasına </a:t>
            </a:r>
            <a:r>
              <a:rPr lang="tr-TR" sz="2400" b="1" i="1" dirty="0">
                <a:solidFill>
                  <a:srgbClr val="FF0000"/>
                </a:solidFill>
              </a:rPr>
              <a:t>zaman (anlam) kayması </a:t>
            </a:r>
            <a:r>
              <a:rPr lang="tr-TR" sz="2400" dirty="0"/>
              <a:t>denir. </a:t>
            </a:r>
          </a:p>
        </p:txBody>
      </p:sp>
    </p:spTree>
    <p:extLst>
      <p:ext uri="{BB962C8B-B14F-4D97-AF65-F5344CB8AC3E}">
        <p14:creationId xmlns:p14="http://schemas.microsoft.com/office/powerpoint/2010/main" xmlns="" val="4003217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417630" cy="608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Yarın</a:t>
            </a:r>
            <a:r>
              <a:rPr lang="tr-TR" sz="2400" dirty="0"/>
              <a:t> Edirne’ye gidi</a:t>
            </a:r>
            <a:r>
              <a:rPr lang="tr-TR" sz="2400" b="1" u="sng" dirty="0">
                <a:solidFill>
                  <a:srgbClr val="00B050"/>
                </a:solidFill>
              </a:rPr>
              <a:t>yor</a:t>
            </a:r>
            <a:r>
              <a:rPr lang="tr-TR" sz="2400" dirty="0"/>
              <a:t>um. (Şimdiki zaman eki, gelecek zaman anlamı)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2162375"/>
            <a:ext cx="10248954" cy="76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Atatürk </a:t>
            </a:r>
            <a:r>
              <a:rPr lang="tr-TR" sz="2400" b="1" dirty="0">
                <a:solidFill>
                  <a:srgbClr val="FFC000"/>
                </a:solidFill>
              </a:rPr>
              <a:t>19 Mayıs’ta </a:t>
            </a:r>
            <a:r>
              <a:rPr lang="tr-TR" sz="2400" dirty="0"/>
              <a:t>Samsun’a çık</a:t>
            </a:r>
            <a:r>
              <a:rPr lang="tr-TR" sz="2400" b="1" u="sng" dirty="0">
                <a:solidFill>
                  <a:srgbClr val="00B050"/>
                </a:solidFill>
              </a:rPr>
              <a:t>ar</a:t>
            </a:r>
            <a:r>
              <a:rPr lang="tr-TR" sz="2400" dirty="0"/>
              <a:t>. (Geniş zaman eki, geçmiş zaman anlamı)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2" y="3253880"/>
            <a:ext cx="10897025" cy="76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Dedem, </a:t>
            </a:r>
            <a:r>
              <a:rPr lang="tr-TR" sz="2400" b="1" dirty="0">
                <a:solidFill>
                  <a:srgbClr val="FFC000"/>
                </a:solidFill>
              </a:rPr>
              <a:t>her gün </a:t>
            </a:r>
            <a:r>
              <a:rPr lang="tr-TR" sz="2400" dirty="0"/>
              <a:t>en az on sayfa kitap oku</a:t>
            </a:r>
            <a:r>
              <a:rPr lang="tr-TR" sz="2400" b="1" u="sng" dirty="0">
                <a:solidFill>
                  <a:srgbClr val="00B050"/>
                </a:solidFill>
              </a:rPr>
              <a:t>yor</a:t>
            </a:r>
            <a:r>
              <a:rPr lang="tr-TR" sz="2400" dirty="0"/>
              <a:t>. (Şimdiki zaman eki, geniş zaman anlamı)</a:t>
            </a:r>
          </a:p>
        </p:txBody>
      </p:sp>
    </p:spTree>
    <p:extLst>
      <p:ext uri="{BB962C8B-B14F-4D97-AF65-F5344CB8AC3E}">
        <p14:creationId xmlns:p14="http://schemas.microsoft.com/office/powerpoint/2010/main" xmlns="" val="12474199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901399" y="1480798"/>
            <a:ext cx="10105116" cy="765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Başarılı olmak için düzenli çalış</a:t>
            </a:r>
            <a:r>
              <a:rPr lang="tr-TR" sz="2400" b="1" u="sng" dirty="0">
                <a:solidFill>
                  <a:srgbClr val="00B050"/>
                </a:solidFill>
              </a:rPr>
              <a:t>acak</a:t>
            </a:r>
            <a:r>
              <a:rPr lang="tr-TR" sz="2400" dirty="0"/>
              <a:t>sın. (Gelecek zaman eki, gereklilik anlamı)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901398" y="2756536"/>
            <a:ext cx="10186811" cy="672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Kimse sağına soluna bakmay</a:t>
            </a:r>
            <a:r>
              <a:rPr lang="tr-TR" sz="2400" b="1" u="sng" dirty="0">
                <a:solidFill>
                  <a:srgbClr val="00B050"/>
                </a:solidFill>
              </a:rPr>
              <a:t>acak</a:t>
            </a:r>
            <a:r>
              <a:rPr lang="tr-TR" sz="2400" dirty="0"/>
              <a:t>. (Gelecek zaman eki, emir anlamı)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901397" y="3939487"/>
            <a:ext cx="10355487" cy="863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Şu fotoğraf düğünde çekilenlerden ol</a:t>
            </a:r>
            <a:r>
              <a:rPr lang="tr-TR" sz="2400" b="1" u="sng" dirty="0">
                <a:solidFill>
                  <a:srgbClr val="00B050"/>
                </a:solidFill>
              </a:rPr>
              <a:t>acak</a:t>
            </a:r>
            <a:r>
              <a:rPr lang="tr-TR" sz="2400" dirty="0"/>
              <a:t>. (Gelecek zaman eki, gereklilik anlamı)</a:t>
            </a:r>
          </a:p>
        </p:txBody>
      </p:sp>
    </p:spTree>
    <p:extLst>
      <p:ext uri="{BB962C8B-B14F-4D97-AF65-F5344CB8AC3E}">
        <p14:creationId xmlns:p14="http://schemas.microsoft.com/office/powerpoint/2010/main" xmlns="" val="26199208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xmlns="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822" y="35385"/>
            <a:ext cx="7769118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ZAMAN (ANLAM) KAYMASI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xmlns="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3" name="İçerik Yer Tutucusu 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xmlns="" id="{5F7A64E3-A82C-4A79-9F20-7A793D7B0CA2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11" name="Resim Yer Tutucusu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</p:spTree>
    <p:extLst>
      <p:ext uri="{BB962C8B-B14F-4D97-AF65-F5344CB8AC3E}">
        <p14:creationId xmlns:p14="http://schemas.microsoft.com/office/powerpoint/2010/main" xmlns="" val="358948521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4" y="292962"/>
            <a:ext cx="11205947" cy="608571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 kullanılan kip ile kastedilen kipleri bulalım.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xmlns="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4" name="Ok: Sağ 3">
            <a:extLst>
              <a:ext uri="{FF2B5EF4-FFF2-40B4-BE49-F238E27FC236}">
                <a16:creationId xmlns:a16="http://schemas.microsoft.com/office/drawing/2014/main" xmlns="" id="{9D68BB61-61DA-4136-B155-813A08420A67}"/>
              </a:ext>
            </a:extLst>
          </p:cNvPr>
          <p:cNvSpPr/>
          <p:nvPr/>
        </p:nvSpPr>
        <p:spPr>
          <a:xfrm>
            <a:off x="4589755" y="477906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Devam Edelim</a:t>
            </a:r>
          </a:p>
        </p:txBody>
      </p:sp>
      <p:graphicFrame>
        <p:nvGraphicFramePr>
          <p:cNvPr id="3" name="Tablo 10">
            <a:extLst>
              <a:ext uri="{FF2B5EF4-FFF2-40B4-BE49-F238E27FC236}">
                <a16:creationId xmlns:a16="http://schemas.microsoft.com/office/drawing/2014/main" xmlns="" id="{FBE5F59A-D9D5-4B29-89D2-7E086FD073A0}"/>
              </a:ext>
            </a:extLst>
          </p:cNvPr>
          <p:cNvGraphicFramePr>
            <a:graphicFrameLocks noGrp="1"/>
          </p:cNvGraphicFramePr>
          <p:nvPr/>
        </p:nvGraphicFramePr>
        <p:xfrm>
          <a:off x="516000" y="1178716"/>
          <a:ext cx="11160000" cy="355246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6120000">
                  <a:extLst>
                    <a:ext uri="{9D8B030D-6E8A-4147-A177-3AD203B41FA5}">
                      <a16:colId xmlns:a16="http://schemas.microsoft.com/office/drawing/2014/main" xmlns="" val="381757959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xmlns="" val="2982696565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xmlns="" val="1646740197"/>
                    </a:ext>
                  </a:extLst>
                </a:gridCol>
              </a:tblGrid>
              <a:tr h="528465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Cümle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Kullanılan Kip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Kastedilen Kip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8181722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tr-TR" sz="2400" dirty="0"/>
                        <a:t>Yarın gezmeye gidi</a:t>
                      </a:r>
                      <a:r>
                        <a:rPr lang="tr-TR" sz="2400" b="1" u="sng" dirty="0"/>
                        <a:t>yor</a:t>
                      </a:r>
                      <a:r>
                        <a:rPr lang="tr-TR" sz="2400" dirty="0"/>
                        <a:t>um.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Şimdiki Zaman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Gelecek Zaman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96476905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tr-TR" sz="2400" dirty="0"/>
                        <a:t>Fatih, 1453’te İstanbul’u fetheder.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5310633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tr-TR" sz="2400" dirty="0"/>
                        <a:t>Sınıfı geçmek için sınavlarına çalışacaksın.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1728278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tr-TR" sz="2400" dirty="0"/>
                        <a:t>Hiç kimse yerlere çöp atmayacak.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4237256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tr-TR" sz="2400" dirty="0"/>
                        <a:t>Her gün dişlerimi fırçalıyorum.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02401674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tr-TR" sz="2400" dirty="0"/>
                        <a:t>Haftaya sinemaya gidiyoruz.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892355435"/>
                  </a:ext>
                </a:extLst>
              </a:tr>
            </a:tbl>
          </a:graphicData>
        </a:graphic>
      </p:graphicFrame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xmlns="" id="{0ADA2B97-80D1-476E-BA9D-9F7003369011}"/>
              </a:ext>
            </a:extLst>
          </p:cNvPr>
          <p:cNvSpPr txBox="1">
            <a:spLocks/>
          </p:cNvSpPr>
          <p:nvPr/>
        </p:nvSpPr>
        <p:spPr>
          <a:xfrm>
            <a:off x="6669507" y="2254927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Geniş Zaman</a:t>
            </a:r>
          </a:p>
        </p:txBody>
      </p:sp>
      <p:sp>
        <p:nvSpPr>
          <p:cNvPr id="30" name="İçerik Yer Tutucusu 2">
            <a:extLst>
              <a:ext uri="{FF2B5EF4-FFF2-40B4-BE49-F238E27FC236}">
                <a16:creationId xmlns:a16="http://schemas.microsoft.com/office/drawing/2014/main" xmlns="" id="{4A965C42-EADE-48E6-9901-76018B1A8C9D}"/>
              </a:ext>
            </a:extLst>
          </p:cNvPr>
          <p:cNvSpPr txBox="1">
            <a:spLocks/>
          </p:cNvSpPr>
          <p:nvPr/>
        </p:nvSpPr>
        <p:spPr>
          <a:xfrm>
            <a:off x="9228139" y="2254927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0070C0"/>
                </a:solidFill>
              </a:rPr>
              <a:t>Geçmiş Zaman</a:t>
            </a:r>
          </a:p>
        </p:txBody>
      </p:sp>
      <p:sp>
        <p:nvSpPr>
          <p:cNvPr id="31" name="İçerik Yer Tutucusu 2">
            <a:extLst>
              <a:ext uri="{FF2B5EF4-FFF2-40B4-BE49-F238E27FC236}">
                <a16:creationId xmlns:a16="http://schemas.microsoft.com/office/drawing/2014/main" xmlns="" id="{399B183B-942E-4D3E-9295-360A2C549305}"/>
              </a:ext>
            </a:extLst>
          </p:cNvPr>
          <p:cNvSpPr txBox="1">
            <a:spLocks/>
          </p:cNvSpPr>
          <p:nvPr/>
        </p:nvSpPr>
        <p:spPr>
          <a:xfrm>
            <a:off x="6669507" y="2745174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Gelecek Zaman</a:t>
            </a:r>
          </a:p>
        </p:txBody>
      </p:sp>
      <p:sp>
        <p:nvSpPr>
          <p:cNvPr id="32" name="İçerik Yer Tutucusu 2">
            <a:extLst>
              <a:ext uri="{FF2B5EF4-FFF2-40B4-BE49-F238E27FC236}">
                <a16:creationId xmlns:a16="http://schemas.microsoft.com/office/drawing/2014/main" xmlns="" id="{4D69DD02-CD52-455E-AF04-79A035C094F8}"/>
              </a:ext>
            </a:extLst>
          </p:cNvPr>
          <p:cNvSpPr txBox="1">
            <a:spLocks/>
          </p:cNvSpPr>
          <p:nvPr/>
        </p:nvSpPr>
        <p:spPr>
          <a:xfrm>
            <a:off x="9228139" y="2745174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0070C0"/>
                </a:solidFill>
              </a:rPr>
              <a:t>Gereklilik Kipi</a:t>
            </a:r>
          </a:p>
        </p:txBody>
      </p:sp>
      <p:sp>
        <p:nvSpPr>
          <p:cNvPr id="33" name="İçerik Yer Tutucusu 2">
            <a:extLst>
              <a:ext uri="{FF2B5EF4-FFF2-40B4-BE49-F238E27FC236}">
                <a16:creationId xmlns:a16="http://schemas.microsoft.com/office/drawing/2014/main" xmlns="" id="{4CB597B9-91A8-4E93-953F-BAB4E3319EFD}"/>
              </a:ext>
            </a:extLst>
          </p:cNvPr>
          <p:cNvSpPr txBox="1">
            <a:spLocks/>
          </p:cNvSpPr>
          <p:nvPr/>
        </p:nvSpPr>
        <p:spPr>
          <a:xfrm>
            <a:off x="6669507" y="3247930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Gelecek Zaman</a:t>
            </a:r>
          </a:p>
        </p:txBody>
      </p:sp>
      <p:sp>
        <p:nvSpPr>
          <p:cNvPr id="34" name="İçerik Yer Tutucusu 2">
            <a:extLst>
              <a:ext uri="{FF2B5EF4-FFF2-40B4-BE49-F238E27FC236}">
                <a16:creationId xmlns:a16="http://schemas.microsoft.com/office/drawing/2014/main" xmlns="" id="{F31E0D2F-5E6D-47A7-BC66-1412EEB8712D}"/>
              </a:ext>
            </a:extLst>
          </p:cNvPr>
          <p:cNvSpPr txBox="1">
            <a:spLocks/>
          </p:cNvSpPr>
          <p:nvPr/>
        </p:nvSpPr>
        <p:spPr>
          <a:xfrm>
            <a:off x="9228139" y="3247930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0070C0"/>
                </a:solidFill>
              </a:rPr>
              <a:t>Emir Kipi</a:t>
            </a:r>
          </a:p>
        </p:txBody>
      </p:sp>
      <p:sp>
        <p:nvSpPr>
          <p:cNvPr id="35" name="İçerik Yer Tutucusu 2">
            <a:extLst>
              <a:ext uri="{FF2B5EF4-FFF2-40B4-BE49-F238E27FC236}">
                <a16:creationId xmlns:a16="http://schemas.microsoft.com/office/drawing/2014/main" xmlns="" id="{8EF4C35F-2B52-4A50-B0BC-F245D36465BB}"/>
              </a:ext>
            </a:extLst>
          </p:cNvPr>
          <p:cNvSpPr txBox="1">
            <a:spLocks/>
          </p:cNvSpPr>
          <p:nvPr/>
        </p:nvSpPr>
        <p:spPr>
          <a:xfrm>
            <a:off x="6669507" y="3776490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Şimdiki Zaman</a:t>
            </a:r>
          </a:p>
        </p:txBody>
      </p:sp>
      <p:sp>
        <p:nvSpPr>
          <p:cNvPr id="36" name="İçerik Yer Tutucusu 2">
            <a:extLst>
              <a:ext uri="{FF2B5EF4-FFF2-40B4-BE49-F238E27FC236}">
                <a16:creationId xmlns:a16="http://schemas.microsoft.com/office/drawing/2014/main" xmlns="" id="{26FC4A66-84A6-466B-AB06-35C46AC6219F}"/>
              </a:ext>
            </a:extLst>
          </p:cNvPr>
          <p:cNvSpPr txBox="1">
            <a:spLocks/>
          </p:cNvSpPr>
          <p:nvPr/>
        </p:nvSpPr>
        <p:spPr>
          <a:xfrm>
            <a:off x="9228139" y="3776490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0070C0"/>
                </a:solidFill>
              </a:rPr>
              <a:t>Geniş Zaman</a:t>
            </a:r>
          </a:p>
        </p:txBody>
      </p:sp>
      <p:sp>
        <p:nvSpPr>
          <p:cNvPr id="37" name="İçerik Yer Tutucusu 2">
            <a:extLst>
              <a:ext uri="{FF2B5EF4-FFF2-40B4-BE49-F238E27FC236}">
                <a16:creationId xmlns:a16="http://schemas.microsoft.com/office/drawing/2014/main" xmlns="" id="{EA6D8F4E-83FB-4F12-979D-D0C3AF6E1FEA}"/>
              </a:ext>
            </a:extLst>
          </p:cNvPr>
          <p:cNvSpPr txBox="1">
            <a:spLocks/>
          </p:cNvSpPr>
          <p:nvPr/>
        </p:nvSpPr>
        <p:spPr>
          <a:xfrm>
            <a:off x="6669507" y="4266737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Şimdiki Zaman</a:t>
            </a:r>
          </a:p>
        </p:txBody>
      </p:sp>
      <p:sp>
        <p:nvSpPr>
          <p:cNvPr id="38" name="İçerik Yer Tutucusu 2">
            <a:extLst>
              <a:ext uri="{FF2B5EF4-FFF2-40B4-BE49-F238E27FC236}">
                <a16:creationId xmlns:a16="http://schemas.microsoft.com/office/drawing/2014/main" xmlns="" id="{7083F377-1643-44A9-A323-ADC8D6187A42}"/>
              </a:ext>
            </a:extLst>
          </p:cNvPr>
          <p:cNvSpPr txBox="1">
            <a:spLocks/>
          </p:cNvSpPr>
          <p:nvPr/>
        </p:nvSpPr>
        <p:spPr>
          <a:xfrm>
            <a:off x="9228139" y="4266737"/>
            <a:ext cx="2447861" cy="4261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0070C0"/>
                </a:solidFill>
              </a:rPr>
              <a:t>Gelecek Zaman</a:t>
            </a:r>
          </a:p>
        </p:txBody>
      </p: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xmlns="" id="{CCC3A8BE-D161-4291-986A-431B74BC1174}"/>
              </a:ext>
            </a:extLst>
          </p:cNvPr>
          <p:cNvCxnSpPr/>
          <p:nvPr/>
        </p:nvCxnSpPr>
        <p:spPr>
          <a:xfrm>
            <a:off x="1509204" y="2601157"/>
            <a:ext cx="897833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926494C6-2203-4C7D-BC84-7BA303D827D8}"/>
              </a:ext>
            </a:extLst>
          </p:cNvPr>
          <p:cNvCxnSpPr>
            <a:cxnSpLocks/>
          </p:cNvCxnSpPr>
          <p:nvPr/>
        </p:nvCxnSpPr>
        <p:spPr>
          <a:xfrm>
            <a:off x="3977196" y="2655902"/>
            <a:ext cx="122511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98597A14-89E2-47A3-BCAA-211B99BC80E0}"/>
              </a:ext>
            </a:extLst>
          </p:cNvPr>
          <p:cNvCxnSpPr>
            <a:cxnSpLocks/>
          </p:cNvCxnSpPr>
          <p:nvPr/>
        </p:nvCxnSpPr>
        <p:spPr>
          <a:xfrm>
            <a:off x="4759911" y="3171303"/>
            <a:ext cx="173204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2FB97223-5D47-4302-8198-2700B3F5BBB0}"/>
              </a:ext>
            </a:extLst>
          </p:cNvPr>
          <p:cNvCxnSpPr>
            <a:cxnSpLocks/>
          </p:cNvCxnSpPr>
          <p:nvPr/>
        </p:nvCxnSpPr>
        <p:spPr>
          <a:xfrm>
            <a:off x="3682951" y="3674059"/>
            <a:ext cx="15193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CDCC5AC7-F8CA-4669-9626-0C56C06DB669}"/>
              </a:ext>
            </a:extLst>
          </p:cNvPr>
          <p:cNvCxnSpPr>
            <a:cxnSpLocks/>
          </p:cNvCxnSpPr>
          <p:nvPr/>
        </p:nvCxnSpPr>
        <p:spPr>
          <a:xfrm>
            <a:off x="3027187" y="4168278"/>
            <a:ext cx="161593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xmlns="" id="{0C08A110-FBBA-4108-B025-30701D709F8C}"/>
              </a:ext>
            </a:extLst>
          </p:cNvPr>
          <p:cNvCxnSpPr>
            <a:cxnSpLocks/>
          </p:cNvCxnSpPr>
          <p:nvPr/>
        </p:nvCxnSpPr>
        <p:spPr>
          <a:xfrm>
            <a:off x="636864" y="4148155"/>
            <a:ext cx="100905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91601A12-21B7-4925-8096-05B60FB64788}"/>
              </a:ext>
            </a:extLst>
          </p:cNvPr>
          <p:cNvCxnSpPr>
            <a:cxnSpLocks/>
          </p:cNvCxnSpPr>
          <p:nvPr/>
        </p:nvCxnSpPr>
        <p:spPr>
          <a:xfrm>
            <a:off x="3265996" y="4692866"/>
            <a:ext cx="122511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xmlns="" id="{1B65C977-3190-4119-A09D-B859248614B2}"/>
              </a:ext>
            </a:extLst>
          </p:cNvPr>
          <p:cNvCxnSpPr>
            <a:cxnSpLocks/>
          </p:cNvCxnSpPr>
          <p:nvPr/>
        </p:nvCxnSpPr>
        <p:spPr>
          <a:xfrm>
            <a:off x="636864" y="4692866"/>
            <a:ext cx="100905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2669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8" grpId="1" animBg="1"/>
      <p:bldP spid="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4542" y="1764237"/>
            <a:ext cx="7091361" cy="1500725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74542" y="3135839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3324194" y="586720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ynayan Çocuklar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03461883.potx" id="{18737D51-7733-4200-B5C9-BF22CA2CE631}" vid="{40CEFE45-12FF-4454-86EB-59F04C858872}"/>
    </a:ext>
  </a:extLst>
</a:theme>
</file>

<file path=ppt/theme/theme2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eğitim sunusu tasarımı (çizgi karakterler, geniş ekran)</Template>
  <TotalTime>78</TotalTime>
  <Words>232</Words>
  <PresentationFormat>Özel</PresentationFormat>
  <Paragraphs>44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Oynayan Çocuklar 16x9</vt:lpstr>
      <vt:lpstr>Zaman (Anlam) Kayması</vt:lpstr>
      <vt:lpstr>Zaman (Anlam) Kayması</vt:lpstr>
      <vt:lpstr>Örnek:</vt:lpstr>
      <vt:lpstr>Örnek:</vt:lpstr>
      <vt:lpstr>ZAMAN (ANLAM) KAYMASI BİTTİ. </vt:lpstr>
      <vt:lpstr>Verilen cümlelerde kullanılan kip ile kastedilen kipleri bulalım.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2020-06-07T09:39:41Z</dcterms:created>
  <dcterms:modified xsi:type="dcterms:W3CDTF">2020-12-14T07:48:05Z</dcterms:modified>
  <cp:category>https://www.sorubak.com</cp:category>
</cp:coreProperties>
</file>