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4" r:id="rId2"/>
    <p:sldId id="256" r:id="rId3"/>
    <p:sldId id="269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77" r:id="rId12"/>
    <p:sldId id="278" r:id="rId13"/>
    <p:sldId id="279" r:id="rId14"/>
    <p:sldId id="283" r:id="rId15"/>
    <p:sldId id="282" r:id="rId16"/>
    <p:sldId id="281" r:id="rId17"/>
    <p:sldId id="280" r:id="rId18"/>
  </p:sldIdLst>
  <p:sldSz cx="9144000" cy="6858000" type="screen4x3"/>
  <p:notesSz cx="6858000" cy="9144000"/>
  <p:defaultTextStyle>
    <a:defPPr>
      <a:defRPr lang="tr-TR"/>
    </a:defPPr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34" autoAdjust="0"/>
    <p:restoredTop sz="94406" autoAdjust="0"/>
  </p:normalViewPr>
  <p:slideViewPr>
    <p:cSldViewPr>
      <p:cViewPr varScale="1">
        <p:scale>
          <a:sx n="64" d="100"/>
          <a:sy n="64" d="100"/>
        </p:scale>
        <p:origin x="-10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31.12.2019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928794" y="1714488"/>
            <a:ext cx="5786478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7.Sınıf Ülkemizde Nüfus ve Yerleşme </a:t>
            </a:r>
            <a:r>
              <a:rPr lang="tr-TR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Test Soruları</a:t>
            </a:r>
            <a:endParaRPr lang="tr-TR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502" y="1099741"/>
            <a:ext cx="8928000" cy="4639783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139454" y="138227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" name="4 Oval"/>
          <p:cNvSpPr/>
          <p:nvPr/>
        </p:nvSpPr>
        <p:spPr>
          <a:xfrm>
            <a:off x="4500562" y="3000372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222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502" y="459649"/>
            <a:ext cx="8928000" cy="5919967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83568" y="138227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-71470" y="4857760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640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58897" y="116633"/>
            <a:ext cx="4625209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363515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071670" y="5500702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936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8177" y="116633"/>
            <a:ext cx="8466649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07504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85752" y="6215082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651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67886" y="116633"/>
            <a:ext cx="7007232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23528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928662" y="6215082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7410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05909" y="116633"/>
            <a:ext cx="7331186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73861" y="476672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92952" y="2420888"/>
            <a:ext cx="1761584" cy="504056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  <a:effectLst>
            <a:glow rad="165100">
              <a:srgbClr val="FFFF00"/>
            </a:glow>
            <a:outerShdw blurRad="50800" dist="50800" dir="5400000"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/>
            <a:r>
              <a:rPr lang="tr-TR" sz="2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PYBS / 2016</a:t>
            </a:r>
            <a:endParaRPr lang="tr-TR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85786" y="6143644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783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87624" y="116633"/>
            <a:ext cx="6912767" cy="3096343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07504" y="1232756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9552" y="3356992"/>
            <a:ext cx="8136904" cy="3384376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914872" y="4365104"/>
            <a:ext cx="1761584" cy="504056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  <a:effectLst>
            <a:glow rad="165100">
              <a:srgbClr val="FFFF00"/>
            </a:glow>
            <a:outerShdw blurRad="50800" dist="50800" dir="5400000"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/>
            <a:r>
              <a:rPr lang="tr-TR" sz="2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PYBS / 2017</a:t>
            </a:r>
            <a:endParaRPr lang="tr-TR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571472" y="6143644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152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68804" y="116633"/>
            <a:ext cx="5205395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099064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tr-TR" sz="29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020272" y="3419633"/>
            <a:ext cx="1761584" cy="504056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  <a:effectLst>
            <a:glow rad="165100">
              <a:srgbClr val="FFFF00"/>
            </a:glow>
            <a:outerShdw blurRad="50800" dist="50800" dir="5400000"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/>
            <a:r>
              <a:rPr lang="tr-TR" sz="2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PYBS / 2018</a:t>
            </a:r>
            <a:endParaRPr lang="tr-TR" sz="2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214546" y="5643578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2313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93471" y="116633"/>
            <a:ext cx="4956062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186794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" name="4 Oval"/>
          <p:cNvSpPr/>
          <p:nvPr/>
        </p:nvSpPr>
        <p:spPr>
          <a:xfrm>
            <a:off x="1928794" y="5286388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534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52002" y="116633"/>
            <a:ext cx="6239000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545325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" name="4 Oval"/>
          <p:cNvSpPr/>
          <p:nvPr/>
        </p:nvSpPr>
        <p:spPr>
          <a:xfrm>
            <a:off x="1357290" y="4500570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579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86754" y="116633"/>
            <a:ext cx="6769495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66630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" name="4 Oval"/>
          <p:cNvSpPr/>
          <p:nvPr/>
        </p:nvSpPr>
        <p:spPr>
          <a:xfrm>
            <a:off x="1142976" y="5143512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969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502" y="336731"/>
            <a:ext cx="8928000" cy="6165803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8155719" y="4941168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" name="4 Oval"/>
          <p:cNvSpPr/>
          <p:nvPr/>
        </p:nvSpPr>
        <p:spPr>
          <a:xfrm>
            <a:off x="142876" y="5929330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021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5549" y="116633"/>
            <a:ext cx="8131906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7884368" y="5013176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" name="4 Oval"/>
          <p:cNvSpPr/>
          <p:nvPr/>
        </p:nvSpPr>
        <p:spPr>
          <a:xfrm>
            <a:off x="500066" y="6143644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467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82083" y="116633"/>
            <a:ext cx="6378838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88853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" name="4 Oval"/>
          <p:cNvSpPr/>
          <p:nvPr/>
        </p:nvSpPr>
        <p:spPr>
          <a:xfrm>
            <a:off x="1285852" y="5715016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196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19964" y="116633"/>
            <a:ext cx="7703076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87916" y="138227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" name="4 Oval"/>
          <p:cNvSpPr/>
          <p:nvPr/>
        </p:nvSpPr>
        <p:spPr>
          <a:xfrm>
            <a:off x="6715172" y="6143644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7618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3940" y="116633"/>
            <a:ext cx="5035124" cy="6606000"/>
          </a:xfrm>
          <a:prstGeom prst="rect">
            <a:avLst/>
          </a:prstGeom>
          <a:noFill/>
          <a:ln w="63500">
            <a:solidFill>
              <a:srgbClr val="00B0F0"/>
            </a:solidFill>
          </a:ln>
          <a:effectLst>
            <a:glow rad="114300">
              <a:srgbClr val="FFFF00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120369" y="3023589"/>
            <a:ext cx="864096" cy="792088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B0F0"/>
            </a:solidFill>
          </a:ln>
          <a:effectLst>
            <a:outerShdw blurRad="50800" dist="63500" dir="5400000" algn="ctr" rotWithShape="0">
              <a:srgbClr val="FFFF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" name="4 Oval"/>
          <p:cNvSpPr/>
          <p:nvPr/>
        </p:nvSpPr>
        <p:spPr>
          <a:xfrm>
            <a:off x="1928826" y="5929330"/>
            <a:ext cx="642910" cy="50006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3816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556</TotalTime>
  <Words>32</Words>
  <PresentationFormat>Ekran Gösterisi (4:3)</PresentationFormat>
  <Paragraphs>20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2018-10-18T04:42:14Z</dcterms:created>
  <dcterms:modified xsi:type="dcterms:W3CDTF">2019-12-31T08:36:16Z</dcterms:modified>
  <cp:category>https://www.sorubak.com</cp:category>
</cp:coreProperties>
</file>