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8" r:id="rId22"/>
    <p:sldId id="284" r:id="rId23"/>
    <p:sldId id="279" r:id="rId24"/>
    <p:sldId id="280" r:id="rId25"/>
    <p:sldId id="281" r:id="rId26"/>
    <p:sldId id="282" r:id="rId27"/>
    <p:sldId id="283" r:id="rId28"/>
    <p:sldId id="285" r:id="rId29"/>
    <p:sldId id="286" r:id="rId30"/>
    <p:sldId id="287" r:id="rId31"/>
    <p:sldId id="289" r:id="rId32"/>
    <p:sldId id="291" r:id="rId33"/>
    <p:sldId id="290" r:id="rId34"/>
    <p:sldId id="29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1" autoAdjust="0"/>
    <p:restoredTop sz="94660"/>
  </p:normalViewPr>
  <p:slideViewPr>
    <p:cSldViewPr snapToGrid="0">
      <p:cViewPr varScale="1">
        <p:scale>
          <a:sx n="85" d="100"/>
          <a:sy n="85" d="100"/>
        </p:scale>
        <p:origin x="126" y="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050"/>
            <a:ext cx="12206817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63751" y="1701800"/>
            <a:ext cx="9211733" cy="1082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3751" y="2927350"/>
            <a:ext cx="9218083" cy="1752600"/>
          </a:xfrm>
        </p:spPr>
        <p:txBody>
          <a:bodyPr/>
          <a:lstStyle>
            <a:lvl1pPr marL="0" indent="0" algn="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3A1C593-65D0-4073-BCC9-577B9352EA9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63A1C593-65D0-4073-BCC9-577B9352EA97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casper\Desktop\6G\videoplayback.mp4" TargetMode="External"/><Relationship Id="rId1" Type="http://schemas.microsoft.com/office/2007/relationships/media" Target="file:///C:\Users\casper\Desktop\6G\videoplayback.mp4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casper\Desktop\6G\6.S&#305;n&#305;f%20T&#252;rk&#231;e%20-Edat,%20Ba&#287;la&#231;,%20&#220;nlem-Merve%20BA&#350;ALO&#286;LU.mp4" TargetMode="External"/><Relationship Id="rId1" Type="http://schemas.microsoft.com/office/2007/relationships/media" Target="file:///C:\Users\casper\Desktop\6G\6.S&#305;n&#305;f%20T&#252;rk&#231;e%20-Edat,%20Ba&#287;la&#231;,%20&#220;nlem-Merve%20BA&#350;ALO&#286;LU.mp4" TargetMode="External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casper\Desktop\6G\Edat%20Ba&#287;la&#231;%20&#220;nlem%20(Filmlerle%20konu%20anlat&#305;m&#305;).mp4" TargetMode="External"/><Relationship Id="rId1" Type="http://schemas.microsoft.com/office/2007/relationships/media" Target="file:///C:\Users\casper\Desktop\6G\Edat%20Ba&#287;la&#231;%20&#220;nlem%20(Filmlerle%20konu%20anlat&#305;m&#305;).mp4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hazırlayan :Ceylin Nisa Erciyes.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altLang="en-US"/>
              <a:t>EDAT,BAĞLAÇ,ÜNLEM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EDAT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ÜZERE.</a:t>
            </a:r>
          </a:p>
          <a:p>
            <a:pPr marL="0" indent="0">
              <a:buNone/>
            </a:pPr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İLE</a:t>
            </a:r>
          </a:p>
          <a:p>
            <a:pPr marL="0" indent="0">
              <a:buNone/>
            </a:pPr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KADAR</a:t>
            </a:r>
          </a:p>
          <a:p>
            <a:pPr marL="0" indent="0">
              <a:buNone/>
            </a:pPr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GİBİ </a:t>
            </a:r>
          </a:p>
          <a:p>
            <a:pPr marL="0" indent="0">
              <a:buNone/>
            </a:pPr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İste bu kelimelerle cümleye bir anlam katabiliriz.</a:t>
            </a:r>
          </a:p>
          <a:p>
            <a:pPr marL="0" indent="0">
              <a:buNone/>
            </a:pPr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ben örnek vermedim ama siz verebilirsiniz.</a:t>
            </a:r>
          </a:p>
          <a:p>
            <a:pPr marL="0" indent="0">
              <a:buNone/>
            </a:pPr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simdi ise bağlaça geçecez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BAĞLAÇ</a:t>
            </a:r>
          </a:p>
        </p:txBody>
      </p:sp>
      <p:pic>
        <p:nvPicPr>
          <p:cNvPr id="4" name="Content Placeholder 3" descr="baglac-nedir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386715"/>
            <a:ext cx="12191365" cy="7520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BAĞLAÇ KONU ANLATIMI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altLang="en-US"/>
              <a:t>TANIM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CÜMLE İÇİNDE AYNI GÖREVDE OLAN YADA ANLAMCA BİRBİRİ İLE İLGİSİ BULUNAN KELİMELERİ,KELİME GRUPLARINI,ANLAM BAKIMINDAN BİRBİRİ İLE İLGİLİ CÜMLELERİ BAĞLAYAN SÖZCÜKLERE BAĞLAÇ DENİR.</a:t>
            </a:r>
          </a:p>
          <a:p>
            <a:endParaRPr lang="tr-TR" altLang="en-US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endParaRPr lang="tr-TR" altLang="en-US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en-US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ÖRNEKLER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5111115"/>
          </a:xfrm>
        </p:spPr>
        <p:txBody>
          <a:bodyPr/>
          <a:lstStyle/>
          <a:p>
            <a:r>
              <a:rPr lang="tr-TR" altLang="en-US"/>
              <a:t>MASANIN ÜZERİNDE KALEM VE SİLGİ VAR.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BUGÜN YA DA YARIN BANA UĞRAMALISIN.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BUGÜN GELİRDİM AMA ÇOK İŞİM VAR.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ÇÜNKÜ HER ŞEYİN BAŞI SAĞLIK.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GÜVA TAM 5.TE GELECEKTİ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HAVA SOĞUK KALDI Kİ RAHATSIZIM.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VE,VEYA,YA DA,OYSA,HALBUKİ,FAKAT,LAKİN,BİLE,DAHİ,ÇÜNKÜ,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ANCAK.YALNIZ, TA Kİ,KALDI Kİ,YOKASA,HATTA,YANİ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930" y="613410"/>
            <a:ext cx="11788140" cy="648208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457200" lvl="1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UYARI</a:t>
            </a:r>
          </a:p>
          <a:p>
            <a:pPr marL="457200" lvl="1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(-İ )LE CÜMLEDE VE ANLAMINA GELİRSE BAĞLAÇ OLUR.</a:t>
            </a:r>
          </a:p>
          <a:p>
            <a:pPr marL="457200" lvl="1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ÖR..KİTAPLA GAZETE OKURDU HER SABAH.</a:t>
            </a:r>
          </a:p>
          <a:p>
            <a:pPr marL="457200" lvl="1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BAĞLAÇ OLAN ,DE HER ZAMAN AYRI YAZILIR VE ,TE,TA ŞEKLİ YOKTUR.</a:t>
            </a:r>
          </a:p>
          <a:p>
            <a:pPr marL="457200" lvl="1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ÖR..Akşamki maça suat ta gelecek. (yanlış)</a:t>
            </a:r>
          </a:p>
          <a:p>
            <a:pPr marL="457200" lvl="1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Akşamdaki maça suat da gelecek. (doğru )</a:t>
            </a:r>
          </a:p>
          <a:p>
            <a:pPr marL="457200" lvl="1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de eki bile anlamında kullanılırsa bağlaç olur </a:t>
            </a:r>
          </a:p>
          <a:p>
            <a:pPr marL="457200" lvl="1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ör..toplantıya ahmet de katıldı.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BAĞLAÇ.....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2860"/>
            <a:ext cx="10972800" cy="5356860"/>
          </a:xfrm>
        </p:spPr>
        <p:txBody>
          <a:bodyPr/>
          <a:lstStyle/>
          <a:p>
            <a:r>
              <a:rPr lang="tr-TR" altLang="en-US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DE,EKİ BİLE ANLAMINDA KULLANILIRSA BAĞLAÇ OLUR.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ÖR..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TOPLANTIYA AHMET DE KATILDI.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BAĞLAÇ OLAN Kİ İLGİ ZAMİRİ VE SIFAT YAPIM EKİ OLAN -Kİ İLE KARIŞTIRILMAMALIDIR.BAĞLAÇ OLAN Kİ EK OLDUĞUNDAN SÖZCÜĞE BİTİŞİK YAZILIR.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ÖR...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Duydum ki unutmuşşun eski dostlarını.(bağlaç)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Bağlaç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ki bağlacı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örnek.....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çok yorulmuş ki hemen uyudu.( neden-sonuç )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ama bağlacı...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örnek......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arkadaşım çok zengin ama cimri.( karşıtlık )</a:t>
            </a:r>
          </a:p>
          <a:p>
            <a:endParaRPr lang="tr-TR" altLang="en-US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devam ediyoruz( ...)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en-US"/>
              <a:t>BAĞLAÇ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74750"/>
            <a:ext cx="10972800" cy="5583555"/>
          </a:xfrm>
        </p:spPr>
        <p:txBody>
          <a:bodyPr/>
          <a:lstStyle/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PÜF NOKTASI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EĞER EDAT YA DA BAĞLACI CÜMLEDEN ÇIKARDIĞIMIZDA ANLAM BOZULUYORSA EDAT ,BOZULMUYORSA BAĞLAÇTIR.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BAĞLAÇLARIN CÜMLELERE KATTIĞI ANLAMLAR..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DE BAĞLACI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ÖRNEK..</a:t>
            </a:r>
            <a:endParaRPr lang="en-US" altLang="zh-CN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SILA TELEFONDA KONUŞTU DA KONUŞtu</a:t>
            </a:r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(süreklilik) </a:t>
            </a:r>
          </a:p>
          <a:p>
            <a:pPr marL="0" indent="0">
              <a:buNone/>
            </a:pPr>
            <a:endParaRPr lang="tr-TR" altLang="en-US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endParaRPr lang="tr-TR" altLang="en-US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5940743" y="2829560"/>
            <a:ext cx="309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endParaRPr lang="en-US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ÜNLEM</a:t>
            </a:r>
          </a:p>
        </p:txBody>
      </p:sp>
      <p:pic>
        <p:nvPicPr>
          <p:cNvPr id="4" name="Content Placeholder 3" descr="Ünlem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4140" y="0"/>
            <a:ext cx="12296140" cy="6858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en-US"/>
              <a:t>videooo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tr-TR" altLang="en-US"/>
              <a:t>BİR VİDEO İZLEYECEĞİZ</a:t>
            </a:r>
          </a:p>
          <a:p>
            <a:r>
              <a:rPr lang="tr-TR" altLang="en-US"/>
              <a:t>TONGUÇ AKADEMİNİN ÖZEL BİR VİDEOSU</a:t>
            </a:r>
            <a:endParaRPr lang="en-US"/>
          </a:p>
          <a:p>
            <a:endParaRPr lang="en-US"/>
          </a:p>
        </p:txBody>
      </p:sp>
      <p:sp>
        <p:nvSpPr>
          <p:cNvPr id="4" name="Smiley Face 3"/>
          <p:cNvSpPr/>
          <p:nvPr/>
        </p:nvSpPr>
        <p:spPr>
          <a:xfrm>
            <a:off x="9697720" y="1480820"/>
            <a:ext cx="1784985" cy="1370330"/>
          </a:xfrm>
          <a:prstGeom prst="smileyFac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5" name="Heart 4"/>
          <p:cNvSpPr/>
          <p:nvPr/>
        </p:nvSpPr>
        <p:spPr>
          <a:xfrm>
            <a:off x="9836150" y="4621530"/>
            <a:ext cx="1554480" cy="1508125"/>
          </a:xfrm>
          <a:prstGeom prst="hear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Neler öğreniyeceğiz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635"/>
            <a:ext cx="10972800" cy="4953000"/>
          </a:xfrm>
        </p:spPr>
        <p:txBody>
          <a:bodyPr/>
          <a:lstStyle/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1,edat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2,Bağlaç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3,ünlem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4.testler</a:t>
            </a:r>
          </a:p>
        </p:txBody>
      </p:sp>
      <p:sp>
        <p:nvSpPr>
          <p:cNvPr id="4" name="Sun 3"/>
          <p:cNvSpPr/>
          <p:nvPr/>
        </p:nvSpPr>
        <p:spPr>
          <a:xfrm>
            <a:off x="8795385" y="1143635"/>
            <a:ext cx="3129915" cy="2738755"/>
          </a:xfrm>
          <a:prstGeom prst="su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videoplayback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8910" y="635"/>
            <a:ext cx="12360910" cy="6856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ÜNLEM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74750"/>
            <a:ext cx="10972800" cy="5506720"/>
          </a:xfrm>
        </p:spPr>
        <p:txBody>
          <a:bodyPr>
            <a:prstTxWarp prst="textNoShape">
              <a:avLst/>
            </a:prstTxWarp>
          </a:bodyPr>
          <a:lstStyle/>
          <a:p>
            <a:r>
              <a:rPr lang="tr-TR" altLang="en-US"/>
              <a:t>TANIM</a:t>
            </a:r>
          </a:p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SEVİNME,COŞMA,KIZMA,ACIMA,ŞAŞMA,KORKMA GİBİ DUYGULARI ANLATAN SESLENME,EMİR GİBİ DURUMLARI BİLDİREN YA DA DOĞA SESLERİNİ YANSITAN SÖZCÜKLERE ÜNLEM DENİR.</a:t>
            </a:r>
          </a:p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ÖRNEKLER........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aaa,oda ne ! (şaşırma  )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eee,anlat bakalım! (merak)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hah şöyle,şimdi oldu! (onaylama)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vay efendim,kimler gelmiş !  (sevinç)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dattt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54305" y="0"/>
            <a:ext cx="1234630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en-US"/>
              <a:t>edat bağlaç ünlem ile ilgili testler.</a:t>
            </a:r>
          </a:p>
        </p:txBody>
      </p:sp>
      <p:pic>
        <p:nvPicPr>
          <p:cNvPr id="4" name="Content Placeholder 3" descr="6ty9t3kakode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970" y="-635"/>
            <a:ext cx="12050395" cy="6858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70739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 descr="6-sinif-turkce-test-7-edat-baglac-unlem-soru-1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635"/>
            <a:ext cx="12192000" cy="6856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Content Placeholder 11" descr="indir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99695" y="-131445"/>
            <a:ext cx="12292330" cy="6990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ndir (3)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31775" y="635"/>
            <a:ext cx="12633960" cy="6857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ndir (4)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30175" y="0"/>
            <a:ext cx="1259903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0eba63913ba24e1dbd76b677b3d4a59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8585" y="-193040"/>
            <a:ext cx="12628880" cy="7051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6-sinif-turkce-test-1-coz-soru-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92710" y="-137795"/>
            <a:ext cx="12607925" cy="7179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</a:b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EDAT</a:t>
            </a:r>
            <a:br>
              <a:rPr lang="en-US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altLang="en-US"/>
              <a:t>TANIM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Cümle içinde kelimeler arasında çeşitli anlam ilgileri kuran ve cümleye değişik anlamlar katan tek başına bir anlamı olmayan kelimelere edat denir.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örnek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1.Rüzgar gibi geldi geçti ömrüm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2.kimse benim kadar çalışmıyor.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3.senden dolayı bu eve gelmiyor</a:t>
            </a:r>
          </a:p>
          <a:p>
            <a:endParaRPr lang="tr-TR" altLang="en-US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Flowchart: Multidocument 4"/>
          <p:cNvSpPr/>
          <p:nvPr/>
        </p:nvSpPr>
        <p:spPr>
          <a:xfrm>
            <a:off x="9295765" y="3709670"/>
            <a:ext cx="1922145" cy="2136140"/>
          </a:xfrm>
          <a:prstGeom prst="flowChartMultidocumen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airplane"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2018-2019-6sinif-türkce-test9-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31445" y="0"/>
            <a:ext cx="12323445" cy="6979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H="1">
            <a:off x="7261225" y="282575"/>
            <a:ext cx="4293235" cy="58293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endParaRPr lang="tr-TR" altLang="en-US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945" y="727075"/>
            <a:ext cx="11360150" cy="5954395"/>
          </a:xfrm>
        </p:spPr>
        <p:txBody>
          <a:bodyPr/>
          <a:lstStyle/>
          <a:p>
            <a:r>
              <a:rPr lang="tr-TR" altLang="en-US"/>
              <a:t>1.</a:t>
            </a: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isim,fiil,zarf,zamir,sıfat gibi sözcük türleri tek başlarına anlamlı iken bazı türler tek başlarına anlamlı değillerdir.kullandıkları veya anlam ilişkisi kurdukları kelime,kelime grupları veya cümlelerle anlamlı hale getirirler.</a:t>
            </a:r>
          </a:p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bu açıklamadan hareketle aşağıdaki altı çizili kelimelerden hangisinin tek başına bir anlamı yoktur?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a.çiçeklerin canlı olmasını istiyorsak su ihtiyaçlarını gidermeliyiz.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B.eski huzurlu günlere dönmek için hepimiz tek yürek olmuştuk.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c.sabah aldığı gazetenin ekini okurken keyifle gülümsüyordu.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74750"/>
            <a:ext cx="10972800" cy="1042670"/>
          </a:xfrm>
        </p:spPr>
        <p:txBody>
          <a:bodyPr/>
          <a:lstStyle/>
          <a:p>
            <a:pPr marL="0" indent="0">
              <a:buNone/>
            </a:pPr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İYİ SEYİRLER...............................................</a:t>
            </a:r>
            <a:endParaRPr lang="en-US"/>
          </a:p>
          <a:p>
            <a:pPr marL="0" indent="0">
              <a:buNone/>
            </a:pPr>
            <a:endParaRPr lang="tr-TR" altLang="en-US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endParaRPr lang="en-US"/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SİMDİ BİR VİDEO İZLİYECEKSİNİZ.</a:t>
            </a:r>
            <a:endParaRPr lang="tr-TR" altLang="en-US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O VİDEO HEM SİZE YARDIMCI OLACAK HEMDE SİZİN EN BÜYÜK YARDIMCINIZ OLACAK</a:t>
            </a:r>
            <a:endParaRPr lang="tr-TR" altLang="en-US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BU VİDEODA SORU VE Ç</a:t>
            </a:r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6.Sınıf Türkçe -Edat, Bağlaç, Ünlem-Merve BAŞALOĞLU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3825" y="-635"/>
            <a:ext cx="12407900" cy="6859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52500"/>
            <a:ext cx="10972800" cy="4953000"/>
          </a:xfrm>
        </p:spPr>
        <p:txBody>
          <a:bodyPr/>
          <a:lstStyle/>
          <a:p>
            <a:endParaRPr lang="en-US"/>
          </a:p>
          <a:p>
            <a:endParaRPr lang="en-US"/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SON.........</a:t>
            </a:r>
          </a:p>
          <a:p>
            <a:pPr marL="0" indent="0">
              <a:buNone/>
            </a:pPr>
            <a:endParaRPr lang="tr-TR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marL="0" indent="0">
              <a:buNone/>
            </a:pPr>
            <a:endParaRPr lang="tr-TR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HAZIRLAYAN: CEYLİN NİSA ERCİYES..</a:t>
            </a:r>
          </a:p>
          <a:p>
            <a:pPr marL="0" indent="0">
              <a:buNone/>
            </a:pPr>
            <a:endParaRPr lang="tr-TR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Edat</a:t>
            </a:r>
          </a:p>
        </p:txBody>
      </p:sp>
      <p:pic>
        <p:nvPicPr>
          <p:cNvPr id="4" name="Content Placeholder 3" descr="indir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635" y="0"/>
            <a:ext cx="12193270" cy="715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EDAT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altLang="en-US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uyarı-</a:t>
            </a:r>
          </a:p>
          <a:p>
            <a:r>
              <a:rPr lang="tr-TR" altLang="en-US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edatları diğer sözcük türleriyle karıştırmamak gerekir.</a:t>
            </a:r>
          </a:p>
          <a:p>
            <a:r>
              <a:rPr lang="tr-TR" altLang="en-US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dün size geldik ancak sen yoktun  (BAĞLAÇ) </a:t>
            </a:r>
          </a:p>
          <a:p>
            <a:r>
              <a:rPr lang="tr-TR" altLang="en-US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Buraya kadar ancak gelebildik.(zarf)  </a:t>
            </a:r>
          </a:p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Bugünlerde  yalnızları oynuyorum (isim  )</a:t>
            </a:r>
          </a:p>
          <a:p>
            <a:pPr marL="0" indent="0">
              <a:buNone/>
            </a:pPr>
            <a:endParaRPr lang="tr-TR" altLang="en-US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Flowchart: Sequential Access Storage 3"/>
          <p:cNvSpPr/>
          <p:nvPr/>
        </p:nvSpPr>
        <p:spPr>
          <a:xfrm>
            <a:off x="9497695" y="2683510"/>
            <a:ext cx="2200910" cy="2077085"/>
          </a:xfrm>
          <a:prstGeom prst="flowChartMagneticTap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en-US"/>
              <a:t>EDATLARIN CÜMLEYE KATTIĞI ANLAMLAR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altLang="en-US"/>
              <a:t>ANCAK</a:t>
            </a:r>
          </a:p>
          <a:p>
            <a:r>
              <a:rPr lang="tr-TR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ÖR, Barajlardaki su ancak bir sene yeter  (En fazla)</a:t>
            </a:r>
          </a:p>
          <a:p>
            <a:r>
              <a:rPr lang="tr-TR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Seni ancak ben mutlu edebilirim.( sadece)</a:t>
            </a:r>
          </a:p>
          <a:p>
            <a:r>
              <a:rPr lang="tr-TR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İÇİN</a:t>
            </a:r>
          </a:p>
          <a:p>
            <a:r>
              <a:rPr lang="tr-TR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Bu çiçeği annem için aldım.(özgü) </a:t>
            </a:r>
          </a:p>
          <a:p>
            <a:r>
              <a:rPr lang="tr-TR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Arkadaşım için herşeye katlanırım.( UĞRUNA)</a:t>
            </a:r>
          </a:p>
          <a:p>
            <a:r>
              <a:rPr lang="tr-TR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Onun için zaten herşey çoçuk oyuncağı zaten. (GÖRELİK)</a:t>
            </a:r>
          </a:p>
        </p:txBody>
      </p:sp>
      <p:sp>
        <p:nvSpPr>
          <p:cNvPr id="4" name="Moon 3"/>
          <p:cNvSpPr/>
          <p:nvPr/>
        </p:nvSpPr>
        <p:spPr>
          <a:xfrm>
            <a:off x="10298430" y="2005965"/>
            <a:ext cx="1462405" cy="2355215"/>
          </a:xfrm>
          <a:prstGeom prst="moon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unnamed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04470" y="-344805"/>
            <a:ext cx="12395835" cy="7202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EDAT</a:t>
            </a:r>
          </a:p>
        </p:txBody>
      </p:sp>
      <p:pic>
        <p:nvPicPr>
          <p:cNvPr id="4" name="Content Placeholder 3" descr="indir (1)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Edat Bağlaç Ünlem (Filmlerle konu anlatımı)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6990" y="0"/>
            <a:ext cx="12098020" cy="6858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mmunications and Dialogues">
  <a:themeElements>
    <a:clrScheme name="Communications and Dialogu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Communications and Dialogu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Communications and Dialogu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685</Words>
  <PresentationFormat>Geniş ekran</PresentationFormat>
  <Paragraphs>119</Paragraphs>
  <Slides>34</Slides>
  <Notes>2</Notes>
  <HiddenSlides>0</HiddenSlides>
  <MMClips>3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7" baseType="lpstr">
      <vt:lpstr>Arial</vt:lpstr>
      <vt:lpstr>Calibri</vt:lpstr>
      <vt:lpstr>Communications and Dialogues</vt:lpstr>
      <vt:lpstr>hazırlayan :Ceylin Nisa Erciyes. </vt:lpstr>
      <vt:lpstr>Neler öğreniyeceğiz</vt:lpstr>
      <vt:lpstr> EDAT </vt:lpstr>
      <vt:lpstr>Edat</vt:lpstr>
      <vt:lpstr>EDAT</vt:lpstr>
      <vt:lpstr>EDATLARIN CÜMLEYE KATTIĞI ANLAMLAR</vt:lpstr>
      <vt:lpstr>PowerPoint Sunusu</vt:lpstr>
      <vt:lpstr>EDAT</vt:lpstr>
      <vt:lpstr>PowerPoint Sunusu</vt:lpstr>
      <vt:lpstr>EDAT</vt:lpstr>
      <vt:lpstr>BAĞLAÇ</vt:lpstr>
      <vt:lpstr>BAĞLAÇ KONU ANLATIMI</vt:lpstr>
      <vt:lpstr>ÖRNEKLER</vt:lpstr>
      <vt:lpstr>    </vt:lpstr>
      <vt:lpstr>BAĞLAÇ.....</vt:lpstr>
      <vt:lpstr>Bağlaç</vt:lpstr>
      <vt:lpstr>BAĞLAÇ</vt:lpstr>
      <vt:lpstr>ÜNLEM</vt:lpstr>
      <vt:lpstr>videooo</vt:lpstr>
      <vt:lpstr>PowerPoint Sunusu</vt:lpstr>
      <vt:lpstr>ÜNLEM</vt:lpstr>
      <vt:lpstr>PowerPoint Sunusu</vt:lpstr>
      <vt:lpstr>edat bağlaç ünlem ile ilgili testler.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2021-03-19T21:44:00Z</dcterms:created>
  <dcterms:modified xsi:type="dcterms:W3CDTF">2021-03-22T07:42:10Z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1033-11.2.0.9984</vt:lpwstr>
  </property>
</Properties>
</file>