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tags/tag5.xml" ContentType="application/vnd.openxmlformats-officedocument.presentationml.tags+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jpeg" ContentType="image/jpeg"/>
  <Override PartName="/ppt/tags/tag3.xml" ContentType="application/vnd.openxmlformats-officedocument.presentationml.tags+xml"/>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74D6ED-61AB-4C0B-9261-EE28D6FA1B1C}" v="1" dt="2020-09-25T11:22:47.6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5" autoAdjust="0"/>
    <p:restoredTop sz="94660"/>
  </p:normalViewPr>
  <p:slideViewPr>
    <p:cSldViewPr snapToGrid="0">
      <p:cViewPr varScale="1">
        <p:scale>
          <a:sx n="81" d="100"/>
          <a:sy n="81" d="100"/>
        </p:scale>
        <p:origin x="-78" y="-49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ulcanakyuz1907@gmail.com" userId="ece9139def3da8bb" providerId="LiveId" clId="{1374D6ED-61AB-4C0B-9261-EE28D6FA1B1C}"/>
    <pc:docChg chg="custSel mod modSld">
      <pc:chgData name="gulcanakyuz1907@gmail.com" userId="ece9139def3da8bb" providerId="LiveId" clId="{1374D6ED-61AB-4C0B-9261-EE28D6FA1B1C}" dt="2020-09-25T11:22:47.632" v="9"/>
      <pc:docMkLst>
        <pc:docMk/>
      </pc:docMkLst>
      <pc:sldChg chg="addSp modSp mod setBg">
        <pc:chgData name="gulcanakyuz1907@gmail.com" userId="ece9139def3da8bb" providerId="LiveId" clId="{1374D6ED-61AB-4C0B-9261-EE28D6FA1B1C}" dt="2020-09-25T11:22:47.632" v="9"/>
        <pc:sldMkLst>
          <pc:docMk/>
          <pc:sldMk cId="3790912774" sldId="256"/>
        </pc:sldMkLst>
        <pc:spChg chg="mod ord">
          <ac:chgData name="gulcanakyuz1907@gmail.com" userId="ece9139def3da8bb" providerId="LiveId" clId="{1374D6ED-61AB-4C0B-9261-EE28D6FA1B1C}" dt="2020-09-25T09:44:02.098" v="5" actId="1076"/>
          <ac:spMkLst>
            <pc:docMk/>
            <pc:sldMk cId="3790912774" sldId="256"/>
            <ac:spMk id="2" creationId="{F460CF07-67C5-4908-B89A-9159C147E1C0}"/>
          </ac:spMkLst>
        </pc:spChg>
        <pc:spChg chg="mod ord">
          <ac:chgData name="gulcanakyuz1907@gmail.com" userId="ece9139def3da8bb" providerId="LiveId" clId="{1374D6ED-61AB-4C0B-9261-EE28D6FA1B1C}" dt="2020-09-25T09:44:05.177" v="6" actId="1076"/>
          <ac:spMkLst>
            <pc:docMk/>
            <pc:sldMk cId="3790912774" sldId="256"/>
            <ac:spMk id="3" creationId="{42E5724B-02FE-4F74-9CF0-30D3B26A7EDB}"/>
          </ac:spMkLst>
        </pc:spChg>
        <pc:spChg chg="add">
          <ac:chgData name="gulcanakyuz1907@gmail.com" userId="ece9139def3da8bb" providerId="LiveId" clId="{1374D6ED-61AB-4C0B-9261-EE28D6FA1B1C}" dt="2020-09-25T09:42:46.721" v="0" actId="26606"/>
          <ac:spMkLst>
            <pc:docMk/>
            <pc:sldMk cId="3790912774" sldId="256"/>
            <ac:spMk id="14" creationId="{73C994B4-9721-4148-9EEC-6793CECDE8DD}"/>
          </ac:spMkLst>
        </pc:spChg>
        <pc:spChg chg="add">
          <ac:chgData name="gulcanakyuz1907@gmail.com" userId="ece9139def3da8bb" providerId="LiveId" clId="{1374D6ED-61AB-4C0B-9261-EE28D6FA1B1C}" dt="2020-09-25T09:42:46.721" v="0" actId="26606"/>
          <ac:spMkLst>
            <pc:docMk/>
            <pc:sldMk cId="3790912774" sldId="256"/>
            <ac:spMk id="16" creationId="{F9D95E49-763A-4886-B038-82F734740554}"/>
          </ac:spMkLst>
        </pc:spChg>
        <pc:spChg chg="add">
          <ac:chgData name="gulcanakyuz1907@gmail.com" userId="ece9139def3da8bb" providerId="LiveId" clId="{1374D6ED-61AB-4C0B-9261-EE28D6FA1B1C}" dt="2020-09-25T09:42:46.721" v="0" actId="26606"/>
          <ac:spMkLst>
            <pc:docMk/>
            <pc:sldMk cId="3790912774" sldId="256"/>
            <ac:spMk id="18" creationId="{4D4D99EB-C4F3-4F0C-91F7-AB4DC2A08E4A}"/>
          </ac:spMkLst>
        </pc:spChg>
        <pc:spChg chg="add">
          <ac:chgData name="gulcanakyuz1907@gmail.com" userId="ece9139def3da8bb" providerId="LiveId" clId="{1374D6ED-61AB-4C0B-9261-EE28D6FA1B1C}" dt="2020-09-25T09:42:46.721" v="0" actId="26606"/>
          <ac:spMkLst>
            <pc:docMk/>
            <pc:sldMk cId="3790912774" sldId="256"/>
            <ac:spMk id="20" creationId="{04B69146-C1C0-4B58-86FC-34F3390EBAE8}"/>
          </ac:spMkLst>
        </pc:spChg>
        <pc:picChg chg="add mod">
          <ac:chgData name="gulcanakyuz1907@gmail.com" userId="ece9139def3da8bb" providerId="LiveId" clId="{1374D6ED-61AB-4C0B-9261-EE28D6FA1B1C}" dt="2020-09-25T11:22:47.632" v="9"/>
          <ac:picMkLst>
            <pc:docMk/>
            <pc:sldMk cId="3790912774" sldId="256"/>
            <ac:picMk id="4" creationId="{5889D628-1CAB-463A-924A-1AFF9C67F8F5}"/>
          </ac:picMkLst>
        </pc:picChg>
        <pc:picChg chg="mod ord">
          <ac:chgData name="gulcanakyuz1907@gmail.com" userId="ece9139def3da8bb" providerId="LiveId" clId="{1374D6ED-61AB-4C0B-9261-EE28D6FA1B1C}" dt="2020-09-25T09:44:07.711" v="8" actId="1076"/>
          <ac:picMkLst>
            <pc:docMk/>
            <pc:sldMk cId="3790912774" sldId="256"/>
            <ac:picMk id="5" creationId="{B8BE9108-3566-4D75-88BA-418B73C8F1B7}"/>
          </ac:picMkLst>
        </pc:picChg>
        <pc:picChg chg="mod">
          <ac:chgData name="gulcanakyuz1907@gmail.com" userId="ece9139def3da8bb" providerId="LiveId" clId="{1374D6ED-61AB-4C0B-9261-EE28D6FA1B1C}" dt="2020-09-25T09:44:06.790" v="7" actId="1076"/>
          <ac:picMkLst>
            <pc:docMk/>
            <pc:sldMk cId="3790912774" sldId="256"/>
            <ac:picMk id="7" creationId="{6F7A3411-F43C-4F8F-82A4-E85B99EACD0A}"/>
          </ac:picMkLst>
        </pc:picChg>
        <pc:picChg chg="mod">
          <ac:chgData name="gulcanakyuz1907@gmail.com" userId="ece9139def3da8bb" providerId="LiveId" clId="{1374D6ED-61AB-4C0B-9261-EE28D6FA1B1C}" dt="2020-09-25T09:43:52.687" v="4" actId="1076"/>
          <ac:picMkLst>
            <pc:docMk/>
            <pc:sldMk cId="3790912774" sldId="256"/>
            <ac:picMk id="9" creationId="{BF057E3B-7975-4D2C-BD45-508E2737D703}"/>
          </ac:picMkLst>
        </pc:picChg>
        <pc:cxnChg chg="add">
          <ac:chgData name="gulcanakyuz1907@gmail.com" userId="ece9139def3da8bb" providerId="LiveId" clId="{1374D6ED-61AB-4C0B-9261-EE28D6FA1B1C}" dt="2020-09-25T09:42:46.721" v="0" actId="26606"/>
          <ac:cxnSpMkLst>
            <pc:docMk/>
            <pc:sldMk cId="3790912774" sldId="256"/>
            <ac:cxnSpMk id="22" creationId="{5D28AB17-F6FA-4C53-B3E3-D0A39D4A33C0}"/>
          </ac:cxnSpMkLst>
        </pc:cxnChg>
        <pc:cxnChg chg="add">
          <ac:chgData name="gulcanakyuz1907@gmail.com" userId="ece9139def3da8bb" providerId="LiveId" clId="{1374D6ED-61AB-4C0B-9261-EE28D6FA1B1C}" dt="2020-09-25T09:42:46.721" v="0" actId="26606"/>
          <ac:cxnSpMkLst>
            <pc:docMk/>
            <pc:sldMk cId="3790912774" sldId="256"/>
            <ac:cxnSpMk id="24" creationId="{3EFADC67-92A1-44FB-8691-D8CD71A21EFA}"/>
          </ac:cxnSpMkLst>
        </pc:cxnChg>
      </pc:sldChg>
      <pc:sldChg chg="addSp modSp">
        <pc:chgData name="gulcanakyuz1907@gmail.com" userId="ece9139def3da8bb" providerId="LiveId" clId="{1374D6ED-61AB-4C0B-9261-EE28D6FA1B1C}" dt="2020-09-25T11:22:47.632" v="9"/>
        <pc:sldMkLst>
          <pc:docMk/>
          <pc:sldMk cId="3612328340" sldId="257"/>
        </pc:sldMkLst>
        <pc:picChg chg="add mod">
          <ac:chgData name="gulcanakyuz1907@gmail.com" userId="ece9139def3da8bb" providerId="LiveId" clId="{1374D6ED-61AB-4C0B-9261-EE28D6FA1B1C}" dt="2020-09-25T11:22:47.632" v="9"/>
          <ac:picMkLst>
            <pc:docMk/>
            <pc:sldMk cId="3612328340" sldId="257"/>
            <ac:picMk id="2" creationId="{7B94F044-1134-4CD6-9366-50EC76B0D892}"/>
          </ac:picMkLst>
        </pc:picChg>
      </pc:sldChg>
      <pc:sldChg chg="addSp modSp">
        <pc:chgData name="gulcanakyuz1907@gmail.com" userId="ece9139def3da8bb" providerId="LiveId" clId="{1374D6ED-61AB-4C0B-9261-EE28D6FA1B1C}" dt="2020-09-25T11:22:47.632" v="9"/>
        <pc:sldMkLst>
          <pc:docMk/>
          <pc:sldMk cId="3515708159" sldId="258"/>
        </pc:sldMkLst>
        <pc:picChg chg="add mod">
          <ac:chgData name="gulcanakyuz1907@gmail.com" userId="ece9139def3da8bb" providerId="LiveId" clId="{1374D6ED-61AB-4C0B-9261-EE28D6FA1B1C}" dt="2020-09-25T11:22:47.632" v="9"/>
          <ac:picMkLst>
            <pc:docMk/>
            <pc:sldMk cId="3515708159" sldId="258"/>
            <ac:picMk id="3" creationId="{4D3286BE-CD63-4A17-BC19-E86C34291152}"/>
          </ac:picMkLst>
        </pc:picChg>
      </pc:sldChg>
      <pc:sldChg chg="addSp modSp">
        <pc:chgData name="gulcanakyuz1907@gmail.com" userId="ece9139def3da8bb" providerId="LiveId" clId="{1374D6ED-61AB-4C0B-9261-EE28D6FA1B1C}" dt="2020-09-25T11:22:47.632" v="9"/>
        <pc:sldMkLst>
          <pc:docMk/>
          <pc:sldMk cId="2116814696" sldId="259"/>
        </pc:sldMkLst>
        <pc:picChg chg="add mod">
          <ac:chgData name="gulcanakyuz1907@gmail.com" userId="ece9139def3da8bb" providerId="LiveId" clId="{1374D6ED-61AB-4C0B-9261-EE28D6FA1B1C}" dt="2020-09-25T11:22:47.632" v="9"/>
          <ac:picMkLst>
            <pc:docMk/>
            <pc:sldMk cId="2116814696" sldId="259"/>
            <ac:picMk id="3" creationId="{AF2C77AE-B337-477B-85D4-90BC7657E3D7}"/>
          </ac:picMkLst>
        </pc:picChg>
      </pc:sldChg>
      <pc:sldChg chg="addSp modSp">
        <pc:chgData name="gulcanakyuz1907@gmail.com" userId="ece9139def3da8bb" providerId="LiveId" clId="{1374D6ED-61AB-4C0B-9261-EE28D6FA1B1C}" dt="2020-09-25T11:22:47.632" v="9"/>
        <pc:sldMkLst>
          <pc:docMk/>
          <pc:sldMk cId="706760952" sldId="260"/>
        </pc:sldMkLst>
        <pc:picChg chg="add mod">
          <ac:chgData name="gulcanakyuz1907@gmail.com" userId="ece9139def3da8bb" providerId="LiveId" clId="{1374D6ED-61AB-4C0B-9261-EE28D6FA1B1C}" dt="2020-09-25T11:22:47.632" v="9"/>
          <ac:picMkLst>
            <pc:docMk/>
            <pc:sldMk cId="706760952" sldId="260"/>
            <ac:picMk id="3" creationId="{107D4516-73E7-4F72-9EA2-71F17947EF0A}"/>
          </ac:picMkLst>
        </pc:picChg>
      </pc:sldChg>
      <pc:sldChg chg="addSp modSp">
        <pc:chgData name="gulcanakyuz1907@gmail.com" userId="ece9139def3da8bb" providerId="LiveId" clId="{1374D6ED-61AB-4C0B-9261-EE28D6FA1B1C}" dt="2020-09-25T11:22:47.632" v="9"/>
        <pc:sldMkLst>
          <pc:docMk/>
          <pc:sldMk cId="404107260" sldId="261"/>
        </pc:sldMkLst>
        <pc:picChg chg="add mod">
          <ac:chgData name="gulcanakyuz1907@gmail.com" userId="ece9139def3da8bb" providerId="LiveId" clId="{1374D6ED-61AB-4C0B-9261-EE28D6FA1B1C}" dt="2020-09-25T11:22:47.632" v="9"/>
          <ac:picMkLst>
            <pc:docMk/>
            <pc:sldMk cId="404107260" sldId="261"/>
            <ac:picMk id="3" creationId="{3B02D301-89E8-45D0-B6B8-62C4D4F0AF57}"/>
          </ac:picMkLst>
        </pc:picChg>
      </pc:sldChg>
      <pc:sldChg chg="addSp modSp">
        <pc:chgData name="gulcanakyuz1907@gmail.com" userId="ece9139def3da8bb" providerId="LiveId" clId="{1374D6ED-61AB-4C0B-9261-EE28D6FA1B1C}" dt="2020-09-25T11:22:47.632" v="9"/>
        <pc:sldMkLst>
          <pc:docMk/>
          <pc:sldMk cId="4165570952" sldId="262"/>
        </pc:sldMkLst>
        <pc:picChg chg="add mod">
          <ac:chgData name="gulcanakyuz1907@gmail.com" userId="ece9139def3da8bb" providerId="LiveId" clId="{1374D6ED-61AB-4C0B-9261-EE28D6FA1B1C}" dt="2020-09-25T11:22:47.632" v="9"/>
          <ac:picMkLst>
            <pc:docMk/>
            <pc:sldMk cId="4165570952" sldId="262"/>
            <ac:picMk id="4" creationId="{7C981CEF-48AC-4559-95F7-2EF043F9FF07}"/>
          </ac:picMkLst>
        </pc:picChg>
      </pc:sldChg>
      <pc:sldChg chg="addSp modSp">
        <pc:chgData name="gulcanakyuz1907@gmail.com" userId="ece9139def3da8bb" providerId="LiveId" clId="{1374D6ED-61AB-4C0B-9261-EE28D6FA1B1C}" dt="2020-09-25T11:22:47.632" v="9"/>
        <pc:sldMkLst>
          <pc:docMk/>
          <pc:sldMk cId="3101806091" sldId="263"/>
        </pc:sldMkLst>
        <pc:picChg chg="add mod">
          <ac:chgData name="gulcanakyuz1907@gmail.com" userId="ece9139def3da8bb" providerId="LiveId" clId="{1374D6ED-61AB-4C0B-9261-EE28D6FA1B1C}" dt="2020-09-25T11:22:47.632" v="9"/>
          <ac:picMkLst>
            <pc:docMk/>
            <pc:sldMk cId="3101806091" sldId="263"/>
            <ac:picMk id="5" creationId="{7C715501-4A04-4855-B7EC-03D00D691CA1}"/>
          </ac:picMkLst>
        </pc:picChg>
      </pc:sldChg>
      <pc:sldChg chg="addSp modSp">
        <pc:chgData name="gulcanakyuz1907@gmail.com" userId="ece9139def3da8bb" providerId="LiveId" clId="{1374D6ED-61AB-4C0B-9261-EE28D6FA1B1C}" dt="2020-09-25T11:22:47.632" v="9"/>
        <pc:sldMkLst>
          <pc:docMk/>
          <pc:sldMk cId="4171785803" sldId="264"/>
        </pc:sldMkLst>
        <pc:picChg chg="add mod">
          <ac:chgData name="gulcanakyuz1907@gmail.com" userId="ece9139def3da8bb" providerId="LiveId" clId="{1374D6ED-61AB-4C0B-9261-EE28D6FA1B1C}" dt="2020-09-25T11:22:47.632" v="9"/>
          <ac:picMkLst>
            <pc:docMk/>
            <pc:sldMk cId="4171785803" sldId="264"/>
            <ac:picMk id="4" creationId="{CA7129B3-DF7A-4F3B-91BF-BCE63ECC9312}"/>
          </ac:picMkLst>
        </pc:picChg>
      </pc:sldChg>
      <pc:sldChg chg="addSp modSp">
        <pc:chgData name="gulcanakyuz1907@gmail.com" userId="ece9139def3da8bb" providerId="LiveId" clId="{1374D6ED-61AB-4C0B-9261-EE28D6FA1B1C}" dt="2020-09-25T11:22:47.632" v="9"/>
        <pc:sldMkLst>
          <pc:docMk/>
          <pc:sldMk cId="2045840451" sldId="265"/>
        </pc:sldMkLst>
        <pc:picChg chg="add mod">
          <ac:chgData name="gulcanakyuz1907@gmail.com" userId="ece9139def3da8bb" providerId="LiveId" clId="{1374D6ED-61AB-4C0B-9261-EE28D6FA1B1C}" dt="2020-09-25T11:22:47.632" v="9"/>
          <ac:picMkLst>
            <pc:docMk/>
            <pc:sldMk cId="2045840451" sldId="265"/>
            <ac:picMk id="4" creationId="{0CAE5B02-A5C3-4327-A934-ECFC8C7DF0FE}"/>
          </ac:picMkLst>
        </pc:picChg>
      </pc:sldChg>
      <pc:sldChg chg="addSp modSp">
        <pc:chgData name="gulcanakyuz1907@gmail.com" userId="ece9139def3da8bb" providerId="LiveId" clId="{1374D6ED-61AB-4C0B-9261-EE28D6FA1B1C}" dt="2020-09-25T11:22:47.632" v="9"/>
        <pc:sldMkLst>
          <pc:docMk/>
          <pc:sldMk cId="1283761853" sldId="266"/>
        </pc:sldMkLst>
        <pc:picChg chg="add mod">
          <ac:chgData name="gulcanakyuz1907@gmail.com" userId="ece9139def3da8bb" providerId="LiveId" clId="{1374D6ED-61AB-4C0B-9261-EE28D6FA1B1C}" dt="2020-09-25T11:22:47.632" v="9"/>
          <ac:picMkLst>
            <pc:docMk/>
            <pc:sldMk cId="1283761853" sldId="266"/>
            <ac:picMk id="3" creationId="{E4D59FBA-73DF-47A4-8840-16FB6A9771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0C820C0-E0C6-45C4-B8D0-FC933243BF89}"/>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3BC29D4A-54C9-4F5D-88BD-D0FA844732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EB2D09A1-F6C3-4896-A4B6-F66E63CDA5C6}"/>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 xmlns:a16="http://schemas.microsoft.com/office/drawing/2014/main" id="{EA9F0A33-C493-4CE7-BB1F-E49D82EFE0E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EA54559D-271A-4666-8A0E-AA3CE5C0430E}"/>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3265970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7EB93ED-E44D-4A06-B945-8C994465404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1A49C8C5-3031-469A-894C-E2E08ADAC865}"/>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609AF931-806F-4145-BEDA-DAD15CF5BA9C}"/>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 xmlns:a16="http://schemas.microsoft.com/office/drawing/2014/main" id="{9AEE2948-F3AD-4B86-BD56-4B5C7048281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6A757583-5CA2-418B-B3AE-FA73550CB89C}"/>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3720143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14544A8A-9BC8-43F7-BC40-1A1290CCDED6}"/>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16894C97-F1D6-4E37-BF5F-7DB754DECCD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2317D784-395A-4591-B07A-06C736C63199}"/>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 xmlns:a16="http://schemas.microsoft.com/office/drawing/2014/main" id="{21FA7596-ADD8-45E3-A6D1-4CD7BD98445E}"/>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580565A1-5C86-4AAB-8134-1EABD38EED51}"/>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2989956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8F01E07-4ABC-4BA2-BF2D-9317AB1C3C54}"/>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AA01F5E5-2F1D-4130-B10E-46733C3AC212}"/>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A60334DD-39D4-4205-8DF7-B377B5042F3C}"/>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 xmlns:a16="http://schemas.microsoft.com/office/drawing/2014/main" id="{59660C85-FD43-4C1D-BFB4-D86DC473A53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3C774348-F903-4AC8-A89B-F70E6B968556}"/>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2699224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565737C-7D78-4D60-AA1C-E5254CF38F9E}"/>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937F5AA4-0C72-4DC3-B5E0-B6D9B1D54A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2CA0B1AA-1199-49CE-A6F6-E46070F56B16}"/>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 xmlns:a16="http://schemas.microsoft.com/office/drawing/2014/main" id="{CC433D3F-7A94-4847-9FC3-D9446CC0BDE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CE4F0379-6F37-4EC9-BEBB-188E0785FACC}"/>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2824325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7B726C5-5408-4354-B3A2-4D5577674E73}"/>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92FE3D8F-B28F-443F-B34B-F3CDD889BB7F}"/>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28172A15-7901-4906-86A1-D37C627C688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3B4425CB-A5C9-4495-91AF-B68AC25AD581}"/>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6" name="Alt Bilgi Yer Tutucusu 5">
            <a:extLst>
              <a:ext uri="{FF2B5EF4-FFF2-40B4-BE49-F238E27FC236}">
                <a16:creationId xmlns="" xmlns:a16="http://schemas.microsoft.com/office/drawing/2014/main" id="{5AC86E16-2B39-440F-BCC4-2B6776377A8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E458D4EC-A2D3-4C55-B9B9-665EBA21DD7E}"/>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4032023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3DD7CB8-5EB4-4324-A855-235708EF6CB5}"/>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BE53C7AD-46F2-4ACB-856B-BED068AD8E5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885C5C28-9023-4DA3-A172-3D5E1D82454B}"/>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8DAD8804-F4B5-44EE-A5B1-4CDF0349A2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FB319118-5B6B-487B-90B2-8ED0AFABBF69}"/>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FDBD0F78-EEF5-4896-B8E9-CC2D228143D5}"/>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8" name="Alt Bilgi Yer Tutucusu 7">
            <a:extLst>
              <a:ext uri="{FF2B5EF4-FFF2-40B4-BE49-F238E27FC236}">
                <a16:creationId xmlns="" xmlns:a16="http://schemas.microsoft.com/office/drawing/2014/main" id="{8DD96CCE-1D26-4E75-A159-E4E3F4DB1A93}"/>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934110A5-79DC-49C1-9E7B-DAACF742E46E}"/>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2292963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089ED10-7332-4A74-AE10-3FB42F3A85C9}"/>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02624561-D6AF-4007-82E8-3C8427B5B74A}"/>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4" name="Alt Bilgi Yer Tutucusu 3">
            <a:extLst>
              <a:ext uri="{FF2B5EF4-FFF2-40B4-BE49-F238E27FC236}">
                <a16:creationId xmlns="" xmlns:a16="http://schemas.microsoft.com/office/drawing/2014/main" id="{C1BAE81F-FF3A-4CEC-917A-66739BCE2EB7}"/>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56EFA4BD-9827-451D-95C2-FF6F778A1CE1}"/>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310039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17F8F719-EC6F-4D06-B387-9C794C9A78B9}"/>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3" name="Alt Bilgi Yer Tutucusu 2">
            <a:extLst>
              <a:ext uri="{FF2B5EF4-FFF2-40B4-BE49-F238E27FC236}">
                <a16:creationId xmlns="" xmlns:a16="http://schemas.microsoft.com/office/drawing/2014/main" id="{0D79C358-EB73-4E9A-83B7-A97F6E1C891B}"/>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A23C94AD-09AC-43FF-AF5E-6F7F37D7F45D}"/>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665223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8EC17C3-8319-44F6-A1BE-0A4AABEF5D1E}"/>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32BCE399-A67D-4079-AE7C-DE3F439486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C324F11A-F509-4909-8F71-E120F5C79F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76A777A7-F885-4B95-96D3-C068006BDDCD}"/>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6" name="Alt Bilgi Yer Tutucusu 5">
            <a:extLst>
              <a:ext uri="{FF2B5EF4-FFF2-40B4-BE49-F238E27FC236}">
                <a16:creationId xmlns="" xmlns:a16="http://schemas.microsoft.com/office/drawing/2014/main" id="{DF57E639-E2A0-4F55-AF69-052EEB2384B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298D08A7-101A-4890-BA21-F8D926B82B0D}"/>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3847730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142C521-DEDC-4A81-A6A1-43FBCE9BDE7F}"/>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BD486C05-FCF0-4242-ABF7-B5CB482989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1C142DC5-2B4A-4254-83CF-646306A14B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36E907D0-A285-484E-8649-ECC1533E653A}"/>
              </a:ext>
            </a:extLst>
          </p:cNvPr>
          <p:cNvSpPr>
            <a:spLocks noGrp="1"/>
          </p:cNvSpPr>
          <p:nvPr>
            <p:ph type="dt" sz="half" idx="10"/>
          </p:nvPr>
        </p:nvSpPr>
        <p:spPr/>
        <p:txBody>
          <a:bodyPr/>
          <a:lstStyle/>
          <a:p>
            <a:fld id="{1D36CAC2-B799-40A0-AED4-E45E395018EB}" type="datetimeFigureOut">
              <a:rPr lang="tr-TR" smtClean="0"/>
              <a:pPr/>
              <a:t>26/09/2020</a:t>
            </a:fld>
            <a:endParaRPr lang="tr-TR"/>
          </a:p>
        </p:txBody>
      </p:sp>
      <p:sp>
        <p:nvSpPr>
          <p:cNvPr id="6" name="Alt Bilgi Yer Tutucusu 5">
            <a:extLst>
              <a:ext uri="{FF2B5EF4-FFF2-40B4-BE49-F238E27FC236}">
                <a16:creationId xmlns="" xmlns:a16="http://schemas.microsoft.com/office/drawing/2014/main" id="{989C804A-9739-41FD-AB13-83068049355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87A2C4E5-B472-4FCB-A95C-FD35C42E6F1A}"/>
              </a:ext>
            </a:extLst>
          </p:cNvPr>
          <p:cNvSpPr>
            <a:spLocks noGrp="1"/>
          </p:cNvSpPr>
          <p:nvPr>
            <p:ph type="sldNum" sz="quarter" idx="12"/>
          </p:nvPr>
        </p:nvSpPr>
        <p:spPr/>
        <p:txBody>
          <a:body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824828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130F7D34-4C87-46CD-8497-842B31D2AA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C232CEC3-C103-450D-BEB5-C63362C335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2A6E1AFE-1FC8-4F38-920B-3DDD99FEA8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6CAC2-B799-40A0-AED4-E45E395018EB}" type="datetimeFigureOut">
              <a:rPr lang="tr-TR" smtClean="0"/>
              <a:pPr/>
              <a:t>26/09/2020</a:t>
            </a:fld>
            <a:endParaRPr lang="tr-TR"/>
          </a:p>
        </p:txBody>
      </p:sp>
      <p:sp>
        <p:nvSpPr>
          <p:cNvPr id="5" name="Alt Bilgi Yer Tutucusu 4">
            <a:extLst>
              <a:ext uri="{FF2B5EF4-FFF2-40B4-BE49-F238E27FC236}">
                <a16:creationId xmlns="" xmlns:a16="http://schemas.microsoft.com/office/drawing/2014/main" id="{C97DE093-C156-45B9-A1C4-D3EE029377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 xmlns:a16="http://schemas.microsoft.com/office/drawing/2014/main" id="{C4DEED10-E453-455B-B054-B3F3528D9F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548ECF-32B6-40B1-A954-C08B911CDCC9}" type="slidenum">
              <a:rPr lang="tr-TR" smtClean="0"/>
              <a:pPr/>
              <a:t>‹#›</a:t>
            </a:fld>
            <a:endParaRPr lang="tr-TR"/>
          </a:p>
        </p:txBody>
      </p:sp>
    </p:spTree>
    <p:extLst>
      <p:ext uri="{BB962C8B-B14F-4D97-AF65-F5344CB8AC3E}">
        <p14:creationId xmlns="" xmlns:p14="http://schemas.microsoft.com/office/powerpoint/2010/main" val="4024660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microsoft.com/office/2007/relationships/media" Target="../media/media1.m4a"/><Relationship Id="rId2" Type="http://schemas.openxmlformats.org/officeDocument/2006/relationships/audio" Target="../media/media1.m4a"/><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audio" Target="../media/media10.m4a"/><Relationship Id="rId5" Type="http://schemas.openxmlformats.org/officeDocument/2006/relationships/image" Target="../media/image4.png"/><Relationship Id="rId4" Type="http://schemas.microsoft.com/office/2007/relationships/media" Target="../media/media10.m4a"/></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audio" Target="../media/media11.m4a"/><Relationship Id="rId5" Type="http://schemas.openxmlformats.org/officeDocument/2006/relationships/image" Target="../media/image4.png"/><Relationship Id="rId4" Type="http://schemas.microsoft.com/office/2007/relationships/media" Target="../media/media11.m4a"/></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openxmlformats.org/officeDocument/2006/relationships/tags" Target="../tags/tag2.xml"/><Relationship Id="rId6" Type="http://schemas.openxmlformats.org/officeDocument/2006/relationships/image" Target="../media/image4.png"/><Relationship Id="rId5" Type="http://schemas.microsoft.com/office/2007/relationships/media" Target="../media/media2.m4a"/><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openxmlformats.org/officeDocument/2006/relationships/tags" Target="../tags/tag3.xml"/><Relationship Id="rId6" Type="http://schemas.openxmlformats.org/officeDocument/2006/relationships/image" Target="../media/image4.png"/><Relationship Id="rId5" Type="http://schemas.microsoft.com/office/2007/relationships/media" Target="../media/media3.m4a"/><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4.m4a"/><Relationship Id="rId1" Type="http://schemas.openxmlformats.org/officeDocument/2006/relationships/tags" Target="../tags/tag4.xml"/><Relationship Id="rId6" Type="http://schemas.microsoft.com/office/2007/relationships/media" Target="../media/media4.m4a"/><Relationship Id="rId5" Type="http://schemas.openxmlformats.org/officeDocument/2006/relationships/image" Target="../media/image6.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5.m4a"/><Relationship Id="rId1" Type="http://schemas.openxmlformats.org/officeDocument/2006/relationships/tags" Target="../tags/tag5.xml"/><Relationship Id="rId6" Type="http://schemas.microsoft.com/office/2007/relationships/media" Target="../media/media5.m4a"/><Relationship Id="rId5" Type="http://schemas.openxmlformats.org/officeDocument/2006/relationships/image" Target="../media/image6.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6.m4a"/><Relationship Id="rId1" Type="http://schemas.openxmlformats.org/officeDocument/2006/relationships/tags" Target="../tags/tag6.xml"/><Relationship Id="rId6" Type="http://schemas.microsoft.com/office/2007/relationships/media" Target="../media/media6.m4a"/><Relationship Id="rId5" Type="http://schemas.openxmlformats.org/officeDocument/2006/relationships/image" Target="../media/image6.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openxmlformats.org/officeDocument/2006/relationships/tags" Target="../tags/tag7.xml"/><Relationship Id="rId6" Type="http://schemas.openxmlformats.org/officeDocument/2006/relationships/image" Target="../media/image4.png"/><Relationship Id="rId5" Type="http://schemas.microsoft.com/office/2007/relationships/media" Target="../media/media7.m4a"/><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openxmlformats.org/officeDocument/2006/relationships/tags" Target="../tags/tag8.xml"/><Relationship Id="rId6" Type="http://schemas.openxmlformats.org/officeDocument/2006/relationships/image" Target="../media/image4.png"/><Relationship Id="rId5" Type="http://schemas.microsoft.com/office/2007/relationships/media" Target="../media/media8.m4a"/><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openxmlformats.org/officeDocument/2006/relationships/tags" Target="../tags/tag9.xml"/><Relationship Id="rId6" Type="http://schemas.openxmlformats.org/officeDocument/2006/relationships/image" Target="../media/image4.png"/><Relationship Id="rId5" Type="http://schemas.microsoft.com/office/2007/relationships/media" Target="../media/media9.m4a"/><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73C994B4-9721-4148-9EEC-6793CECDE8D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3" y="-1"/>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Rectangle 15">
            <a:extLst>
              <a:ext uri="{FF2B5EF4-FFF2-40B4-BE49-F238E27FC236}">
                <a16:creationId xmlns="" xmlns:a16="http://schemas.microsoft.com/office/drawing/2014/main" id="{F9D95E49-763A-4886-B038-82F73474055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4" y="0"/>
            <a:ext cx="12188952" cy="6858000"/>
          </a:xfrm>
          <a:prstGeom prst="rec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 xmlns:a16="http://schemas.microsoft.com/office/drawing/2014/main" id="{4D4D99EB-C4F3-4F0C-91F7-AB4DC2A08E4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478324" y="699899"/>
            <a:ext cx="10713676" cy="5433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 xmlns:a16="http://schemas.microsoft.com/office/drawing/2014/main" id="{04B69146-C1C0-4B58-86FC-34F3390EBAE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11365226" y="695607"/>
            <a:ext cx="825248" cy="5422392"/>
          </a:xfrm>
          <a:prstGeom prst="rect">
            <a:avLst/>
          </a:prstGeom>
          <a:solidFill>
            <a:schemeClr val="accent1">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cxnSp>
        <p:nvCxnSpPr>
          <p:cNvPr id="22" name="Straight Connector 21">
            <a:extLst>
              <a:ext uri="{FF2B5EF4-FFF2-40B4-BE49-F238E27FC236}">
                <a16:creationId xmlns="" xmlns:a16="http://schemas.microsoft.com/office/drawing/2014/main" id="{5D28AB17-F6FA-4C53-B3E3-D0A39D4A33C0}"/>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flipV="1">
            <a:off x="11365990"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 xmlns:a16="http://schemas.microsoft.com/office/drawing/2014/main" id="{3EFADC67-92A1-44FB-8691-D8CD71A21EFA}"/>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0" y="6118001"/>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7" name="Resim 6" descr="Ayakta duran iş kadını">
            <a:extLst>
              <a:ext uri="{FF2B5EF4-FFF2-40B4-BE49-F238E27FC236}">
                <a16:creationId xmlns="" xmlns:a16="http://schemas.microsoft.com/office/drawing/2014/main" id="{6F7A3411-F43C-4F8F-82A4-E85B99EACD0A}"/>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022578" y="802420"/>
            <a:ext cx="1409700" cy="5207000"/>
          </a:xfrm>
          <a:prstGeom prst="rect">
            <a:avLst/>
          </a:prstGeom>
        </p:spPr>
      </p:pic>
      <p:pic>
        <p:nvPicPr>
          <p:cNvPr id="5" name="Resim 4" descr="İş kadını">
            <a:extLst>
              <a:ext uri="{FF2B5EF4-FFF2-40B4-BE49-F238E27FC236}">
                <a16:creationId xmlns="" xmlns:a16="http://schemas.microsoft.com/office/drawing/2014/main" id="{B8BE9108-3566-4D75-88BA-418B73C8F1B7}"/>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522074" y="802420"/>
            <a:ext cx="2641600" cy="5207000"/>
          </a:xfrm>
          <a:prstGeom prst="rect">
            <a:avLst/>
          </a:prstGeom>
        </p:spPr>
      </p:pic>
      <p:pic>
        <p:nvPicPr>
          <p:cNvPr id="9" name="Resim 8" descr="Gülümseyen iş adamı">
            <a:extLst>
              <a:ext uri="{FF2B5EF4-FFF2-40B4-BE49-F238E27FC236}">
                <a16:creationId xmlns="" xmlns:a16="http://schemas.microsoft.com/office/drawing/2014/main" id="{BF057E3B-7975-4D2C-BD45-508E2737D703}"/>
              </a:ext>
            </a:extLst>
          </p:cNvPr>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8910932" y="751760"/>
            <a:ext cx="2565400" cy="5207000"/>
          </a:xfrm>
          <a:prstGeom prst="rect">
            <a:avLst/>
          </a:prstGeom>
        </p:spPr>
      </p:pic>
      <p:sp>
        <p:nvSpPr>
          <p:cNvPr id="2" name="Başlık 1">
            <a:extLst>
              <a:ext uri="{FF2B5EF4-FFF2-40B4-BE49-F238E27FC236}">
                <a16:creationId xmlns="" xmlns:a16="http://schemas.microsoft.com/office/drawing/2014/main" id="{F460CF07-67C5-4908-B89A-9159C147E1C0}"/>
              </a:ext>
            </a:extLst>
          </p:cNvPr>
          <p:cNvSpPr>
            <a:spLocks noGrp="1"/>
          </p:cNvSpPr>
          <p:nvPr>
            <p:ph type="ctrTitle"/>
          </p:nvPr>
        </p:nvSpPr>
        <p:spPr>
          <a:xfrm>
            <a:off x="1750461" y="537107"/>
            <a:ext cx="3932532" cy="2967606"/>
          </a:xfrm>
        </p:spPr>
        <p:txBody>
          <a:bodyPr anchor="b">
            <a:normAutofit/>
          </a:bodyPr>
          <a:lstStyle/>
          <a:p>
            <a:pPr algn="l"/>
            <a:r>
              <a:rPr lang="tr-TR" sz="4800" dirty="0"/>
              <a:t>Üç KUVVET</a:t>
            </a:r>
          </a:p>
        </p:txBody>
      </p:sp>
      <p:sp>
        <p:nvSpPr>
          <p:cNvPr id="3" name="Alt Başlık 2">
            <a:extLst>
              <a:ext uri="{FF2B5EF4-FFF2-40B4-BE49-F238E27FC236}">
                <a16:creationId xmlns="" xmlns:a16="http://schemas.microsoft.com/office/drawing/2014/main" id="{42E5724B-02FE-4F74-9CF0-30D3B26A7EDB}"/>
              </a:ext>
            </a:extLst>
          </p:cNvPr>
          <p:cNvSpPr>
            <a:spLocks noGrp="1"/>
          </p:cNvSpPr>
          <p:nvPr>
            <p:ph type="subTitle" idx="1"/>
          </p:nvPr>
        </p:nvSpPr>
        <p:spPr>
          <a:xfrm>
            <a:off x="1739725" y="3708155"/>
            <a:ext cx="3932532" cy="2192683"/>
          </a:xfrm>
        </p:spPr>
        <p:txBody>
          <a:bodyPr>
            <a:normAutofit/>
          </a:bodyPr>
          <a:lstStyle/>
          <a:p>
            <a:pPr algn="l"/>
            <a:r>
              <a:rPr lang="tr-TR" dirty="0">
                <a:highlight>
                  <a:srgbClr val="FF00FF"/>
                </a:highlight>
              </a:rPr>
              <a:t>SOSYAL BİLGİLER DERSİNE </a:t>
            </a:r>
            <a:endParaRPr lang="tr-TR">
              <a:highlight>
                <a:srgbClr val="FF00FF"/>
              </a:highlight>
            </a:endParaRPr>
          </a:p>
          <a:p>
            <a:pPr algn="l"/>
            <a:r>
              <a:rPr lang="tr-TR" dirty="0">
                <a:highlight>
                  <a:srgbClr val="FF00FF"/>
                </a:highlight>
              </a:rPr>
              <a:t>HOŞGELDİNİZ</a:t>
            </a:r>
            <a:endParaRPr lang="tr-TR">
              <a:highlight>
                <a:srgbClr val="FF00FF"/>
              </a:highlight>
            </a:endParaRPr>
          </a:p>
        </p:txBody>
      </p:sp>
      <p:pic>
        <p:nvPicPr>
          <p:cNvPr id="4" name="Ses 3">
            <a:hlinkClick r:id="" action="ppaction://media"/>
            <a:extLst>
              <a:ext uri="{FF2B5EF4-FFF2-40B4-BE49-F238E27FC236}">
                <a16:creationId xmlns="" xmlns:a16="http://schemas.microsoft.com/office/drawing/2014/main" id="{5889D628-1CAB-463A-924A-1AFF9C67F8F5}"/>
              </a:ext>
            </a:extLst>
          </p:cNvPr>
          <p:cNvPicPr>
            <a:picLocks noChangeAspect="1"/>
          </p:cNvPicPr>
          <p:nvPr>
            <a:audioFile r:link="rId2"/>
            <p:extLst>
              <p:ext uri="{DAA4B4D4-6D71-4841-9C94-3DE7FCFB9230}">
                <p14:media xmlns="" xmlns:p14="http://schemas.microsoft.com/office/powerpoint/2010/main" r:embed="rId7"/>
              </p:ext>
            </p:extLst>
          </p:nvPr>
        </p:nvPicPr>
        <p:blipFill>
          <a:blip r:embed="rId8"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3790912774"/>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4723">
        <p159:morph option="byObject"/>
      </p:transition>
    </mc:Choice>
    <mc:Fallback>
      <p:transition spd="slow" advTm="47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4"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1D3BD0D-DF1F-4DFC-924C-E4428C2A2241}"/>
              </a:ext>
            </a:extLst>
          </p:cNvPr>
          <p:cNvSpPr>
            <a:spLocks noGrp="1"/>
          </p:cNvSpPr>
          <p:nvPr>
            <p:ph type="title"/>
          </p:nvPr>
        </p:nvSpPr>
        <p:spPr/>
        <p:txBody>
          <a:bodyPr/>
          <a:lstStyle/>
          <a:p>
            <a:r>
              <a:rPr lang="tr-TR" dirty="0">
                <a:highlight>
                  <a:srgbClr val="FF0000"/>
                </a:highlight>
              </a:rPr>
              <a:t>GÖRÜSMEK ÜZERE HOŞÇAKALIN!</a:t>
            </a:r>
          </a:p>
        </p:txBody>
      </p:sp>
      <p:sp>
        <p:nvSpPr>
          <p:cNvPr id="3" name="İçerik Yer Tutucusu 2">
            <a:extLst>
              <a:ext uri="{FF2B5EF4-FFF2-40B4-BE49-F238E27FC236}">
                <a16:creationId xmlns="" xmlns:a16="http://schemas.microsoft.com/office/drawing/2014/main" id="{BB93CF2C-FDD5-4A5E-98FE-920C226BA8AA}"/>
              </a:ext>
            </a:extLst>
          </p:cNvPr>
          <p:cNvSpPr>
            <a:spLocks noGrp="1"/>
          </p:cNvSpPr>
          <p:nvPr>
            <p:ph idx="1"/>
          </p:nvPr>
        </p:nvSpPr>
        <p:spPr/>
        <p:txBody>
          <a:bodyPr/>
          <a:lstStyle/>
          <a:p>
            <a:r>
              <a:rPr lang="tr-TR" dirty="0"/>
              <a:t>İZLEDİGİNİZ İÇİN TEŞEKKÜR EDERİM</a:t>
            </a:r>
          </a:p>
        </p:txBody>
      </p:sp>
      <p:pic>
        <p:nvPicPr>
          <p:cNvPr id="5" name="Resim 4" descr="Merhaba Bay Hisli">
            <a:extLst>
              <a:ext uri="{FF2B5EF4-FFF2-40B4-BE49-F238E27FC236}">
                <a16:creationId xmlns="" xmlns:a16="http://schemas.microsoft.com/office/drawing/2014/main" id="{B87C15F3-885B-4FC8-AB03-00F4885CB638}"/>
              </a:ext>
            </a:extLst>
          </p:cNvPr>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06057" y="1480457"/>
            <a:ext cx="5878286" cy="4696506"/>
          </a:xfrm>
          <a:prstGeom prst="rect">
            <a:avLst/>
          </a:prstGeom>
        </p:spPr>
      </p:pic>
      <p:pic>
        <p:nvPicPr>
          <p:cNvPr id="4" name="Ses 3">
            <a:hlinkClick r:id="" action="ppaction://media"/>
            <a:extLst>
              <a:ext uri="{FF2B5EF4-FFF2-40B4-BE49-F238E27FC236}">
                <a16:creationId xmlns="" xmlns:a16="http://schemas.microsoft.com/office/drawing/2014/main" id="{0CAE5B02-A5C3-4327-A934-ECFC8C7DF0FE}"/>
              </a:ext>
            </a:extLst>
          </p:cNvPr>
          <p:cNvPicPr>
            <a:picLocks noChangeAspect="1"/>
          </p:cNvPicPr>
          <p:nvPr>
            <a:audioFile r:link="rId1"/>
            <p:extLst>
              <p:ext uri="{DAA4B4D4-6D71-4841-9C94-3DE7FCFB9230}">
                <p14:media xmlns="" xmlns:p14="http://schemas.microsoft.com/office/powerpoint/2010/main" r:embed="rId4"/>
              </p:ext>
            </p:extLst>
          </p:nvPr>
        </p:nvPicPr>
        <p:blipFill>
          <a:blip r:embed="rId5" cstate="print"/>
          <a:stretch>
            <a:fillRect/>
          </a:stretch>
        </p:blipFill>
        <p:spPr>
          <a:xfrm>
            <a:off x="11366500" y="6032500"/>
            <a:ext cx="609600" cy="609600"/>
          </a:xfrm>
          <a:prstGeom prst="rect">
            <a:avLst/>
          </a:prstGeom>
        </p:spPr>
      </p:pic>
    </p:spTree>
    <p:extLst>
      <p:ext uri="{BB962C8B-B14F-4D97-AF65-F5344CB8AC3E}">
        <p14:creationId xmlns="" xmlns:p14="http://schemas.microsoft.com/office/powerpoint/2010/main" val="2045840451"/>
      </p:ext>
    </p:extLst>
  </p:cSld>
  <p:clrMapOvr>
    <a:masterClrMapping/>
  </p:clrMapOvr>
  <mc:AlternateContent xmlns:mc="http://schemas.openxmlformats.org/markup-compatibility/2006">
    <mc:Choice xmlns="" xmlns:p14="http://schemas.microsoft.com/office/powerpoint/2010/main" Requires="p14">
      <p:transition spd="slow" p14:dur="1500" advTm="7277">
        <p14:window dir="vert"/>
      </p:transition>
    </mc:Choice>
    <mc:Fallback>
      <p:transition spd="slow" advTm="72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73E12A1-E919-4585-93EC-1FF625B1DDF3}"/>
              </a:ext>
            </a:extLst>
          </p:cNvPr>
          <p:cNvSpPr>
            <a:spLocks noGrp="1"/>
          </p:cNvSpPr>
          <p:nvPr>
            <p:ph type="title"/>
          </p:nvPr>
        </p:nvSpPr>
        <p:spPr/>
        <p:txBody>
          <a:bodyPr/>
          <a:lstStyle/>
          <a:p>
            <a:r>
              <a:rPr lang="tr-TR" dirty="0">
                <a:highlight>
                  <a:srgbClr val="800080"/>
                </a:highlight>
              </a:rPr>
              <a:t>YAPAN=ECENUR AKYÜZ</a:t>
            </a:r>
          </a:p>
        </p:txBody>
      </p:sp>
      <p:pic>
        <p:nvPicPr>
          <p:cNvPr id="5" name="İçerik Yer Tutucusu 4" descr="kişi, kıyafet, kravat, kadın içeren bir resim&#10;&#10;Açıklama otomatik olarak oluşturuldu">
            <a:extLst>
              <a:ext uri="{FF2B5EF4-FFF2-40B4-BE49-F238E27FC236}">
                <a16:creationId xmlns="" xmlns:a16="http://schemas.microsoft.com/office/drawing/2014/main" id="{3249AD46-4DA1-4489-B4BD-B605B78BD4DF}"/>
              </a:ext>
            </a:extLst>
          </p:cNvPr>
          <p:cNvPicPr>
            <a:picLocks noGrp="1" noChangeAspect="1"/>
          </p:cNvPicPr>
          <p:nvPr>
            <p:ph idx="1"/>
          </p:nvPr>
        </p:nvPicPr>
        <p:blipFill>
          <a:blip r:embed="rId3" cstate="print">
            <a:extLst>
              <a:ext uri="{28A0092B-C50C-407E-A947-70E740481C1C}">
                <a14:useLocalDpi xmlns="" xmlns:a14="http://schemas.microsoft.com/office/drawing/2010/main" val="0"/>
              </a:ext>
            </a:extLst>
          </a:blip>
          <a:stretch>
            <a:fillRect/>
          </a:stretch>
        </p:blipFill>
        <p:spPr>
          <a:xfrm>
            <a:off x="2409371" y="2133599"/>
            <a:ext cx="6807199" cy="4209143"/>
          </a:xfrm>
        </p:spPr>
      </p:pic>
      <p:pic>
        <p:nvPicPr>
          <p:cNvPr id="3" name="Ses 2">
            <a:hlinkClick r:id="" action="ppaction://media"/>
            <a:extLst>
              <a:ext uri="{FF2B5EF4-FFF2-40B4-BE49-F238E27FC236}">
                <a16:creationId xmlns="" xmlns:a16="http://schemas.microsoft.com/office/drawing/2014/main" id="{E4D59FBA-73DF-47A4-8840-16FB6A977100}"/>
              </a:ext>
            </a:extLst>
          </p:cNvPr>
          <p:cNvPicPr>
            <a:picLocks noChangeAspect="1"/>
          </p:cNvPicPr>
          <p:nvPr>
            <a:audioFile r:link="rId1"/>
            <p:extLst>
              <p:ext uri="{DAA4B4D4-6D71-4841-9C94-3DE7FCFB9230}">
                <p14:media xmlns="" xmlns:p14="http://schemas.microsoft.com/office/powerpoint/2010/main" r:embed="rId4"/>
              </p:ext>
            </p:extLst>
          </p:nvPr>
        </p:nvPicPr>
        <p:blipFill>
          <a:blip r:embed="rId5" cstate="print"/>
          <a:stretch>
            <a:fillRect/>
          </a:stretch>
        </p:blipFill>
        <p:spPr>
          <a:xfrm>
            <a:off x="11366500" y="6032500"/>
            <a:ext cx="609600" cy="609600"/>
          </a:xfrm>
          <a:prstGeom prst="rect">
            <a:avLst/>
          </a:prstGeom>
        </p:spPr>
      </p:pic>
    </p:spTree>
    <p:extLst>
      <p:ext uri="{BB962C8B-B14F-4D97-AF65-F5344CB8AC3E}">
        <p14:creationId xmlns="" xmlns:p14="http://schemas.microsoft.com/office/powerpoint/2010/main" val="1283761853"/>
      </p:ext>
    </p:extLst>
  </p:cSld>
  <p:clrMapOvr>
    <a:masterClrMapping/>
  </p:clrMapOvr>
  <p:transition spd="slow" advTm="125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İçerik Yer Tutucusu 4">
            <a:extLst>
              <a:ext uri="{FF2B5EF4-FFF2-40B4-BE49-F238E27FC236}">
                <a16:creationId xmlns="" xmlns:a16="http://schemas.microsoft.com/office/drawing/2014/main" id="{8BC6B5C4-956D-45FC-8A2B-931CAA86C242}"/>
              </a:ext>
            </a:extLst>
          </p:cNvPr>
          <p:cNvPicPr>
            <a:picLocks noGrp="1" noChangeAspect="1"/>
          </p:cNvPicPr>
          <p:nvPr>
            <p:ph idx="1"/>
          </p:nvPr>
        </p:nvPicPr>
        <p:blipFill rotWithShape="1">
          <a:blip r:embed="rId4" cstate="print">
            <a:extLst>
              <a:ext uri="{28A0092B-C50C-407E-A947-70E740481C1C}">
                <a14:useLocalDpi xmlns="" xmlns:a14="http://schemas.microsoft.com/office/drawing/2010/main" val="0"/>
              </a:ext>
            </a:extLst>
          </a:blip>
          <a:srcRect t="19"/>
          <a:stretch/>
        </p:blipFill>
        <p:spPr>
          <a:xfrm>
            <a:off x="20" y="1282"/>
            <a:ext cx="12191980" cy="6856718"/>
          </a:xfrm>
          <a:prstGeom prst="rect">
            <a:avLst/>
          </a:prstGeom>
        </p:spPr>
      </p:pic>
      <p:pic>
        <p:nvPicPr>
          <p:cNvPr id="2" name="Ses 1">
            <a:hlinkClick r:id="" action="ppaction://media"/>
            <a:extLst>
              <a:ext uri="{FF2B5EF4-FFF2-40B4-BE49-F238E27FC236}">
                <a16:creationId xmlns="" xmlns:a16="http://schemas.microsoft.com/office/drawing/2014/main" id="{7B94F044-1134-4CD6-9366-50EC76B0D892}"/>
              </a:ext>
            </a:extLst>
          </p:cNvPr>
          <p:cNvPicPr>
            <a:picLocks noChangeAspect="1"/>
          </p:cNvPicPr>
          <p:nvPr>
            <a:audioFile r:link="rId2"/>
            <p:extLst>
              <p:ext uri="{DAA4B4D4-6D71-4841-9C94-3DE7FCFB9230}">
                <p14:media xmlns="" xmlns:p14="http://schemas.microsoft.com/office/powerpoint/2010/main" r:embed="rId5"/>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3612328340"/>
      </p:ext>
    </p:extLst>
  </p:cSld>
  <p:clrMapOvr>
    <a:masterClrMapping/>
  </p:clrMapOvr>
  <p:transition spd="slow" advTm="1473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mph" presetSubtype="2" fill="hold" nodeType="clickEffect">
                                  <p:stCondLst>
                                    <p:cond delay="0"/>
                                  </p:stCondLst>
                                  <p:childTnLst>
                                    <p:animClr clrSpc="rgb" dir="cw">
                                      <p:cBhvr>
                                        <p:cTn id="16" dur="2000" fill="hold"/>
                                        <p:tgtEl>
                                          <p:spTgt spid="5"/>
                                        </p:tgtEl>
                                        <p:attrNameLst>
                                          <p:attrName>stroke.color</p:attrName>
                                        </p:attrNameLst>
                                      </p:cBhvr>
                                      <p:to>
                                        <a:schemeClr val="accent2"/>
                                      </p:to>
                                    </p:animClr>
                                    <p:set>
                                      <p:cBhvr>
                                        <p:cTn id="17" dur="2000" fill="hold"/>
                                        <p:tgtEl>
                                          <p:spTgt spid="5"/>
                                        </p:tgtEl>
                                        <p:attrNameLst>
                                          <p:attrName>stroke.on</p:attrName>
                                        </p:attrNameLst>
                                      </p:cBhvr>
                                      <p:to>
                                        <p:strVal val="true"/>
                                      </p:to>
                                    </p:set>
                                  </p:childTnLst>
                                </p:cTn>
                              </p:par>
                            </p:childTnLst>
                          </p:cTn>
                        </p:par>
                      </p:childTnLst>
                    </p:cTn>
                  </p:par>
                  <p:par>
                    <p:cTn id="18" fill="hold">
                      <p:stCondLst>
                        <p:cond delay="indefinite"/>
                      </p:stCondLst>
                      <p:childTnLst>
                        <p:par>
                          <p:cTn id="19" fill="hold">
                            <p:stCondLst>
                              <p:cond delay="0"/>
                            </p:stCondLst>
                            <p:childTnLst>
                              <p:par>
                                <p:cTn id="20" presetID="8" presetClass="emph" presetSubtype="0" fill="hold" nodeType="clickEffect">
                                  <p:stCondLst>
                                    <p:cond delay="0"/>
                                  </p:stCondLst>
                                  <p:childTnLst>
                                    <p:animRot by="21600000">
                                      <p:cBhvr>
                                        <p:cTn id="21" dur="2000" fill="hold"/>
                                        <p:tgtEl>
                                          <p:spTgt spid="5"/>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8" presetClass="emph" presetSubtype="0" fill="hold" nodeType="clickEffect">
                                  <p:stCondLst>
                                    <p:cond delay="0"/>
                                  </p:stCondLst>
                                  <p:childTnLst>
                                    <p:animRot by="21600000">
                                      <p:cBhvr>
                                        <p:cTn id="25"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53F29798-D584-4792-9B62-3F5F5C36D61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Başlık 1">
            <a:extLst>
              <a:ext uri="{FF2B5EF4-FFF2-40B4-BE49-F238E27FC236}">
                <a16:creationId xmlns="" xmlns:a16="http://schemas.microsoft.com/office/drawing/2014/main" id="{B60BF298-916F-442B-8BBE-4F5F864A628E}"/>
              </a:ext>
            </a:extLst>
          </p:cNvPr>
          <p:cNvSpPr>
            <a:spLocks noGrp="1"/>
          </p:cNvSpPr>
          <p:nvPr>
            <p:ph type="title"/>
          </p:nvPr>
        </p:nvSpPr>
        <p:spPr>
          <a:xfrm>
            <a:off x="838200" y="562271"/>
            <a:ext cx="10515600" cy="1128417"/>
          </a:xfrm>
        </p:spPr>
        <p:txBody>
          <a:bodyPr vert="horz" lIns="91440" tIns="45720" rIns="91440" bIns="45720" rtlCol="0" anchor="ctr">
            <a:normAutofit/>
          </a:bodyPr>
          <a:lstStyle/>
          <a:p>
            <a:r>
              <a:rPr lang="en-US" sz="3600" dirty="0" err="1"/>
              <a:t>Üç</a:t>
            </a:r>
            <a:r>
              <a:rPr lang="en-US" sz="3600" dirty="0"/>
              <a:t> </a:t>
            </a:r>
            <a:r>
              <a:rPr lang="en-US" sz="3600" dirty="0" err="1"/>
              <a:t>tane</a:t>
            </a:r>
            <a:r>
              <a:rPr lang="en-US" sz="3600" dirty="0"/>
              <a:t> </a:t>
            </a:r>
            <a:r>
              <a:rPr lang="en-US" sz="3600" dirty="0" err="1"/>
              <a:t>kuvvet</a:t>
            </a:r>
            <a:r>
              <a:rPr lang="en-US" sz="3600" dirty="0"/>
              <a:t> </a:t>
            </a:r>
            <a:r>
              <a:rPr lang="en-US" sz="3600" dirty="0" err="1"/>
              <a:t>vardır</a:t>
            </a:r>
            <a:r>
              <a:rPr lang="en-US" sz="3600" dirty="0"/>
              <a:t> </a:t>
            </a:r>
            <a:r>
              <a:rPr lang="en-US" sz="3600" dirty="0" err="1"/>
              <a:t>bunlar</a:t>
            </a:r>
            <a:r>
              <a:rPr lang="en-US" sz="3600" dirty="0">
                <a:highlight>
                  <a:srgbClr val="FF0000"/>
                </a:highlight>
              </a:rPr>
              <a:t> YASAMA, YURUTME ,YARGI</a:t>
            </a:r>
          </a:p>
        </p:txBody>
      </p:sp>
      <p:pic>
        <p:nvPicPr>
          <p:cNvPr id="5" name="İçerik Yer Tutucusu 4">
            <a:extLst>
              <a:ext uri="{FF2B5EF4-FFF2-40B4-BE49-F238E27FC236}">
                <a16:creationId xmlns="" xmlns:a16="http://schemas.microsoft.com/office/drawing/2014/main" id="{5F63A295-7E62-48D0-BB87-1665683A1DE0}"/>
              </a:ext>
            </a:extLst>
          </p:cNvPr>
          <p:cNvPicPr>
            <a:picLocks noGrp="1" noChangeAspect="1"/>
          </p:cNvPicPr>
          <p:nvPr>
            <p:ph idx="1"/>
          </p:nvPr>
        </p:nvPicPr>
        <p:blipFill rotWithShape="1">
          <a:blip r:embed="rId4" cstate="print">
            <a:extLst>
              <a:ext uri="{28A0092B-C50C-407E-A947-70E740481C1C}">
                <a14:useLocalDpi xmlns="" xmlns:a14="http://schemas.microsoft.com/office/drawing/2010/main" val="0"/>
              </a:ext>
            </a:extLst>
          </a:blip>
          <a:srcRect t="21545" r="-1" b="2859"/>
          <a:stretch/>
        </p:blipFill>
        <p:spPr>
          <a:xfrm>
            <a:off x="838200" y="1845426"/>
            <a:ext cx="10512547" cy="4450303"/>
          </a:xfrm>
          <a:prstGeom prst="rect">
            <a:avLst/>
          </a:prstGeom>
        </p:spPr>
      </p:pic>
      <p:pic>
        <p:nvPicPr>
          <p:cNvPr id="3" name="Ses 2">
            <a:hlinkClick r:id="" action="ppaction://media"/>
            <a:extLst>
              <a:ext uri="{FF2B5EF4-FFF2-40B4-BE49-F238E27FC236}">
                <a16:creationId xmlns="" xmlns:a16="http://schemas.microsoft.com/office/drawing/2014/main" id="{4D3286BE-CD63-4A17-BC19-E86C34291152}"/>
              </a:ext>
            </a:extLst>
          </p:cNvPr>
          <p:cNvPicPr>
            <a:picLocks noChangeAspect="1"/>
          </p:cNvPicPr>
          <p:nvPr>
            <a:audioFile r:link="rId2"/>
            <p:extLst>
              <p:ext uri="{DAA4B4D4-6D71-4841-9C94-3DE7FCFB9230}">
                <p14:media xmlns="" xmlns:p14="http://schemas.microsoft.com/office/powerpoint/2010/main" r:embed="rId5"/>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351570815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advTm="19886">
        <p15:prstTrans prst="curtains"/>
      </p:transition>
    </mc:Choice>
    <mc:Fallback>
      <p:transition spd="slow" advTm="198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1"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grpId="2" nodeType="clickEffect">
                                  <p:stCondLst>
                                    <p:cond delay="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çerik Yer Tutucusu 4" descr="çayır, açık hava, bina, alan içeren bir resim&#10;&#10;Açıklama otomatik olarak oluşturuldu">
            <a:extLst>
              <a:ext uri="{FF2B5EF4-FFF2-40B4-BE49-F238E27FC236}">
                <a16:creationId xmlns="" xmlns:a16="http://schemas.microsoft.com/office/drawing/2014/main" id="{25E34622-1E32-45D2-9735-FFFE99B01B79}"/>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t="24982" r="-1" b="-1"/>
          <a:stretch/>
        </p:blipFill>
        <p:spPr>
          <a:xfrm>
            <a:off x="3068" y="0"/>
            <a:ext cx="12188932" cy="6857990"/>
          </a:xfrm>
          <a:prstGeom prst="rect">
            <a:avLst/>
          </a:prstGeom>
        </p:spPr>
      </p:pic>
      <p:sp>
        <p:nvSpPr>
          <p:cNvPr id="38" name="Freeform: Shape 37">
            <a:extLst>
              <a:ext uri="{FF2B5EF4-FFF2-40B4-BE49-F238E27FC236}">
                <a16:creationId xmlns="" xmlns:a16="http://schemas.microsoft.com/office/drawing/2014/main" id="{5E8D2E83-FB3A-40E7-A9E5-7AB389D612B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 xmlns:a16="http://schemas.microsoft.com/office/drawing/2014/main" id="{B745E70D-BFFA-40DC-8174-0176E944EA86}"/>
              </a:ext>
            </a:extLst>
          </p:cNvPr>
          <p:cNvSpPr>
            <a:spLocks noGrp="1"/>
          </p:cNvSpPr>
          <p:nvPr>
            <p:ph type="title"/>
          </p:nvPr>
        </p:nvSpPr>
        <p:spPr>
          <a:xfrm>
            <a:off x="618062" y="4185749"/>
            <a:ext cx="9265771" cy="622836"/>
          </a:xfrm>
        </p:spPr>
        <p:txBody>
          <a:bodyPr>
            <a:normAutofit/>
          </a:bodyPr>
          <a:lstStyle/>
          <a:p>
            <a:r>
              <a:rPr lang="tr-TR" sz="3600"/>
              <a:t>1. TBMM</a:t>
            </a:r>
          </a:p>
        </p:txBody>
      </p:sp>
      <p:pic>
        <p:nvPicPr>
          <p:cNvPr id="7" name="İçerik Yer Tutucusu 6">
            <a:extLst>
              <a:ext uri="{FF2B5EF4-FFF2-40B4-BE49-F238E27FC236}">
                <a16:creationId xmlns="" xmlns:a16="http://schemas.microsoft.com/office/drawing/2014/main" id="{5AF10CDD-79C5-4674-97CF-D8D3BE0B5AE4}"/>
              </a:ext>
            </a:extLst>
          </p:cNvPr>
          <p:cNvPicPr>
            <a:picLocks noGrp="1" noChangeAspect="1"/>
          </p:cNvPicPr>
          <p:nvPr>
            <p:ph idx="1"/>
          </p:nvPr>
        </p:nvPicPr>
        <p:blipFill rotWithShape="1">
          <a:blip r:embed="rId5" cstate="print">
            <a:extLst>
              <a:ext uri="{28A0092B-C50C-407E-A947-70E740481C1C}">
                <a14:useLocalDpi xmlns="" xmlns:a14="http://schemas.microsoft.com/office/drawing/2010/main" val="0"/>
              </a:ext>
            </a:extLst>
          </a:blip>
          <a:srcRect l="464" t="3119" r="57512" b="-3119"/>
          <a:stretch/>
        </p:blipFill>
        <p:spPr>
          <a:xfrm>
            <a:off x="4557010" y="4255723"/>
            <a:ext cx="4257205" cy="2030461"/>
          </a:xfrm>
        </p:spPr>
      </p:pic>
      <p:pic>
        <p:nvPicPr>
          <p:cNvPr id="3" name="Ses 2">
            <a:hlinkClick r:id="" action="ppaction://media"/>
            <a:extLst>
              <a:ext uri="{FF2B5EF4-FFF2-40B4-BE49-F238E27FC236}">
                <a16:creationId xmlns="" xmlns:a16="http://schemas.microsoft.com/office/drawing/2014/main" id="{AF2C77AE-B337-477B-85D4-90BC7657E3D7}"/>
              </a:ext>
            </a:extLst>
          </p:cNvPr>
          <p:cNvPicPr>
            <a:picLocks noChangeAspect="1"/>
          </p:cNvPicPr>
          <p:nvPr>
            <a:audioFile r:link="rId2"/>
            <p:extLst>
              <p:ext uri="{DAA4B4D4-6D71-4841-9C94-3DE7FCFB9230}">
                <p14:media xmlns="" xmlns:p14="http://schemas.microsoft.com/office/powerpoint/2010/main" r:embed="rId6"/>
              </p:ext>
            </p:extLst>
          </p:nvPr>
        </p:nvPicPr>
        <p:blipFill>
          <a:blip r:embed="rId7"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21168146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1500" advTm="6372">
        <p:split orient="vert"/>
      </p:transition>
    </mc:Choice>
    <mc:Fallback>
      <p:transition spd="slow" advTm="6372">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çerik Yer Tutucusu 4" descr="açık hava, bina, cadde, ön içeren bir resim&#10;&#10;Açıklama otomatik olarak oluşturuldu">
            <a:extLst>
              <a:ext uri="{FF2B5EF4-FFF2-40B4-BE49-F238E27FC236}">
                <a16:creationId xmlns="" xmlns:a16="http://schemas.microsoft.com/office/drawing/2014/main" id="{5291F2F6-8EBB-4E49-9373-894613E26C32}"/>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r="25"/>
          <a:stretch/>
        </p:blipFill>
        <p:spPr>
          <a:xfrm>
            <a:off x="28594" y="10"/>
            <a:ext cx="12188932" cy="6857990"/>
          </a:xfrm>
          <a:prstGeom prst="rect">
            <a:avLst/>
          </a:prstGeom>
        </p:spPr>
      </p:pic>
      <p:sp>
        <p:nvSpPr>
          <p:cNvPr id="19" name="Freeform: Shape 18">
            <a:extLst>
              <a:ext uri="{FF2B5EF4-FFF2-40B4-BE49-F238E27FC236}">
                <a16:creationId xmlns="" xmlns:a16="http://schemas.microsoft.com/office/drawing/2014/main" id="{5E8D2E83-FB3A-40E7-A9E5-7AB389D612B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 xmlns:a16="http://schemas.microsoft.com/office/drawing/2014/main" id="{DF02B060-E010-4A75-8286-B8E25C642470}"/>
              </a:ext>
            </a:extLst>
          </p:cNvPr>
          <p:cNvSpPr>
            <a:spLocks noGrp="1"/>
          </p:cNvSpPr>
          <p:nvPr>
            <p:ph type="title"/>
          </p:nvPr>
        </p:nvSpPr>
        <p:spPr>
          <a:xfrm>
            <a:off x="618063" y="4185749"/>
            <a:ext cx="9215486" cy="622836"/>
          </a:xfrm>
        </p:spPr>
        <p:txBody>
          <a:bodyPr>
            <a:normAutofit/>
          </a:bodyPr>
          <a:lstStyle/>
          <a:p>
            <a:r>
              <a:rPr lang="tr-TR" sz="1700" dirty="0">
                <a:highlight>
                  <a:srgbClr val="000000"/>
                </a:highlight>
              </a:rPr>
              <a:t>2.CUMHUR</a:t>
            </a:r>
            <a:br>
              <a:rPr lang="tr-TR" sz="1700" dirty="0">
                <a:highlight>
                  <a:srgbClr val="000000"/>
                </a:highlight>
              </a:rPr>
            </a:br>
            <a:r>
              <a:rPr lang="tr-TR" sz="1700" dirty="0">
                <a:highlight>
                  <a:srgbClr val="000000"/>
                </a:highlight>
              </a:rPr>
              <a:t>BASKANLIĞI</a:t>
            </a:r>
          </a:p>
        </p:txBody>
      </p:sp>
      <p:pic>
        <p:nvPicPr>
          <p:cNvPr id="7" name="İçerik Yer Tutucusu 6">
            <a:extLst>
              <a:ext uri="{FF2B5EF4-FFF2-40B4-BE49-F238E27FC236}">
                <a16:creationId xmlns="" xmlns:a16="http://schemas.microsoft.com/office/drawing/2014/main" id="{E80ED394-B959-4A9F-A211-5C58003F994F}"/>
              </a:ext>
            </a:extLst>
          </p:cNvPr>
          <p:cNvPicPr>
            <a:picLocks noGrp="1" noChangeAspect="1"/>
          </p:cNvPicPr>
          <p:nvPr>
            <p:ph idx="1"/>
          </p:nvPr>
        </p:nvPicPr>
        <p:blipFill rotWithShape="1">
          <a:blip r:embed="rId5" cstate="print">
            <a:extLst>
              <a:ext uri="{28A0092B-C50C-407E-A947-70E740481C1C}">
                <a14:useLocalDpi xmlns="" xmlns:a14="http://schemas.microsoft.com/office/drawing/2010/main" val="0"/>
              </a:ext>
            </a:extLst>
          </a:blip>
          <a:srcRect l="40444" r="34995"/>
          <a:stretch/>
        </p:blipFill>
        <p:spPr>
          <a:xfrm>
            <a:off x="3762531" y="4023809"/>
            <a:ext cx="4152276" cy="2081716"/>
          </a:xfrm>
        </p:spPr>
      </p:pic>
      <p:pic>
        <p:nvPicPr>
          <p:cNvPr id="3" name="Ses 2">
            <a:hlinkClick r:id="" action="ppaction://media"/>
            <a:extLst>
              <a:ext uri="{FF2B5EF4-FFF2-40B4-BE49-F238E27FC236}">
                <a16:creationId xmlns="" xmlns:a16="http://schemas.microsoft.com/office/drawing/2014/main" id="{107D4516-73E7-4F72-9EA2-71F17947EF0A}"/>
              </a:ext>
            </a:extLst>
          </p:cNvPr>
          <p:cNvPicPr>
            <a:picLocks noChangeAspect="1"/>
          </p:cNvPicPr>
          <p:nvPr>
            <a:audioFile r:link="rId2"/>
            <p:extLst>
              <p:ext uri="{DAA4B4D4-6D71-4841-9C94-3DE7FCFB9230}">
                <p14:media xmlns="" xmlns:p14="http://schemas.microsoft.com/office/powerpoint/2010/main" r:embed="rId6"/>
              </p:ext>
            </p:extLst>
          </p:nvPr>
        </p:nvPicPr>
        <p:blipFill>
          <a:blip r:embed="rId7"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7067609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5="http://schemas.microsoft.com/office/powerpoint/2012/main" Requires="p15">
      <p:transition xmlns:p14="http://schemas.microsoft.com/office/powerpoint/2010/main" spd="slow" p14:dur="2000" advTm="4909">
        <p15:prstTrans prst="fallOver"/>
      </p:transition>
    </mc:Choice>
    <mc:Fallback>
      <p:transition spd="slow" advTm="49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5" name="İçerik Yer Tutucusu 4" descr="tablo, iç mekan, sandalye, oda içeren bir resim&#10;&#10;Açıklama otomatik olarak oluşturuldu">
            <a:extLst>
              <a:ext uri="{FF2B5EF4-FFF2-40B4-BE49-F238E27FC236}">
                <a16:creationId xmlns="" xmlns:a16="http://schemas.microsoft.com/office/drawing/2014/main" id="{91D87C14-18F5-4E85-9B0D-1F72D1B10F43}"/>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r="25"/>
          <a:stretch/>
        </p:blipFill>
        <p:spPr>
          <a:xfrm>
            <a:off x="3068" y="10"/>
            <a:ext cx="12188932" cy="6857990"/>
          </a:xfrm>
          <a:prstGeom prst="rect">
            <a:avLst/>
          </a:prstGeom>
        </p:spPr>
      </p:pic>
      <p:sp>
        <p:nvSpPr>
          <p:cNvPr id="19" name="Freeform: Shape 18">
            <a:extLst>
              <a:ext uri="{FF2B5EF4-FFF2-40B4-BE49-F238E27FC236}">
                <a16:creationId xmlns="" xmlns:a16="http://schemas.microsoft.com/office/drawing/2014/main" id="{5E8D2E83-FB3A-40E7-A9E5-7AB389D612B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Başlık 1">
            <a:extLst>
              <a:ext uri="{FF2B5EF4-FFF2-40B4-BE49-F238E27FC236}">
                <a16:creationId xmlns="" xmlns:a16="http://schemas.microsoft.com/office/drawing/2014/main" id="{E1647D21-B351-4841-8FF3-5A12151FEB96}"/>
              </a:ext>
            </a:extLst>
          </p:cNvPr>
          <p:cNvSpPr>
            <a:spLocks noGrp="1"/>
          </p:cNvSpPr>
          <p:nvPr>
            <p:ph type="title"/>
          </p:nvPr>
        </p:nvSpPr>
        <p:spPr>
          <a:xfrm>
            <a:off x="618062" y="4185749"/>
            <a:ext cx="9265771" cy="622836"/>
          </a:xfrm>
        </p:spPr>
        <p:txBody>
          <a:bodyPr>
            <a:normAutofit/>
          </a:bodyPr>
          <a:lstStyle/>
          <a:p>
            <a:r>
              <a:rPr lang="tr-TR" sz="3600" dirty="0" err="1"/>
              <a:t>Bagımsız</a:t>
            </a:r>
            <a:r>
              <a:rPr lang="tr-TR" sz="3600" dirty="0"/>
              <a:t> ve tarafsız mahkemeler</a:t>
            </a:r>
          </a:p>
        </p:txBody>
      </p:sp>
      <p:pic>
        <p:nvPicPr>
          <p:cNvPr id="7" name="İçerik Yer Tutucusu 6">
            <a:extLst>
              <a:ext uri="{FF2B5EF4-FFF2-40B4-BE49-F238E27FC236}">
                <a16:creationId xmlns="" xmlns:a16="http://schemas.microsoft.com/office/drawing/2014/main" id="{D83341BE-D984-4A83-A93C-B3D21C6464FF}"/>
              </a:ext>
            </a:extLst>
          </p:cNvPr>
          <p:cNvPicPr>
            <a:picLocks noGrp="1" noChangeAspect="1"/>
          </p:cNvPicPr>
          <p:nvPr>
            <p:ph idx="1"/>
          </p:nvPr>
        </p:nvPicPr>
        <p:blipFill rotWithShape="1">
          <a:blip r:embed="rId5" cstate="print">
            <a:extLst>
              <a:ext uri="{28A0092B-C50C-407E-A947-70E740481C1C}">
                <a14:useLocalDpi xmlns="" xmlns:a14="http://schemas.microsoft.com/office/drawing/2010/main" val="0"/>
              </a:ext>
            </a:extLst>
          </a:blip>
          <a:srcRect l="60526"/>
          <a:stretch/>
        </p:blipFill>
        <p:spPr>
          <a:xfrm>
            <a:off x="3582649" y="4684612"/>
            <a:ext cx="4121253" cy="1560248"/>
          </a:xfrm>
        </p:spPr>
      </p:pic>
      <p:pic>
        <p:nvPicPr>
          <p:cNvPr id="3" name="Ses 2">
            <a:hlinkClick r:id="" action="ppaction://media"/>
            <a:extLst>
              <a:ext uri="{FF2B5EF4-FFF2-40B4-BE49-F238E27FC236}">
                <a16:creationId xmlns="" xmlns:a16="http://schemas.microsoft.com/office/drawing/2014/main" id="{3B02D301-89E8-45D0-B6B8-62C4D4F0AF57}"/>
              </a:ext>
            </a:extLst>
          </p:cNvPr>
          <p:cNvPicPr>
            <a:picLocks noChangeAspect="1"/>
          </p:cNvPicPr>
          <p:nvPr>
            <a:audioFile r:link="rId2"/>
            <p:extLst>
              <p:ext uri="{DAA4B4D4-6D71-4841-9C94-3DE7FCFB9230}">
                <p14:media xmlns="" xmlns:p14="http://schemas.microsoft.com/office/powerpoint/2010/main" r:embed="rId6"/>
              </p:ext>
            </p:extLst>
          </p:nvPr>
        </p:nvPicPr>
        <p:blipFill>
          <a:blip r:embed="rId7"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4041072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5="http://schemas.microsoft.com/office/powerpoint/2012/main" Requires="p15">
      <p:transition xmlns:p14="http://schemas.microsoft.com/office/powerpoint/2010/main" spd="slow" p14:dur="2000" advTm="11619">
        <p15:prstTrans prst="drape"/>
      </p:transition>
    </mc:Choice>
    <mc:Fallback>
      <p:transition spd="slow" advTm="116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iterate type="lt">
                                    <p:tmPct val="0"/>
                                  </p:iterate>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iterate type="lt">
                                    <p:tmAbs val="0"/>
                                  </p:iterate>
                                  <p:childTnLst>
                                    <p:set>
                                      <p:cBhvr>
                                        <p:cTn id="17" dur="indefinite"/>
                                        <p:tgtEl>
                                          <p:spTgt spid="2"/>
                                        </p:tgtEl>
                                        <p:attrNameLst>
                                          <p:attrName>style.opacity</p:attrName>
                                        </p:attrNameLst>
                                      </p:cBhvr>
                                      <p:to>
                                        <p:strVal val="0.5"/>
                                      </p:to>
                                    </p:set>
                                    <p:animEffect filter="image" prLst="opacity: 0.5">
                                      <p:cBhvr rctx="IE">
                                        <p:cTn id="18" dur="indefinite"/>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4" presetClass="emph" presetSubtype="0" fill="hold" grpId="2" nodeType="clickEffect">
                                  <p:stCondLst>
                                    <p:cond delay="0"/>
                                  </p:stCondLst>
                                  <p:iterate type="lt">
                                    <p:tmPct val="10000"/>
                                  </p:iterate>
                                  <p:childTnLst>
                                    <p:animMotion origin="layout" path="M 0.0 0.0 L 0.0 -0.07213" pathEditMode="relative" ptsTypes="">
                                      <p:cBhvr>
                                        <p:cTn id="22" dur="250" accel="50000" decel="50000" autoRev="1" fill="hold">
                                          <p:stCondLst>
                                            <p:cond delay="0"/>
                                          </p:stCondLst>
                                        </p:cTn>
                                        <p:tgtEl>
                                          <p:spTgt spid="2"/>
                                        </p:tgtEl>
                                        <p:attrNameLst>
                                          <p:attrName>ppt_x</p:attrName>
                                          <p:attrName>ppt_y</p:attrName>
                                        </p:attrNameLst>
                                      </p:cBhvr>
                                    </p:animMotion>
                                    <p:animRot by="1500000">
                                      <p:cBhvr>
                                        <p:cTn id="23" dur="125" fill="hold">
                                          <p:stCondLst>
                                            <p:cond delay="0"/>
                                          </p:stCondLst>
                                        </p:cTn>
                                        <p:tgtEl>
                                          <p:spTgt spid="2"/>
                                        </p:tgtEl>
                                        <p:attrNameLst>
                                          <p:attrName>r</p:attrName>
                                        </p:attrNameLst>
                                      </p:cBhvr>
                                    </p:animRot>
                                    <p:animRot by="-1500000">
                                      <p:cBhvr>
                                        <p:cTn id="24" dur="125" fill="hold">
                                          <p:stCondLst>
                                            <p:cond delay="125"/>
                                          </p:stCondLst>
                                        </p:cTn>
                                        <p:tgtEl>
                                          <p:spTgt spid="2"/>
                                        </p:tgtEl>
                                        <p:attrNameLst>
                                          <p:attrName>r</p:attrName>
                                        </p:attrNameLst>
                                      </p:cBhvr>
                                    </p:animRot>
                                    <p:animRot by="-1500000">
                                      <p:cBhvr>
                                        <p:cTn id="25" dur="125" fill="hold">
                                          <p:stCondLst>
                                            <p:cond delay="250"/>
                                          </p:stCondLst>
                                        </p:cTn>
                                        <p:tgtEl>
                                          <p:spTgt spid="2"/>
                                        </p:tgtEl>
                                        <p:attrNameLst>
                                          <p:attrName>r</p:attrName>
                                        </p:attrNameLst>
                                      </p:cBhvr>
                                    </p:animRot>
                                    <p:animRot by="1500000">
                                      <p:cBhvr>
                                        <p:cTn id="26"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3"/>
                </p:tgtEl>
              </p:cMediaNode>
            </p:audio>
          </p:childTnLst>
        </p:cTn>
      </p:par>
    </p:tnLst>
    <p:bldLst>
      <p:bldP spid="2" grpId="0"/>
      <p:bldP spid="2" grpId="1"/>
      <p:bldP spid="2" grpId="2"/>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 xmlns:a16="http://schemas.microsoft.com/office/drawing/2014/main" id="{28FF88A3-8EBC-4142-8CC2-EBE257ED6C9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Bir halatı çeken iş insanları">
            <a:extLst>
              <a:ext uri="{FF2B5EF4-FFF2-40B4-BE49-F238E27FC236}">
                <a16:creationId xmlns="" xmlns:a16="http://schemas.microsoft.com/office/drawing/2014/main" id="{4523A227-AA5C-4376-89A8-0CFF6C4A3893}"/>
              </a:ext>
            </a:extLst>
          </p:cNvPr>
          <p:cNvPicPr>
            <a:picLocks noChangeAspect="1"/>
          </p:cNvPicPr>
          <p:nvPr/>
        </p:nvPicPr>
        <p:blipFill rotWithShape="1">
          <a:blip r:embed="rId4" cstate="print">
            <a:alphaModFix amt="40000"/>
            <a:extLst>
              <a:ext uri="{28A0092B-C50C-407E-A947-70E740481C1C}">
                <a14:useLocalDpi xmlns="" xmlns:a14="http://schemas.microsoft.com/office/drawing/2010/main" val="0"/>
              </a:ext>
            </a:extLst>
          </a:blip>
          <a:srcRect t="774" b="14956"/>
          <a:stretch/>
        </p:blipFill>
        <p:spPr>
          <a:xfrm>
            <a:off x="3" y="10"/>
            <a:ext cx="12191997" cy="6857990"/>
          </a:xfrm>
          <a:prstGeom prst="rect">
            <a:avLst/>
          </a:prstGeom>
        </p:spPr>
      </p:pic>
      <p:sp>
        <p:nvSpPr>
          <p:cNvPr id="2" name="Başlık 1">
            <a:extLst>
              <a:ext uri="{FF2B5EF4-FFF2-40B4-BE49-F238E27FC236}">
                <a16:creationId xmlns="" xmlns:a16="http://schemas.microsoft.com/office/drawing/2014/main" id="{85CCC7FE-BA26-4157-B1F0-AC50AA30F111}"/>
              </a:ext>
            </a:extLst>
          </p:cNvPr>
          <p:cNvSpPr>
            <a:spLocks noGrp="1"/>
          </p:cNvSpPr>
          <p:nvPr>
            <p:ph type="title"/>
          </p:nvPr>
        </p:nvSpPr>
        <p:spPr>
          <a:xfrm>
            <a:off x="2210936" y="844486"/>
            <a:ext cx="9484225" cy="1461778"/>
          </a:xfrm>
        </p:spPr>
        <p:txBody>
          <a:bodyPr>
            <a:normAutofit/>
          </a:bodyPr>
          <a:lstStyle/>
          <a:p>
            <a:r>
              <a:rPr lang="tr-TR" sz="4000"/>
              <a:t>YASAMA=</a:t>
            </a:r>
          </a:p>
        </p:txBody>
      </p:sp>
      <p:grpSp>
        <p:nvGrpSpPr>
          <p:cNvPr id="12" name="Group 11">
            <a:extLst>
              <a:ext uri="{FF2B5EF4-FFF2-40B4-BE49-F238E27FC236}">
                <a16:creationId xmlns="" xmlns:a16="http://schemas.microsoft.com/office/drawing/2014/main" id="{27D8A815-1B1F-4DB5-A03C-F4987CF0CB0F}"/>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flipV="1">
            <a:off x="327777" y="343106"/>
            <a:ext cx="1692092" cy="1852591"/>
            <a:chOff x="790870" y="911082"/>
            <a:chExt cx="2191635" cy="2442764"/>
          </a:xfrm>
        </p:grpSpPr>
        <p:sp>
          <p:nvSpPr>
            <p:cNvPr id="13" name="Freeform 5">
              <a:extLst>
                <a:ext uri="{FF2B5EF4-FFF2-40B4-BE49-F238E27FC236}">
                  <a16:creationId xmlns="" xmlns:a16="http://schemas.microsoft.com/office/drawing/2014/main" id="{261388EF-B4CE-4326-979A-2F53CED606FE}"/>
                </a:ext>
                <a:ext uri="{C183D7F6-B498-43B3-948B-1728B52AA6E4}">
                  <adec:decorative xmlns="" xmlns:adec="http://schemas.microsoft.com/office/drawing/2017/decorative" val="1"/>
                </a:ext>
              </a:extLst>
            </p:cNvPr>
            <p:cNvSpPr>
              <a:spLocks noChangeAspect="1"/>
            </p:cNvSpPr>
            <p:nvPr>
              <p:extLst>
                <p:ext uri="{386F3935-93C4-4BCD-93E2-E3B085C9AB24}">
                  <p16:designElem xmlns="" xmlns:p16="http://schemas.microsoft.com/office/powerpoint/2015/main" val="1"/>
                </p:ext>
              </p:extLst>
            </p:nvPr>
          </p:nvSpPr>
          <p:spPr bwMode="auto">
            <a:xfrm>
              <a:off x="790870" y="2245586"/>
              <a:ext cx="1262906" cy="1108260"/>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4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5">
              <a:extLst>
                <a:ext uri="{FF2B5EF4-FFF2-40B4-BE49-F238E27FC236}">
                  <a16:creationId xmlns="" xmlns:a16="http://schemas.microsoft.com/office/drawing/2014/main" id="{33A25547-9075-4BDB-8F46-BA09E76AA324}"/>
                </a:ext>
                <a:ext uri="{C183D7F6-B498-43B3-948B-1728B52AA6E4}">
                  <adec:decorative xmlns="" xmlns:adec="http://schemas.microsoft.com/office/drawing/2017/decorative" val="1"/>
                </a:ext>
              </a:extLst>
            </p:cNvPr>
            <p:cNvSpPr>
              <a:spLocks noChangeAspect="1"/>
            </p:cNvSpPr>
            <p:nvPr>
              <p:extLst>
                <p:ext uri="{386F3935-93C4-4BCD-93E2-E3B085C9AB24}">
                  <p16:designElem xmlns="" xmlns:p16="http://schemas.microsoft.com/office/powerpoint/2015/main" val="1"/>
                </p:ext>
              </p:extLst>
            </p:nvPr>
          </p:nvSpPr>
          <p:spPr bwMode="auto">
            <a:xfrm>
              <a:off x="933975" y="911082"/>
              <a:ext cx="2048530" cy="1797684"/>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noFill/>
            <a:ln w="63500" cap="flat">
              <a:solidFill>
                <a:schemeClr val="tx1">
                  <a:alpha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5">
              <a:extLst>
                <a:ext uri="{FF2B5EF4-FFF2-40B4-BE49-F238E27FC236}">
                  <a16:creationId xmlns="" xmlns:a16="http://schemas.microsoft.com/office/drawing/2014/main" id="{1D917FAD-3240-4D3F-91A0-9571F75DC6DC}"/>
                </a:ext>
                <a:ext uri="{C183D7F6-B498-43B3-948B-1728B52AA6E4}">
                  <adec:decorative xmlns="" xmlns:adec="http://schemas.microsoft.com/office/drawing/2017/decorative" val="1"/>
                </a:ext>
              </a:extLst>
            </p:cNvPr>
            <p:cNvSpPr>
              <a:spLocks noChangeAspect="1"/>
            </p:cNvSpPr>
            <p:nvPr>
              <p:extLst>
                <p:ext uri="{386F3935-93C4-4BCD-93E2-E3B085C9AB24}">
                  <p16:designElem xmlns="" xmlns:p16="http://schemas.microsoft.com/office/powerpoint/2015/main" val="1"/>
                </p:ext>
              </p:extLst>
            </p:nvPr>
          </p:nvSpPr>
          <p:spPr bwMode="auto">
            <a:xfrm>
              <a:off x="1362936" y="1825453"/>
              <a:ext cx="799094" cy="701243"/>
            </a:xfrm>
            <a:custGeom>
              <a:avLst/>
              <a:gdLst>
                <a:gd name="T0" fmla="*/ 781 w 1099"/>
                <a:gd name="T1" fmla="*/ 0 h 968"/>
                <a:gd name="T2" fmla="*/ 318 w 1099"/>
                <a:gd name="T3" fmla="*/ 0 h 968"/>
                <a:gd name="T4" fmla="*/ 246 w 1099"/>
                <a:gd name="T5" fmla="*/ 42 h 968"/>
                <a:gd name="T6" fmla="*/ 15 w 1099"/>
                <a:gd name="T7" fmla="*/ 443 h 968"/>
                <a:gd name="T8" fmla="*/ 15 w 1099"/>
                <a:gd name="T9" fmla="*/ 525 h 968"/>
                <a:gd name="T10" fmla="*/ 246 w 1099"/>
                <a:gd name="T11" fmla="*/ 926 h 968"/>
                <a:gd name="T12" fmla="*/ 318 w 1099"/>
                <a:gd name="T13" fmla="*/ 968 h 968"/>
                <a:gd name="T14" fmla="*/ 781 w 1099"/>
                <a:gd name="T15" fmla="*/ 968 h 968"/>
                <a:gd name="T16" fmla="*/ 852 w 1099"/>
                <a:gd name="T17" fmla="*/ 926 h 968"/>
                <a:gd name="T18" fmla="*/ 1084 w 1099"/>
                <a:gd name="T19" fmla="*/ 525 h 968"/>
                <a:gd name="T20" fmla="*/ 1084 w 1099"/>
                <a:gd name="T21" fmla="*/ 443 h 968"/>
                <a:gd name="T22" fmla="*/ 852 w 1099"/>
                <a:gd name="T23" fmla="*/ 42 h 968"/>
                <a:gd name="T24" fmla="*/ 781 w 1099"/>
                <a:gd name="T25"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9" h="968">
                  <a:moveTo>
                    <a:pt x="781" y="0"/>
                  </a:moveTo>
                  <a:cubicBezTo>
                    <a:pt x="318" y="0"/>
                    <a:pt x="318" y="0"/>
                    <a:pt x="318" y="0"/>
                  </a:cubicBezTo>
                  <a:cubicBezTo>
                    <a:pt x="288" y="0"/>
                    <a:pt x="261" y="16"/>
                    <a:pt x="246" y="42"/>
                  </a:cubicBezTo>
                  <a:cubicBezTo>
                    <a:pt x="15" y="443"/>
                    <a:pt x="15" y="443"/>
                    <a:pt x="15" y="443"/>
                  </a:cubicBezTo>
                  <a:cubicBezTo>
                    <a:pt x="0" y="468"/>
                    <a:pt x="0" y="500"/>
                    <a:pt x="15" y="525"/>
                  </a:cubicBezTo>
                  <a:cubicBezTo>
                    <a:pt x="246" y="926"/>
                    <a:pt x="246" y="926"/>
                    <a:pt x="246" y="926"/>
                  </a:cubicBezTo>
                  <a:cubicBezTo>
                    <a:pt x="261" y="952"/>
                    <a:pt x="288" y="968"/>
                    <a:pt x="318" y="968"/>
                  </a:cubicBezTo>
                  <a:cubicBezTo>
                    <a:pt x="781" y="968"/>
                    <a:pt x="781" y="968"/>
                    <a:pt x="781" y="968"/>
                  </a:cubicBezTo>
                  <a:cubicBezTo>
                    <a:pt x="810" y="968"/>
                    <a:pt x="838" y="952"/>
                    <a:pt x="852" y="926"/>
                  </a:cubicBezTo>
                  <a:cubicBezTo>
                    <a:pt x="1084" y="525"/>
                    <a:pt x="1084" y="525"/>
                    <a:pt x="1084" y="525"/>
                  </a:cubicBezTo>
                  <a:cubicBezTo>
                    <a:pt x="1099" y="500"/>
                    <a:pt x="1099" y="468"/>
                    <a:pt x="1084" y="443"/>
                  </a:cubicBezTo>
                  <a:cubicBezTo>
                    <a:pt x="852" y="42"/>
                    <a:pt x="852" y="42"/>
                    <a:pt x="852" y="42"/>
                  </a:cubicBezTo>
                  <a:cubicBezTo>
                    <a:pt x="838" y="16"/>
                    <a:pt x="810" y="0"/>
                    <a:pt x="781" y="0"/>
                  </a:cubicBezTo>
                  <a:close/>
                </a:path>
              </a:pathLst>
            </a:custGeom>
            <a:solidFill>
              <a:schemeClr val="tx1">
                <a:alpha val="60000"/>
              </a:schemeClr>
            </a:solidFill>
            <a:ln w="635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 name="İçerik Yer Tutucusu 2">
            <a:extLst>
              <a:ext uri="{FF2B5EF4-FFF2-40B4-BE49-F238E27FC236}">
                <a16:creationId xmlns="" xmlns:a16="http://schemas.microsoft.com/office/drawing/2014/main" id="{8813F021-81D2-46ED-800D-3E04B283B3AF}"/>
              </a:ext>
            </a:extLst>
          </p:cNvPr>
          <p:cNvSpPr>
            <a:spLocks noGrp="1"/>
          </p:cNvSpPr>
          <p:nvPr>
            <p:ph idx="1"/>
          </p:nvPr>
        </p:nvSpPr>
        <p:spPr>
          <a:xfrm>
            <a:off x="348966" y="2494442"/>
            <a:ext cx="9484235" cy="3052726"/>
          </a:xfrm>
        </p:spPr>
        <p:txBody>
          <a:bodyPr>
            <a:normAutofit/>
          </a:bodyPr>
          <a:lstStyle/>
          <a:p>
            <a:r>
              <a:rPr lang="tr-TR" sz="2400" dirty="0"/>
              <a:t>ANAYASAMIZA GÖRE YASAMA YETKİSİ TÜRKİYE </a:t>
            </a:r>
            <a:r>
              <a:rPr lang="tr-TR" sz="2400" dirty="0">
                <a:highlight>
                  <a:srgbClr val="00FFFF"/>
                </a:highlight>
              </a:rPr>
              <a:t>BÜYÜK MİLLET MECLİSİNE </a:t>
            </a:r>
            <a:r>
              <a:rPr lang="tr-TR" sz="2400" dirty="0"/>
              <a:t>AİTTİR.</a:t>
            </a:r>
          </a:p>
          <a:p>
            <a:r>
              <a:rPr lang="tr-TR" sz="2400" dirty="0"/>
              <a:t>TÜRKİYE BÜYÜK MİLLET MECLİS,TÜM MİLLETİ TEMSİL EDEN VE MİLLET ADINA BU YEKİYİ KULLANAN </a:t>
            </a:r>
            <a:r>
              <a:rPr lang="tr-TR" sz="2400" dirty="0">
                <a:highlight>
                  <a:srgbClr val="00FF00"/>
                </a:highlight>
              </a:rPr>
              <a:t>MİLLETVEKİLLERİNDEN</a:t>
            </a:r>
            <a:r>
              <a:rPr lang="tr-TR" sz="2400" dirty="0"/>
              <a:t> OLUŞUR.</a:t>
            </a:r>
          </a:p>
        </p:txBody>
      </p:sp>
      <p:pic>
        <p:nvPicPr>
          <p:cNvPr id="4" name="Ses 3">
            <a:hlinkClick r:id="" action="ppaction://media"/>
            <a:extLst>
              <a:ext uri="{FF2B5EF4-FFF2-40B4-BE49-F238E27FC236}">
                <a16:creationId xmlns="" xmlns:a16="http://schemas.microsoft.com/office/drawing/2014/main" id="{7C981CEF-48AC-4559-95F7-2EF043F9FF07}"/>
              </a:ext>
            </a:extLst>
          </p:cNvPr>
          <p:cNvPicPr>
            <a:picLocks noChangeAspect="1"/>
          </p:cNvPicPr>
          <p:nvPr>
            <a:audioFile r:link="rId2"/>
            <p:extLst>
              <p:ext uri="{DAA4B4D4-6D71-4841-9C94-3DE7FCFB9230}">
                <p14:media xmlns="" xmlns:p14="http://schemas.microsoft.com/office/powerpoint/2010/main" r:embed="rId5"/>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41655709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5="http://schemas.microsoft.com/office/powerpoint/2012/main" Requires="p15">
      <p:transition xmlns:p14="http://schemas.microsoft.com/office/powerpoint/2010/main" spd="slow" p14:dur="3250" advTm="24437">
        <p15:prstTrans prst="origami"/>
      </p:transition>
    </mc:Choice>
    <mc:Fallback>
      <p:transition spd="slow" advTm="244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arn(inVertical)">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4"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6989377-5FE4-4164-8670-DA8EADD78BDE}"/>
              </a:ext>
            </a:extLst>
          </p:cNvPr>
          <p:cNvSpPr>
            <a:spLocks noGrp="1"/>
          </p:cNvSpPr>
          <p:nvPr>
            <p:ph type="title"/>
          </p:nvPr>
        </p:nvSpPr>
        <p:spPr>
          <a:xfrm>
            <a:off x="5069940" y="365124"/>
            <a:ext cx="6172200" cy="1828800"/>
          </a:xfrm>
        </p:spPr>
        <p:txBody>
          <a:bodyPr>
            <a:normAutofit/>
          </a:bodyPr>
          <a:lstStyle/>
          <a:p>
            <a:r>
              <a:rPr lang="tr-TR" dirty="0">
                <a:solidFill>
                  <a:srgbClr val="FF0000"/>
                </a:solidFill>
              </a:rPr>
              <a:t>Yürütme</a:t>
            </a:r>
            <a:r>
              <a:rPr lang="tr-TR" dirty="0"/>
              <a:t>=</a:t>
            </a:r>
          </a:p>
        </p:txBody>
      </p:sp>
      <p:pic>
        <p:nvPicPr>
          <p:cNvPr id="6" name="Resim 5" descr="Düşünen iş adamı">
            <a:extLst>
              <a:ext uri="{FF2B5EF4-FFF2-40B4-BE49-F238E27FC236}">
                <a16:creationId xmlns="" xmlns:a16="http://schemas.microsoft.com/office/drawing/2014/main" id="{9B4910C4-2518-47C7-AEB6-9C0CE38B13D3}"/>
              </a:ext>
            </a:extLst>
          </p:cNvPr>
          <p:cNvPicPr>
            <a:picLocks noChangeAspect="1"/>
          </p:cNvPicPr>
          <p:nvPr/>
        </p:nvPicPr>
        <p:blipFill rotWithShape="1">
          <a:blip r:embed="rId4" cstate="print">
            <a:extLst>
              <a:ext uri="{28A0092B-C50C-407E-A947-70E740481C1C}">
                <a14:useLocalDpi xmlns="" xmlns:a14="http://schemas.microsoft.com/office/drawing/2010/main" val="0"/>
              </a:ext>
            </a:extLst>
          </a:blip>
          <a:srcRect r="1" b="50484"/>
          <a:stretch/>
        </p:blipFill>
        <p:spPr>
          <a:xfrm>
            <a:off x="0" y="10"/>
            <a:ext cx="4639713" cy="6857990"/>
          </a:xfrm>
          <a:prstGeom prst="rect">
            <a:avLst/>
          </a:prstGeom>
        </p:spPr>
      </p:pic>
      <p:sp>
        <p:nvSpPr>
          <p:cNvPr id="3" name="İçerik Yer Tutucusu 2">
            <a:extLst>
              <a:ext uri="{FF2B5EF4-FFF2-40B4-BE49-F238E27FC236}">
                <a16:creationId xmlns="" xmlns:a16="http://schemas.microsoft.com/office/drawing/2014/main" id="{85690219-ED4C-446B-9DC1-688BE3315B40}"/>
              </a:ext>
            </a:extLst>
          </p:cNvPr>
          <p:cNvSpPr>
            <a:spLocks noGrp="1"/>
          </p:cNvSpPr>
          <p:nvPr>
            <p:ph idx="1"/>
          </p:nvPr>
        </p:nvSpPr>
        <p:spPr>
          <a:xfrm>
            <a:off x="5069940" y="2322576"/>
            <a:ext cx="6172200" cy="3858768"/>
          </a:xfrm>
        </p:spPr>
        <p:txBody>
          <a:bodyPr>
            <a:normAutofit/>
          </a:bodyPr>
          <a:lstStyle/>
          <a:p>
            <a:r>
              <a:rPr lang="tr-TR" sz="2400" dirty="0"/>
              <a:t>ANAYASAYLA BELİRLENMİŞ KURAL VE İLKELERİN UYGULANMASI ANLAMINA GELEN YÜRÜTME YETKİSİ,ÜLKEMİZDE </a:t>
            </a:r>
            <a:r>
              <a:rPr lang="tr-TR" sz="2400" dirty="0">
                <a:highlight>
                  <a:srgbClr val="FF0000"/>
                </a:highlight>
              </a:rPr>
              <a:t>CUMHURBASKANINA</a:t>
            </a:r>
            <a:r>
              <a:rPr lang="tr-TR" sz="2400" dirty="0"/>
              <a:t> AİTTİR.</a:t>
            </a:r>
          </a:p>
        </p:txBody>
      </p:sp>
      <p:sp>
        <p:nvSpPr>
          <p:cNvPr id="4" name="Dikdörtgen 3">
            <a:extLst>
              <a:ext uri="{FF2B5EF4-FFF2-40B4-BE49-F238E27FC236}">
                <a16:creationId xmlns="" xmlns:a16="http://schemas.microsoft.com/office/drawing/2014/main" id="{039177F4-9371-47E9-9483-55B349211A5A}"/>
              </a:ext>
            </a:extLst>
          </p:cNvPr>
          <p:cNvSpPr/>
          <p:nvPr/>
        </p:nvSpPr>
        <p:spPr>
          <a:xfrm>
            <a:off x="14427201" y="-96540"/>
            <a:ext cx="5312228" cy="923330"/>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endParaRPr lang="tr-TR" sz="5400" dirty="0">
              <a:ln w="0"/>
              <a:effectLst>
                <a:outerShdw blurRad="38100" dist="19050" dir="2700000" algn="tl" rotWithShape="0">
                  <a:schemeClr val="dk1">
                    <a:alpha val="40000"/>
                  </a:schemeClr>
                </a:outerShdw>
              </a:effectLst>
            </a:endParaRPr>
          </a:p>
        </p:txBody>
      </p:sp>
      <p:pic>
        <p:nvPicPr>
          <p:cNvPr id="5" name="Ses 4">
            <a:hlinkClick r:id="" action="ppaction://media"/>
            <a:extLst>
              <a:ext uri="{FF2B5EF4-FFF2-40B4-BE49-F238E27FC236}">
                <a16:creationId xmlns="" xmlns:a16="http://schemas.microsoft.com/office/drawing/2014/main" id="{7C715501-4A04-4855-B7EC-03D00D691CA1}"/>
              </a:ext>
            </a:extLst>
          </p:cNvPr>
          <p:cNvPicPr>
            <a:picLocks noChangeAspect="1"/>
          </p:cNvPicPr>
          <p:nvPr>
            <a:audioFile r:link="rId2"/>
            <p:extLst>
              <p:ext uri="{DAA4B4D4-6D71-4841-9C94-3DE7FCFB9230}">
                <p14:media xmlns="" xmlns:p14="http://schemas.microsoft.com/office/powerpoint/2010/main" r:embed="rId5"/>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31018060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5="http://schemas.microsoft.com/office/powerpoint/2012/main" Requires="p15">
      <p:transition xmlns:p14="http://schemas.microsoft.com/office/powerpoint/2010/main" spd="slow" p14:dur="2000" advTm="18748">
        <p15:prstTrans prst="prestige"/>
      </p:transition>
    </mc:Choice>
    <mc:Fallback>
      <p:transition spd="slow" advTm="187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80">
                                          <p:stCondLst>
                                            <p:cond delay="0"/>
                                          </p:stCondLst>
                                        </p:cTn>
                                        <p:tgtEl>
                                          <p:spTgt spid="2"/>
                                        </p:tgtEl>
                                      </p:cBhvr>
                                    </p:animEffect>
                                    <p:anim calcmode="lin" valueType="num">
                                      <p:cBhvr>
                                        <p:cTn id="1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2" dur="26">
                                          <p:stCondLst>
                                            <p:cond delay="650"/>
                                          </p:stCondLst>
                                        </p:cTn>
                                        <p:tgtEl>
                                          <p:spTgt spid="2"/>
                                        </p:tgtEl>
                                      </p:cBhvr>
                                      <p:to x="100000" y="60000"/>
                                    </p:animScale>
                                    <p:animScale>
                                      <p:cBhvr>
                                        <p:cTn id="23" dur="166" decel="50000">
                                          <p:stCondLst>
                                            <p:cond delay="676"/>
                                          </p:stCondLst>
                                        </p:cTn>
                                        <p:tgtEl>
                                          <p:spTgt spid="2"/>
                                        </p:tgtEl>
                                      </p:cBhvr>
                                      <p:to x="100000" y="100000"/>
                                    </p:animScale>
                                    <p:animScale>
                                      <p:cBhvr>
                                        <p:cTn id="24" dur="26">
                                          <p:stCondLst>
                                            <p:cond delay="1312"/>
                                          </p:stCondLst>
                                        </p:cTn>
                                        <p:tgtEl>
                                          <p:spTgt spid="2"/>
                                        </p:tgtEl>
                                      </p:cBhvr>
                                      <p:to x="100000" y="80000"/>
                                    </p:animScale>
                                    <p:animScale>
                                      <p:cBhvr>
                                        <p:cTn id="25" dur="166" decel="50000">
                                          <p:stCondLst>
                                            <p:cond delay="1338"/>
                                          </p:stCondLst>
                                        </p:cTn>
                                        <p:tgtEl>
                                          <p:spTgt spid="2"/>
                                        </p:tgtEl>
                                      </p:cBhvr>
                                      <p:to x="100000" y="100000"/>
                                    </p:animScale>
                                    <p:animScale>
                                      <p:cBhvr>
                                        <p:cTn id="26" dur="26">
                                          <p:stCondLst>
                                            <p:cond delay="1642"/>
                                          </p:stCondLst>
                                        </p:cTn>
                                        <p:tgtEl>
                                          <p:spTgt spid="2"/>
                                        </p:tgtEl>
                                      </p:cBhvr>
                                      <p:to x="100000" y="90000"/>
                                    </p:animScale>
                                    <p:animScale>
                                      <p:cBhvr>
                                        <p:cTn id="27" dur="166" decel="50000">
                                          <p:stCondLst>
                                            <p:cond delay="1668"/>
                                          </p:stCondLst>
                                        </p:cTn>
                                        <p:tgtEl>
                                          <p:spTgt spid="2"/>
                                        </p:tgtEl>
                                      </p:cBhvr>
                                      <p:to x="100000" y="100000"/>
                                    </p:animScale>
                                    <p:animScale>
                                      <p:cBhvr>
                                        <p:cTn id="28" dur="26">
                                          <p:stCondLst>
                                            <p:cond delay="1808"/>
                                          </p:stCondLst>
                                        </p:cTn>
                                        <p:tgtEl>
                                          <p:spTgt spid="2"/>
                                        </p:tgtEl>
                                      </p:cBhvr>
                                      <p:to x="100000" y="95000"/>
                                    </p:animScale>
                                    <p:animScale>
                                      <p:cBhvr>
                                        <p:cTn id="29" dur="166" decel="50000">
                                          <p:stCondLst>
                                            <p:cond delay="1834"/>
                                          </p:stCondLst>
                                        </p:cTn>
                                        <p:tgtEl>
                                          <p:spTgt spid="2"/>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2000"/>
                                        <p:tgtEl>
                                          <p:spTgt spid="6"/>
                                        </p:tgtEl>
                                      </p:cBhvr>
                                    </p:animEffect>
                                    <p:anim calcmode="lin" valueType="num">
                                      <p:cBhvr>
                                        <p:cTn id="35" dur="2000" fill="hold"/>
                                        <p:tgtEl>
                                          <p:spTgt spid="6"/>
                                        </p:tgtEl>
                                        <p:attrNameLst>
                                          <p:attrName>ppt_w</p:attrName>
                                        </p:attrNameLst>
                                      </p:cBhvr>
                                      <p:tavLst>
                                        <p:tav tm="0" fmla="#ppt_w*sin(2.5*pi*$)">
                                          <p:val>
                                            <p:fltVal val="0"/>
                                          </p:val>
                                        </p:tav>
                                        <p:tav tm="100000">
                                          <p:val>
                                            <p:fltVal val="1"/>
                                          </p:val>
                                        </p:tav>
                                      </p:tavLst>
                                    </p:anim>
                                    <p:anim calcmode="lin" valueType="num">
                                      <p:cBhvr>
                                        <p:cTn id="36"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C5E6CFF1-2F42-4E10-9A97-F116F46F53F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Şehirde görkemli bir binanın ve önündeki merdivenler ve sütunlar">
            <a:extLst>
              <a:ext uri="{FF2B5EF4-FFF2-40B4-BE49-F238E27FC236}">
                <a16:creationId xmlns="" xmlns:a16="http://schemas.microsoft.com/office/drawing/2014/main" id="{7BA1E3DF-C461-4B0F-9441-374728D7CA59}"/>
              </a:ext>
            </a:extLst>
          </p:cNvPr>
          <p:cNvPicPr>
            <a:picLocks noChangeAspect="1"/>
          </p:cNvPicPr>
          <p:nvPr/>
        </p:nvPicPr>
        <p:blipFill rotWithShape="1">
          <a:blip r:embed="rId4" cstate="print">
            <a:alphaModFix amt="35000"/>
            <a:extLst>
              <a:ext uri="{28A0092B-C50C-407E-A947-70E740481C1C}">
                <a14:useLocalDpi xmlns="" xmlns:a14="http://schemas.microsoft.com/office/drawing/2010/main" val="0"/>
              </a:ext>
            </a:extLst>
          </a:blip>
          <a:srcRect t="3566" b="12164"/>
          <a:stretch/>
        </p:blipFill>
        <p:spPr>
          <a:xfrm>
            <a:off x="20" y="1"/>
            <a:ext cx="12191980" cy="6857999"/>
          </a:xfrm>
          <a:prstGeom prst="rect">
            <a:avLst/>
          </a:prstGeom>
        </p:spPr>
      </p:pic>
      <p:sp>
        <p:nvSpPr>
          <p:cNvPr id="2" name="Başlık 1">
            <a:extLst>
              <a:ext uri="{FF2B5EF4-FFF2-40B4-BE49-F238E27FC236}">
                <a16:creationId xmlns="" xmlns:a16="http://schemas.microsoft.com/office/drawing/2014/main" id="{586B1B1A-01E4-4B9C-8AF3-C85BD2D4907B}"/>
              </a:ext>
            </a:extLst>
          </p:cNvPr>
          <p:cNvSpPr>
            <a:spLocks noGrp="1"/>
          </p:cNvSpPr>
          <p:nvPr>
            <p:ph type="title"/>
          </p:nvPr>
        </p:nvSpPr>
        <p:spPr>
          <a:xfrm>
            <a:off x="838201" y="1065862"/>
            <a:ext cx="3313164" cy="4726276"/>
          </a:xfrm>
        </p:spPr>
        <p:txBody>
          <a:bodyPr>
            <a:normAutofit/>
          </a:bodyPr>
          <a:lstStyle/>
          <a:p>
            <a:pPr algn="r"/>
            <a:r>
              <a:rPr lang="tr-TR" sz="4000" dirty="0">
                <a:solidFill>
                  <a:srgbClr val="FF0000"/>
                </a:solidFill>
              </a:rPr>
              <a:t>YARGI=</a:t>
            </a:r>
          </a:p>
        </p:txBody>
      </p:sp>
      <p:cxnSp>
        <p:nvCxnSpPr>
          <p:cNvPr id="12" name="Straight Connector 11">
            <a:extLst>
              <a:ext uri="{FF2B5EF4-FFF2-40B4-BE49-F238E27FC236}">
                <a16:creationId xmlns="" xmlns:a16="http://schemas.microsoft.com/office/drawing/2014/main" id="{67182200-4859-4C8D-BCBB-55B245C28BA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İçerik Yer Tutucusu 2">
            <a:extLst>
              <a:ext uri="{FF2B5EF4-FFF2-40B4-BE49-F238E27FC236}">
                <a16:creationId xmlns="" xmlns:a16="http://schemas.microsoft.com/office/drawing/2014/main" id="{2063F6B9-8BA9-4971-B028-EA48AA9ED4B9}"/>
              </a:ext>
            </a:extLst>
          </p:cNvPr>
          <p:cNvSpPr>
            <a:spLocks noGrp="1"/>
          </p:cNvSpPr>
          <p:nvPr>
            <p:ph idx="1"/>
          </p:nvPr>
        </p:nvSpPr>
        <p:spPr>
          <a:xfrm>
            <a:off x="5155379" y="1065862"/>
            <a:ext cx="5744685" cy="4726276"/>
          </a:xfrm>
        </p:spPr>
        <p:txBody>
          <a:bodyPr anchor="ctr">
            <a:normAutofit/>
          </a:bodyPr>
          <a:lstStyle/>
          <a:p>
            <a:r>
              <a:rPr lang="tr-TR" sz="2000" dirty="0">
                <a:solidFill>
                  <a:srgbClr val="FFFFFF"/>
                </a:solidFill>
              </a:rPr>
              <a:t>Ülkemizde vatandaşların devletle veya birbirleri ile olan ilişkilerinde ortaya çıkan sorunların çözümlenmesi ve adaletin sağlanması için kullanılan yargı yetkisi, tarafsız ve bağımsız mahkemelerce kullanılır. Mahkeme kararları yüksek yargı organları tarafından denetlenir. Anayasa Mahkemesi, Yargıtay ve Danıştay yüksek yargı organlarına birer örnektir.</a:t>
            </a:r>
          </a:p>
        </p:txBody>
      </p:sp>
      <p:pic>
        <p:nvPicPr>
          <p:cNvPr id="4" name="Ses 3">
            <a:hlinkClick r:id="" action="ppaction://media"/>
            <a:extLst>
              <a:ext uri="{FF2B5EF4-FFF2-40B4-BE49-F238E27FC236}">
                <a16:creationId xmlns="" xmlns:a16="http://schemas.microsoft.com/office/drawing/2014/main" id="{CA7129B3-DF7A-4F3B-91BF-BCE63ECC9312}"/>
              </a:ext>
            </a:extLst>
          </p:cNvPr>
          <p:cNvPicPr>
            <a:picLocks noChangeAspect="1"/>
          </p:cNvPicPr>
          <p:nvPr>
            <a:audioFile r:link="rId2"/>
            <p:extLst>
              <p:ext uri="{DAA4B4D4-6D71-4841-9C94-3DE7FCFB9230}">
                <p14:media xmlns="" xmlns:p14="http://schemas.microsoft.com/office/powerpoint/2010/main" r:embed="rId5"/>
              </p:ext>
            </p:extLst>
          </p:nvPr>
        </p:nvPicPr>
        <p:blipFill>
          <a:blip r:embed="rId6" cstate="print"/>
          <a:stretch>
            <a:fillRect/>
          </a:stretch>
        </p:blipFill>
        <p:spPr>
          <a:xfrm>
            <a:off x="11366500" y="6032500"/>
            <a:ext cx="609600" cy="609600"/>
          </a:xfrm>
          <a:prstGeom prst="rect">
            <a:avLst/>
          </a:prstGeom>
        </p:spPr>
      </p:pic>
    </p:spTree>
    <p:custDataLst>
      <p:tags r:id="rId1"/>
    </p:custDataLst>
    <p:extLst>
      <p:ext uri="{BB962C8B-B14F-4D97-AF65-F5344CB8AC3E}">
        <p14:creationId xmlns="" xmlns:p14="http://schemas.microsoft.com/office/powerpoint/2010/main" val="4171785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slow" p14:dur="4400" advTm="36651">
        <p14:honeycomb/>
      </p:transition>
    </mc:Choice>
    <mc:Fallback>
      <p:transition spd="slow" advTm="366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1)">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8"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7"/>
</p:tagLst>
</file>

<file path=ppt/tags/tag2.xml><?xml version="1.0" encoding="utf-8"?>
<p:tagLst xmlns:a="http://schemas.openxmlformats.org/drawingml/2006/main" xmlns:r="http://schemas.openxmlformats.org/officeDocument/2006/relationships" xmlns:p="http://schemas.openxmlformats.org/presentationml/2006/main">
  <p:tag name="TİMİNG" val="|5.7|1.5|1.3|1.6"/>
</p:tagLst>
</file>

<file path=ppt/tags/tag3.xml><?xml version="1.0" encoding="utf-8"?>
<p:tagLst xmlns:a="http://schemas.openxmlformats.org/drawingml/2006/main" xmlns:r="http://schemas.openxmlformats.org/officeDocument/2006/relationships" xmlns:p="http://schemas.openxmlformats.org/presentationml/2006/main">
  <p:tag name="TİMİNG" val="|1.3|5.8|1.2|0.7"/>
</p:tagLst>
</file>

<file path=ppt/tags/tag4.xml><?xml version="1.0" encoding="utf-8"?>
<p:tagLst xmlns:a="http://schemas.openxmlformats.org/drawingml/2006/main" xmlns:r="http://schemas.openxmlformats.org/officeDocument/2006/relationships" xmlns:p="http://schemas.openxmlformats.org/presentationml/2006/main">
  <p:tag name="TİMİNG" val="|2.6"/>
</p:tagLst>
</file>

<file path=ppt/tags/tag5.xml><?xml version="1.0" encoding="utf-8"?>
<p:tagLst xmlns:a="http://schemas.openxmlformats.org/drawingml/2006/main" xmlns:r="http://schemas.openxmlformats.org/officeDocument/2006/relationships" xmlns:p="http://schemas.openxmlformats.org/presentationml/2006/main">
  <p:tag name="TİMİNG" val="|1.4"/>
</p:tagLst>
</file>

<file path=ppt/tags/tag6.xml><?xml version="1.0" encoding="utf-8"?>
<p:tagLst xmlns:a="http://schemas.openxmlformats.org/drawingml/2006/main" xmlns:r="http://schemas.openxmlformats.org/officeDocument/2006/relationships" xmlns:p="http://schemas.openxmlformats.org/presentationml/2006/main">
  <p:tag name="TİMİNG" val="|1.1|3.4|1.6"/>
</p:tagLst>
</file>

<file path=ppt/tags/tag7.xml><?xml version="1.0" encoding="utf-8"?>
<p:tagLst xmlns:a="http://schemas.openxmlformats.org/drawingml/2006/main" xmlns:r="http://schemas.openxmlformats.org/officeDocument/2006/relationships" xmlns:p="http://schemas.openxmlformats.org/presentationml/2006/main">
  <p:tag name="TİMİNG" val="|4.5|2|6.1"/>
</p:tagLst>
</file>

<file path=ppt/tags/tag8.xml><?xml version="1.0" encoding="utf-8"?>
<p:tagLst xmlns:a="http://schemas.openxmlformats.org/drawingml/2006/main" xmlns:r="http://schemas.openxmlformats.org/officeDocument/2006/relationships" xmlns:p="http://schemas.openxmlformats.org/presentationml/2006/main">
  <p:tag name="TİMİNG" val="|1.3|1.4|2.2"/>
</p:tagLst>
</file>

<file path=ppt/tags/tag9.xml><?xml version="1.0" encoding="utf-8"?>
<p:tagLst xmlns:a="http://schemas.openxmlformats.org/drawingml/2006/main" xmlns:r="http://schemas.openxmlformats.org/officeDocument/2006/relationships" xmlns:p="http://schemas.openxmlformats.org/presentationml/2006/main">
  <p:tag name="TİMİNG" val="|1|1.3"/>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125</Words>
  <PresentationFormat>Özel</PresentationFormat>
  <Paragraphs>17</Paragraphs>
  <Slides>11</Slides>
  <Notes>0</Notes>
  <HiddenSlides>0</HiddenSlides>
  <MMClips>11</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Office Teması</vt:lpstr>
      <vt:lpstr>Üç KUVVET</vt:lpstr>
      <vt:lpstr>Slayt 2</vt:lpstr>
      <vt:lpstr>Üç tane kuvvet vardır bunlar YASAMA, YURUTME ,YARGI</vt:lpstr>
      <vt:lpstr>1. TBMM</vt:lpstr>
      <vt:lpstr>2.CUMHUR BASKANLIĞI</vt:lpstr>
      <vt:lpstr>Bagımsız ve tarafsız mahkemeler</vt:lpstr>
      <vt:lpstr>YASAMA=</vt:lpstr>
      <vt:lpstr>Yürütme=</vt:lpstr>
      <vt:lpstr>YARGI=</vt:lpstr>
      <vt:lpstr>GÖRÜSMEK ÜZERE HOŞÇAKALIN!</vt:lpstr>
      <vt:lpstr>YAPAN=ECENUR AKYÜZ</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2020-09-25T09:42:45Z</dcterms:created>
  <dcterms:modified xsi:type="dcterms:W3CDTF">2020-09-26T07:04:25Z</dcterms:modified>
  <cp:category>https://www.sorubak.com</cp:category>
</cp:coreProperties>
</file>