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6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casper\Desktop\6G\videoplayback%20(1).mp4" TargetMode="External"/><Relationship Id="rId1" Type="http://schemas.microsoft.com/office/2007/relationships/media" Target="file:///C:\Users\casper\Desktop\6G\videoplayback%20(1).mp4" TargetMode="Externa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sıfatlar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altLang="en-US"/>
              <a:t>hazırlayan  : EYLÜL ERCİYES</a:t>
            </a: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named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91135" y="-271145"/>
            <a:ext cx="12619355" cy="71291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soru sıfatı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336804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TANIM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İsimlerin durumlarını,yerlerini.sayılarını soru yoluyla belirten sıfatlardır.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“hangi kitabı okumamızı tavsiye ediyorsun?”cümlesindeki “hangi”soru sözcüğü “kitap”adını soru yoluyla belirttiği için soru sıfatıdır.</a:t>
            </a:r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ndir (2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5" y="-120015"/>
            <a:ext cx="12191365" cy="72186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ndir (5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46685"/>
            <a:ext cx="12378690" cy="751268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sıfatlarda pekiştirme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TANIM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Niteleme sıfatlarının anlamını güçlendirmek amacıyla onların pekiştirilmesine denir sıfatlarda pekiştirme genellikle niteleme sıfatındaki ilk ünlünün sonuna “m,p,r,s”ünsüzlerinden uygun olan birinin getirilmesi yoluyla yapılır. 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</a:p>
        </p:txBody>
      </p:sp>
      <p:sp>
        <p:nvSpPr>
          <p:cNvPr id="4" name="Can 3"/>
          <p:cNvSpPr/>
          <p:nvPr/>
        </p:nvSpPr>
        <p:spPr>
          <a:xfrm>
            <a:off x="8220075" y="4175125"/>
            <a:ext cx="1400810" cy="1939925"/>
          </a:xfrm>
          <a:prstGeom prst="can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&quot;No&quot; Symbol 4"/>
          <p:cNvSpPr/>
          <p:nvPr/>
        </p:nvSpPr>
        <p:spPr>
          <a:xfrm>
            <a:off x="3401695" y="4713605"/>
            <a:ext cx="1323975" cy="1185545"/>
          </a:xfrm>
          <a:prstGeom prst="noSmoking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ndir (3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ndir (4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7608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online test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ıfat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73990" y="0"/>
            <a:ext cx="12365355" cy="71945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ıfat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67640" y="0"/>
            <a:ext cx="1262126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BAŞLIKLAR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5454650"/>
          </a:xfrm>
        </p:spPr>
        <p:txBody>
          <a:bodyPr/>
          <a:lstStyle/>
          <a:p>
            <a:r>
              <a:rPr lang="tr-TR" altLang="en-US"/>
              <a:t>SIFATLAR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NİTELEME SIFATLARI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BELİRTME SIFATLARI 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İŞARET SIFATI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SAYI SIFATI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BELGİSİZ SIFAT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SORU SIFATI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SIFATLARDA PEKİŞTİRME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SIFATLARDA KÜÇÜLTME</a:t>
            </a:r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ıfat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12192000" cy="67424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ıfat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12357735" cy="68592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ıfat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82245"/>
            <a:ext cx="12412980" cy="70402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lkıs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73430"/>
            <a:ext cx="2362200" cy="194310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BAŞARDIN ,BİTİRDİN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75" y="4250055"/>
            <a:ext cx="2143125" cy="2143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21470" y="773430"/>
            <a:ext cx="2800350" cy="1628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1650" y="4938395"/>
            <a:ext cx="2800350" cy="16287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39335" y="190500"/>
            <a:ext cx="1905000" cy="1905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97095" y="4662170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en-US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HAZIRLAYAN: CEYLİN NİSA ERCİYES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SINIFIM:6/G </a:t>
            </a:r>
            <a:endParaRPr lang="en-US"/>
          </a:p>
          <a:p>
            <a:endParaRPr lang="en-US"/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35"/>
            <a:ext cx="12064365" cy="66789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playback (1)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635" y="0"/>
            <a:ext cx="124079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620" y="196850"/>
            <a:ext cx="2948305" cy="2308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28710" y="673735"/>
            <a:ext cx="3292475" cy="1704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3550" y="4220210"/>
            <a:ext cx="2941955" cy="20974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88730" y="4328160"/>
            <a:ext cx="2712085" cy="2143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68145" y="1062355"/>
            <a:ext cx="7992110" cy="41122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 noChangeArrowheads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HAZIRLAYAN:CEYLİN NİSA ERCİYES</a:t>
            </a:r>
          </a:p>
        </p:txBody>
      </p:sp>
      <p:sp>
        <p:nvSpPr>
          <p:cNvPr id="8" name="Subtit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altLang="en-US"/>
              <a:t>İYİ GÜNLER İNSALLAH FAYDASI OLMUSTUR.</a:t>
            </a: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NİTELEME SIFATLARI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35" y="772795"/>
            <a:ext cx="12192635" cy="5902325"/>
          </a:xfrm>
        </p:spPr>
        <p:txBody>
          <a:bodyPr/>
          <a:lstStyle/>
          <a:p>
            <a:pPr marL="0" indent="0">
              <a:buNone/>
            </a:pPr>
            <a:r>
              <a:rPr lang="tr-TR" altLang="en-US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TANIM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İsimlerin durumlarını,biçimlerini,renklerini,bildiren yani onları niteleyen sıfatlardır.niteleme sıfatları,isme sorulan  ‘’ nasıl ‘’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sorusuna cevap verir.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sıfat  : isimleri niteleyen ya da belirten sözcüklere sıfat denir. sıfatlar iki gruba ayrılır: 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Açıklamalı örnekler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“ sarı araba evin önüne park etti.” cümlesindeki “sarı”sözcüğü,”araba”nın renk özelliğini belirtmektedir.Bu cümlede”araba” ismine “nasıl?”sorusunu sorduğumuzda “sarı”cevabını almaktayız.dolayısıyla “sarı” sözcüğü niteleme sıfatıdır. </a:t>
            </a: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)+NİTELEME+SIFATLARI+ÖRNEKLER+_+Yakışıklı+adam+(+Nasıl+adam+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24460" y="0"/>
            <a:ext cx="12316460" cy="68573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BELİRTME SIFATLARI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" y="773430"/>
            <a:ext cx="12043410" cy="5954395"/>
          </a:xfrm>
        </p:spPr>
        <p:txBody>
          <a:bodyPr/>
          <a:lstStyle/>
          <a:p>
            <a:pPr marL="0" indent="0">
              <a:buNone/>
            </a:pPr>
            <a:r>
              <a:rPr lang="tr-TR" altLang="en-US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İŞARET SIFATI :</a:t>
            </a:r>
          </a:p>
          <a:p>
            <a:pPr marL="0" indent="0">
              <a:buNone/>
            </a:pPr>
            <a:r>
              <a:rPr lang="tr-TR" altLang="en-US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TANIM: </a:t>
            </a:r>
          </a:p>
          <a:p>
            <a:pPr marL="0" indent="0">
              <a:buNone/>
            </a:pPr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İsimleri işaret yoluyla belirten sıfatlardır.isme sorulan “hangi” sorusuna cevap verirler.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Açıklamalı örnekler: 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“Bu evi anneme aldım.”cümlesindeki “bu” sözcüğü “ev” ismini işaret etmektedir.Ayrıca “ev”sözcüğüne “hangi? sorusunu sorduğumuzda “bu” yanıtını alıyoruz.o halde “bu” sözcüğü işaret sıfatıdır.</a:t>
            </a:r>
            <a:endParaRPr lang="tr-TR" altLang="en-US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0" indent="0">
              <a:buNone/>
            </a:pPr>
            <a:endParaRPr lang="tr-TR" altLang="en-US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layt6-ISaret_Sifatlari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60655" y="-163195"/>
            <a:ext cx="12353290" cy="70205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93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2.sayı sıfatı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tanım</a:t>
            </a:r>
          </a:p>
          <a:p>
            <a:pPr marL="0" indent="0">
              <a:buNone/>
            </a:pPr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isimleri sayı yoluyla belirten sıfatlardır.sayı sıfatları kendi içeresinde “ asıl sayı,sıra sayı,üleştirme sayı ,kesir sayı olmak üzere 4‘e ayrılır.</a:t>
            </a: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Açıklamalı örnekler:”Yazın on gün tatil yapacakmış.”cümlesindeki “on” sözcüğü “gün” sözcüğünün sayısını belirttiği için sayı sıfatıdır.</a:t>
            </a:r>
            <a:endParaRPr lang="tr-TR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marL="0" indent="0">
              <a:buNone/>
            </a:pPr>
            <a:endParaRPr lang="tr-TR" altLang="en-US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Heart 3"/>
          <p:cNvSpPr/>
          <p:nvPr/>
        </p:nvSpPr>
        <p:spPr>
          <a:xfrm>
            <a:off x="9389745" y="4759960"/>
            <a:ext cx="1569720" cy="1062355"/>
          </a:xfrm>
          <a:prstGeom prst="hear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572250" y="465455"/>
            <a:ext cx="2863215" cy="769620"/>
          </a:xfrm>
          <a:custGeom>
            <a:avLst/>
            <a:gdLst>
              <a:gd name="connisteX0" fmla="*/ 970280 w 2863215"/>
              <a:gd name="connsiteY0" fmla="*/ 15240 h 769620"/>
              <a:gd name="connisteX1" fmla="*/ 1478280 w 2863215"/>
              <a:gd name="connsiteY1" fmla="*/ 123190 h 769620"/>
              <a:gd name="connisteX2" fmla="*/ 1863090 w 2863215"/>
              <a:gd name="connsiteY2" fmla="*/ 230505 h 769620"/>
              <a:gd name="connisteX3" fmla="*/ 2063115 w 2863215"/>
              <a:gd name="connsiteY3" fmla="*/ 276860 h 769620"/>
              <a:gd name="connisteX4" fmla="*/ 2155190 w 2863215"/>
              <a:gd name="connsiteY4" fmla="*/ 276860 h 769620"/>
              <a:gd name="connisteX5" fmla="*/ 2432685 w 2863215"/>
              <a:gd name="connsiteY5" fmla="*/ 384810 h 769620"/>
              <a:gd name="connisteX6" fmla="*/ 2663190 w 2863215"/>
              <a:gd name="connsiteY6" fmla="*/ 446405 h 769620"/>
              <a:gd name="connisteX7" fmla="*/ 2755900 w 2863215"/>
              <a:gd name="connsiteY7" fmla="*/ 523240 h 769620"/>
              <a:gd name="connisteX8" fmla="*/ 2832735 w 2863215"/>
              <a:gd name="connsiteY8" fmla="*/ 631190 h 769620"/>
              <a:gd name="connisteX9" fmla="*/ 2863215 w 2863215"/>
              <a:gd name="connsiteY9" fmla="*/ 708025 h 769620"/>
              <a:gd name="connisteX10" fmla="*/ 2632710 w 2863215"/>
              <a:gd name="connsiteY10" fmla="*/ 753745 h 769620"/>
              <a:gd name="connisteX11" fmla="*/ 2540000 w 2863215"/>
              <a:gd name="connsiteY11" fmla="*/ 769620 h 769620"/>
              <a:gd name="connisteX12" fmla="*/ 2463165 w 2863215"/>
              <a:gd name="connsiteY12" fmla="*/ 769620 h 769620"/>
              <a:gd name="connisteX13" fmla="*/ 2186305 w 2863215"/>
              <a:gd name="connsiteY13" fmla="*/ 708025 h 769620"/>
              <a:gd name="connisteX14" fmla="*/ 1831975 w 2863215"/>
              <a:gd name="connsiteY14" fmla="*/ 615315 h 769620"/>
              <a:gd name="connisteX15" fmla="*/ 1708785 w 2863215"/>
              <a:gd name="connsiteY15" fmla="*/ 600075 h 769620"/>
              <a:gd name="connisteX16" fmla="*/ 1555115 w 2863215"/>
              <a:gd name="connsiteY16" fmla="*/ 584835 h 769620"/>
              <a:gd name="connisteX17" fmla="*/ 1462405 w 2863215"/>
              <a:gd name="connsiteY17" fmla="*/ 569595 h 769620"/>
              <a:gd name="connisteX18" fmla="*/ 1385570 w 2863215"/>
              <a:gd name="connsiteY18" fmla="*/ 569595 h 769620"/>
              <a:gd name="connisteX19" fmla="*/ 1216660 w 2863215"/>
              <a:gd name="connsiteY19" fmla="*/ 569595 h 769620"/>
              <a:gd name="connisteX20" fmla="*/ 1108710 w 2863215"/>
              <a:gd name="connsiteY20" fmla="*/ 553720 h 769620"/>
              <a:gd name="connisteX21" fmla="*/ 1031875 w 2863215"/>
              <a:gd name="connsiteY21" fmla="*/ 553720 h 769620"/>
              <a:gd name="connisteX22" fmla="*/ 954405 w 2863215"/>
              <a:gd name="connsiteY22" fmla="*/ 446405 h 769620"/>
              <a:gd name="connisteX23" fmla="*/ 847090 w 2863215"/>
              <a:gd name="connsiteY23" fmla="*/ 384810 h 769620"/>
              <a:gd name="connisteX24" fmla="*/ 723900 w 2863215"/>
              <a:gd name="connsiteY24" fmla="*/ 323215 h 769620"/>
              <a:gd name="connisteX25" fmla="*/ 647065 w 2863215"/>
              <a:gd name="connsiteY25" fmla="*/ 276860 h 769620"/>
              <a:gd name="connisteX26" fmla="*/ 569595 w 2863215"/>
              <a:gd name="connsiteY26" fmla="*/ 353695 h 769620"/>
              <a:gd name="connisteX27" fmla="*/ 523875 w 2863215"/>
              <a:gd name="connsiteY27" fmla="*/ 430530 h 769620"/>
              <a:gd name="connisteX28" fmla="*/ 523875 w 2863215"/>
              <a:gd name="connsiteY28" fmla="*/ 508000 h 769620"/>
              <a:gd name="connisteX29" fmla="*/ 523875 w 2863215"/>
              <a:gd name="connsiteY29" fmla="*/ 584835 h 769620"/>
              <a:gd name="connisteX30" fmla="*/ 523875 w 2863215"/>
              <a:gd name="connsiteY30" fmla="*/ 661670 h 769620"/>
              <a:gd name="connisteX31" fmla="*/ 431165 w 2863215"/>
              <a:gd name="connsiteY31" fmla="*/ 676910 h 769620"/>
              <a:gd name="connisteX32" fmla="*/ 354330 w 2863215"/>
              <a:gd name="connsiteY32" fmla="*/ 676910 h 769620"/>
              <a:gd name="connisteX33" fmla="*/ 277495 w 2863215"/>
              <a:gd name="connsiteY33" fmla="*/ 661670 h 769620"/>
              <a:gd name="connisteX34" fmla="*/ 184785 w 2863215"/>
              <a:gd name="connsiteY34" fmla="*/ 615315 h 769620"/>
              <a:gd name="connisteX35" fmla="*/ 61595 w 2863215"/>
              <a:gd name="connsiteY35" fmla="*/ 553720 h 769620"/>
              <a:gd name="connisteX36" fmla="*/ 15875 w 2863215"/>
              <a:gd name="connsiteY36" fmla="*/ 476885 h 769620"/>
              <a:gd name="connisteX37" fmla="*/ 0 w 2863215"/>
              <a:gd name="connsiteY37" fmla="*/ 384810 h 769620"/>
              <a:gd name="connisteX38" fmla="*/ 0 w 2863215"/>
              <a:gd name="connsiteY38" fmla="*/ 307340 h 769620"/>
              <a:gd name="connisteX39" fmla="*/ 15875 w 2863215"/>
              <a:gd name="connsiteY39" fmla="*/ 230505 h 769620"/>
              <a:gd name="connisteX40" fmla="*/ 92710 w 2863215"/>
              <a:gd name="connsiteY40" fmla="*/ 184150 h 769620"/>
              <a:gd name="connisteX41" fmla="*/ 169545 w 2863215"/>
              <a:gd name="connsiteY41" fmla="*/ 184150 h 769620"/>
              <a:gd name="connisteX42" fmla="*/ 246380 w 2863215"/>
              <a:gd name="connsiteY42" fmla="*/ 215265 h 769620"/>
              <a:gd name="connisteX43" fmla="*/ 339090 w 2863215"/>
              <a:gd name="connsiteY43" fmla="*/ 215265 h 769620"/>
              <a:gd name="connisteX44" fmla="*/ 415925 w 2863215"/>
              <a:gd name="connsiteY44" fmla="*/ 168910 h 769620"/>
              <a:gd name="connisteX45" fmla="*/ 492760 w 2863215"/>
              <a:gd name="connsiteY45" fmla="*/ 76835 h 769620"/>
              <a:gd name="connisteX46" fmla="*/ 492760 w 2863215"/>
              <a:gd name="connsiteY46" fmla="*/ 0 h 769620"/>
              <a:gd name="connisteX47" fmla="*/ 600710 w 2863215"/>
              <a:gd name="connsiteY47" fmla="*/ 15240 h 769620"/>
              <a:gd name="connisteX48" fmla="*/ 708660 w 2863215"/>
              <a:gd name="connsiteY48" fmla="*/ 92075 h 7696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</a:cxnLst>
            <a:rect l="l" t="t" r="r" b="b"/>
            <a:pathLst>
              <a:path w="2863215" h="769620">
                <a:moveTo>
                  <a:pt x="970280" y="15240"/>
                </a:moveTo>
                <a:lnTo>
                  <a:pt x="1478280" y="123190"/>
                </a:lnTo>
                <a:lnTo>
                  <a:pt x="1863090" y="230505"/>
                </a:lnTo>
                <a:lnTo>
                  <a:pt x="2063115" y="276860"/>
                </a:lnTo>
                <a:lnTo>
                  <a:pt x="2155190" y="276860"/>
                </a:lnTo>
                <a:lnTo>
                  <a:pt x="2432685" y="384810"/>
                </a:lnTo>
                <a:lnTo>
                  <a:pt x="2663190" y="446405"/>
                </a:lnTo>
                <a:lnTo>
                  <a:pt x="2755900" y="523240"/>
                </a:lnTo>
                <a:lnTo>
                  <a:pt x="2832735" y="631190"/>
                </a:lnTo>
                <a:lnTo>
                  <a:pt x="2863215" y="708025"/>
                </a:lnTo>
                <a:lnTo>
                  <a:pt x="2632710" y="753745"/>
                </a:lnTo>
                <a:lnTo>
                  <a:pt x="2540000" y="769620"/>
                </a:lnTo>
                <a:lnTo>
                  <a:pt x="2463165" y="769620"/>
                </a:lnTo>
                <a:lnTo>
                  <a:pt x="2186305" y="708025"/>
                </a:lnTo>
                <a:lnTo>
                  <a:pt x="1831975" y="615315"/>
                </a:lnTo>
                <a:lnTo>
                  <a:pt x="1708785" y="600075"/>
                </a:lnTo>
                <a:lnTo>
                  <a:pt x="1555115" y="584835"/>
                </a:lnTo>
                <a:lnTo>
                  <a:pt x="1462405" y="569595"/>
                </a:lnTo>
                <a:lnTo>
                  <a:pt x="1385570" y="569595"/>
                </a:lnTo>
                <a:lnTo>
                  <a:pt x="1216660" y="569595"/>
                </a:lnTo>
                <a:lnTo>
                  <a:pt x="1108710" y="553720"/>
                </a:lnTo>
                <a:lnTo>
                  <a:pt x="1031875" y="553720"/>
                </a:lnTo>
                <a:lnTo>
                  <a:pt x="954405" y="446405"/>
                </a:lnTo>
                <a:lnTo>
                  <a:pt x="847090" y="384810"/>
                </a:lnTo>
                <a:lnTo>
                  <a:pt x="723900" y="323215"/>
                </a:lnTo>
                <a:lnTo>
                  <a:pt x="647065" y="276860"/>
                </a:lnTo>
                <a:lnTo>
                  <a:pt x="569595" y="353695"/>
                </a:lnTo>
                <a:lnTo>
                  <a:pt x="523875" y="430530"/>
                </a:lnTo>
                <a:lnTo>
                  <a:pt x="523875" y="508000"/>
                </a:lnTo>
                <a:lnTo>
                  <a:pt x="523875" y="584835"/>
                </a:lnTo>
                <a:lnTo>
                  <a:pt x="523875" y="661670"/>
                </a:lnTo>
                <a:lnTo>
                  <a:pt x="431165" y="676910"/>
                </a:lnTo>
                <a:lnTo>
                  <a:pt x="354330" y="676910"/>
                </a:lnTo>
                <a:lnTo>
                  <a:pt x="277495" y="661670"/>
                </a:lnTo>
                <a:lnTo>
                  <a:pt x="184785" y="615315"/>
                </a:lnTo>
                <a:lnTo>
                  <a:pt x="61595" y="553720"/>
                </a:lnTo>
                <a:lnTo>
                  <a:pt x="15875" y="476885"/>
                </a:lnTo>
                <a:lnTo>
                  <a:pt x="0" y="384810"/>
                </a:lnTo>
                <a:lnTo>
                  <a:pt x="0" y="307340"/>
                </a:lnTo>
                <a:lnTo>
                  <a:pt x="15875" y="230505"/>
                </a:lnTo>
                <a:lnTo>
                  <a:pt x="92710" y="184150"/>
                </a:lnTo>
                <a:lnTo>
                  <a:pt x="169545" y="184150"/>
                </a:lnTo>
                <a:lnTo>
                  <a:pt x="246380" y="215265"/>
                </a:lnTo>
                <a:lnTo>
                  <a:pt x="339090" y="215265"/>
                </a:lnTo>
                <a:lnTo>
                  <a:pt x="415925" y="168910"/>
                </a:lnTo>
                <a:lnTo>
                  <a:pt x="492760" y="76835"/>
                </a:lnTo>
                <a:lnTo>
                  <a:pt x="492760" y="0"/>
                </a:lnTo>
                <a:lnTo>
                  <a:pt x="600710" y="15240"/>
                </a:lnTo>
                <a:lnTo>
                  <a:pt x="708660" y="92075"/>
                </a:ln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510655" y="434340"/>
            <a:ext cx="3079115" cy="954405"/>
          </a:xfrm>
          <a:prstGeom prst="round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ndir (1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BELGİSİZ SIFAT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772795"/>
            <a:ext cx="10972800" cy="4238625"/>
          </a:xfrm>
        </p:spPr>
        <p:txBody>
          <a:bodyPr/>
          <a:lstStyle/>
          <a:p>
            <a:r>
              <a:rPr lang="tr-TR" altLang="en-US"/>
              <a:t>TANIM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İsimlerin sayılarını ve miktarlarını kesin olarak değil,yaklaşık,aşağı yukarı,belli belirsiz bildiren sıfatlarıdır.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Açıklamalı örnekler: </a:t>
            </a:r>
          </a:p>
          <a:p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“başka sınıfta derse girmeyi istedi.” cümlesinde “başka”sözcüğü “sınıf”adını kesin olmayacak bir biçimde belirttiğinden ,bu sözcük belgisiz sıfattır.</a:t>
            </a: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PresentationFormat>Geniş ekran</PresentationFormat>
  <Paragraphs>55</Paragraphs>
  <Slides>28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0" baseType="lpstr">
      <vt:lpstr>Arial</vt:lpstr>
      <vt:lpstr>Blue Waves</vt:lpstr>
      <vt:lpstr>sıfatlar</vt:lpstr>
      <vt:lpstr>BAŞLIKLAR</vt:lpstr>
      <vt:lpstr>NİTELEME SIFATLARI</vt:lpstr>
      <vt:lpstr>PowerPoint Sunusu</vt:lpstr>
      <vt:lpstr>BELİRTME SIFATLARI</vt:lpstr>
      <vt:lpstr>PowerPoint Sunusu</vt:lpstr>
      <vt:lpstr>2.sayı sıfatı</vt:lpstr>
      <vt:lpstr>PowerPoint Sunusu</vt:lpstr>
      <vt:lpstr>BELGİSİZ SIFAT</vt:lpstr>
      <vt:lpstr>PowerPoint Sunusu</vt:lpstr>
      <vt:lpstr>soru sıfatı </vt:lpstr>
      <vt:lpstr>PowerPoint Sunusu</vt:lpstr>
      <vt:lpstr>PowerPoint Sunusu</vt:lpstr>
      <vt:lpstr>sıfatlarda pekiştirme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HAZIRLAYAN:CEYLİN NİSA ERCİYES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2021-03-22T12:55:35Z</dcterms:created>
  <dcterms:modified xsi:type="dcterms:W3CDTF">2021-03-23T07:43:19Z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1033-11.2.0.9984</vt:lpwstr>
  </property>
</Properties>
</file>