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02" y="4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endParaRPr lang="en-US" dirty="0"/>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2297137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285822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tıklatın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485073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416172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2920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384655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5199740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155016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a:t>Asıl başlık stili için tıklatın</a:t>
            </a:r>
            <a:endParaRPr lang="en-US" dirty="0"/>
          </a:p>
        </p:txBody>
      </p:sp>
      <p:sp>
        <p:nvSpPr>
          <p:cNvPr id="3" name="Content Placeholder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2136471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33D6F2E7-1E8E-45B8-A059-F6E8B9DDDC12}" type="datetimeFigureOut">
              <a:rPr lang="tr-TR" smtClean="0"/>
              <a:pPr/>
              <a:t>8.01.2021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625134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33D6F2E7-1E8E-45B8-A059-F6E8B9DDDC12}" type="datetimeFigureOut">
              <a:rPr lang="tr-TR" smtClean="0"/>
              <a:pPr/>
              <a:t>8.01.2021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06483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33D6F2E7-1E8E-45B8-A059-F6E8B9DDDC12}" type="datetimeFigureOut">
              <a:rPr lang="tr-TR" smtClean="0"/>
              <a:pPr/>
              <a:t>8.01.2021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1313100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33D6F2E7-1E8E-45B8-A059-F6E8B9DDDC12}" type="datetimeFigureOut">
              <a:rPr lang="tr-TR" smtClean="0"/>
              <a:pPr/>
              <a:t>8.01.2021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348202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D6F2E7-1E8E-45B8-A059-F6E8B9DDDC12}" type="datetimeFigureOut">
              <a:rPr lang="tr-TR" smtClean="0"/>
              <a:pPr/>
              <a:t>8.01.2021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2051657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33D6F2E7-1E8E-45B8-A059-F6E8B9DDDC12}" type="datetimeFigureOut">
              <a:rPr lang="tr-TR" smtClean="0"/>
              <a:pPr/>
              <a:t>8.01.2021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2472614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33D6F2E7-1E8E-45B8-A059-F6E8B9DDDC12}" type="datetimeFigureOut">
              <a:rPr lang="tr-TR" smtClean="0"/>
              <a:pPr/>
              <a:t>8.01.2021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A7F9C8-203A-420A-9D93-32830C8EF076}" type="slidenum">
              <a:rPr lang="tr-TR" smtClean="0"/>
              <a:pPr/>
              <a:t>‹#›</a:t>
            </a:fld>
            <a:endParaRPr lang="tr-TR"/>
          </a:p>
        </p:txBody>
      </p:sp>
    </p:spTree>
    <p:extLst>
      <p:ext uri="{BB962C8B-B14F-4D97-AF65-F5344CB8AC3E}">
        <p14:creationId xmlns:p14="http://schemas.microsoft.com/office/powerpoint/2010/main" val="567209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3D6F2E7-1E8E-45B8-A059-F6E8B9DDDC12}" type="datetimeFigureOut">
              <a:rPr lang="tr-TR" smtClean="0"/>
              <a:pPr/>
              <a:t>8.01.2021</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5A7F9C8-203A-420A-9D93-32830C8EF076}" type="slidenum">
              <a:rPr lang="tr-TR" smtClean="0"/>
              <a:pPr/>
              <a:t>‹#›</a:t>
            </a:fld>
            <a:endParaRPr lang="tr-TR"/>
          </a:p>
        </p:txBody>
      </p:sp>
    </p:spTree>
    <p:extLst>
      <p:ext uri="{BB962C8B-B14F-4D97-AF65-F5344CB8AC3E}">
        <p14:creationId xmlns:p14="http://schemas.microsoft.com/office/powerpoint/2010/main" val="182290660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a:t>Muson İklimi</a:t>
            </a:r>
          </a:p>
        </p:txBody>
      </p:sp>
      <p:sp>
        <p:nvSpPr>
          <p:cNvPr id="3" name="Alt Başlık 2"/>
          <p:cNvSpPr>
            <a:spLocks noGrp="1"/>
          </p:cNvSpPr>
          <p:nvPr>
            <p:ph type="subTitle" idx="1"/>
          </p:nvPr>
        </p:nvSpPr>
        <p:spPr>
          <a:xfrm>
            <a:off x="1507067" y="4050836"/>
            <a:ext cx="7766936" cy="1096899"/>
          </a:xfrm>
        </p:spPr>
        <p:txBody>
          <a:bodyPr/>
          <a:lstStyle/>
          <a:p>
            <a:r>
              <a:rPr lang="tr-TR" dirty="0"/>
              <a:t>Hazırlayan:…………………………..    </a:t>
            </a:r>
          </a:p>
        </p:txBody>
      </p:sp>
    </p:spTree>
    <p:extLst>
      <p:ext uri="{BB962C8B-B14F-4D97-AF65-F5344CB8AC3E}">
        <p14:creationId xmlns:p14="http://schemas.microsoft.com/office/powerpoint/2010/main" val="250690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t>Kış aylarında ise karadan denize doğru serin ve kuru eser.</a:t>
            </a: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61344" y="2186781"/>
            <a:ext cx="6229350" cy="3829050"/>
          </a:xfrm>
        </p:spPr>
      </p:pic>
    </p:spTree>
    <p:extLst>
      <p:ext uri="{BB962C8B-B14F-4D97-AF65-F5344CB8AC3E}">
        <p14:creationId xmlns:p14="http://schemas.microsoft.com/office/powerpoint/2010/main" val="305495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40396" y="142603"/>
            <a:ext cx="8596668" cy="6415852"/>
          </a:xfrm>
        </p:spPr>
        <p:txBody>
          <a:bodyPr>
            <a:normAutofit/>
          </a:bodyPr>
          <a:lstStyle/>
          <a:p>
            <a:r>
              <a:rPr lang="tr-TR" sz="2800" dirty="0"/>
              <a:t>Nisan-Eylül ayları arasında Güney Asya'da kara sıcaklığı ortalaması 45 derece iken, denizlerde sıcaklık 25 derece olur. Muson yağmurları şiddetli olabileceğinden, özellikle karaya vurdukları sahil kesimlerinde ciddi sel baskınlarına ve dev dalgalara sebep olurlar. Ayrıca asit yağmuru yağar.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8557" y="3057525"/>
            <a:ext cx="6700345" cy="3500930"/>
          </a:xfrm>
          <a:prstGeom prst="rect">
            <a:avLst/>
          </a:prstGeom>
        </p:spPr>
      </p:pic>
    </p:spTree>
    <p:extLst>
      <p:ext uri="{BB962C8B-B14F-4D97-AF65-F5344CB8AC3E}">
        <p14:creationId xmlns:p14="http://schemas.microsoft.com/office/powerpoint/2010/main" val="1950667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Teşekkür Ederim.</a:t>
            </a:r>
          </a:p>
        </p:txBody>
      </p:sp>
      <p:sp>
        <p:nvSpPr>
          <p:cNvPr id="3" name="İçerik Yer Tutucusu 2"/>
          <p:cNvSpPr>
            <a:spLocks noGrp="1"/>
          </p:cNvSpPr>
          <p:nvPr>
            <p:ph idx="1"/>
          </p:nvPr>
        </p:nvSpPr>
        <p:spPr/>
        <p:txBody>
          <a:bodyPr/>
          <a:lstStyle/>
          <a:p>
            <a:r>
              <a:rPr lang="tr-TR"/>
              <a:t>………………………………..</a:t>
            </a:r>
            <a:endParaRPr lang="tr-TR" dirty="0"/>
          </a:p>
        </p:txBody>
      </p:sp>
    </p:spTree>
    <p:extLst>
      <p:ext uri="{BB962C8B-B14F-4D97-AF65-F5344CB8AC3E}">
        <p14:creationId xmlns:p14="http://schemas.microsoft.com/office/powerpoint/2010/main" val="1143222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Muson İklimi Nedir ?</a:t>
            </a:r>
          </a:p>
        </p:txBody>
      </p:sp>
      <p:sp>
        <p:nvSpPr>
          <p:cNvPr id="3" name="İçerik Yer Tutucusu 2"/>
          <p:cNvSpPr>
            <a:spLocks noGrp="1"/>
          </p:cNvSpPr>
          <p:nvPr>
            <p:ph idx="1"/>
          </p:nvPr>
        </p:nvSpPr>
        <p:spPr/>
        <p:txBody>
          <a:bodyPr>
            <a:noAutofit/>
          </a:bodyPr>
          <a:lstStyle/>
          <a:p>
            <a:r>
              <a:rPr lang="tr-TR" sz="3600" dirty="0"/>
              <a:t>Muson iklimi, tropikal iklim özellikleri taşıyan Güney, Güneydoğu ve Doğu Asya’da etkilidir. </a:t>
            </a:r>
            <a:r>
              <a:rPr lang="tr-TR" sz="3600" b="1" dirty="0"/>
              <a:t>Görkemli yağmur bulutları, aralıksız yağış ve güçlü rüzgârları başta gelen özelliğidir. </a:t>
            </a:r>
            <a:r>
              <a:rPr lang="tr-TR" sz="3600" dirty="0"/>
              <a:t>En yağışlı iklim tipidir dolayısı ile sık sık sel felaketi görünür.</a:t>
            </a:r>
          </a:p>
        </p:txBody>
      </p:sp>
    </p:spTree>
    <p:extLst>
      <p:ext uri="{BB962C8B-B14F-4D97-AF65-F5344CB8AC3E}">
        <p14:creationId xmlns:p14="http://schemas.microsoft.com/office/powerpoint/2010/main" val="4089473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7334" y="433755"/>
            <a:ext cx="8596668" cy="5607608"/>
          </a:xfrm>
        </p:spPr>
        <p:txBody>
          <a:bodyPr>
            <a:normAutofit/>
          </a:bodyPr>
          <a:lstStyle/>
          <a:p>
            <a:r>
              <a:rPr lang="tr-TR" sz="4400" dirty="0"/>
              <a:t>Buralarda Yaz mevsimleri ılık ve yağışlı , kışlar kuru ve soğuk geçer. Bu yönüyle savan iklimi ile benzerlik gösterir. Sıcaklık ortalaması bütün yıl 10 °C </a:t>
            </a:r>
            <a:r>
              <a:rPr lang="tr-TR" sz="4400" dirty="0" err="1"/>
              <a:t>nin</a:t>
            </a:r>
            <a:r>
              <a:rPr lang="tr-TR" sz="4400" dirty="0"/>
              <a:t> üstündedir. Yıllık sıcaklık farkı daha kuzeyde yer aldığından Savan iklimine göre fazladır.</a:t>
            </a:r>
          </a:p>
        </p:txBody>
      </p:sp>
    </p:spTree>
    <p:extLst>
      <p:ext uri="{BB962C8B-B14F-4D97-AF65-F5344CB8AC3E}">
        <p14:creationId xmlns:p14="http://schemas.microsoft.com/office/powerpoint/2010/main" val="34967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7334" y="351693"/>
            <a:ext cx="8596668" cy="5689670"/>
          </a:xfrm>
        </p:spPr>
        <p:txBody>
          <a:bodyPr>
            <a:normAutofit/>
          </a:bodyPr>
          <a:lstStyle/>
          <a:p>
            <a:r>
              <a:rPr lang="tr-TR" sz="4000" dirty="0"/>
              <a:t>Yıllık yağış miktarı 1000-1500 milimetre civarındadır. Ancak kıyı kesimlerde bu yağış miktarı çok daha fazla olabilmektedir. Dünyanın en fazla yağış alan yeri, Hindistan’ın kuzey doğusunda yer alan Assam bölgesindeki </a:t>
            </a:r>
            <a:r>
              <a:rPr lang="tr-TR" sz="4000" dirty="0" err="1"/>
              <a:t>Çerapunçi'dir</a:t>
            </a:r>
            <a:r>
              <a:rPr lang="tr-TR" sz="4000" dirty="0"/>
              <a:t>. Yıllık 12000 mm yağış alabilmektedir.</a:t>
            </a:r>
          </a:p>
        </p:txBody>
      </p:sp>
    </p:spTree>
    <p:extLst>
      <p:ext uri="{BB962C8B-B14F-4D97-AF65-F5344CB8AC3E}">
        <p14:creationId xmlns:p14="http://schemas.microsoft.com/office/powerpoint/2010/main" val="177643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t>Aşağıda ki grafikten yağış ve sıcaklık grafiğini inceleyebilirsiniz.</a:t>
            </a:r>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8581" y="2160588"/>
            <a:ext cx="6178316" cy="4167031"/>
          </a:xfrm>
        </p:spPr>
      </p:pic>
    </p:spTree>
    <p:extLst>
      <p:ext uri="{BB962C8B-B14F-4D97-AF65-F5344CB8AC3E}">
        <p14:creationId xmlns:p14="http://schemas.microsoft.com/office/powerpoint/2010/main" val="138078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45802" y="410616"/>
            <a:ext cx="8687383" cy="5942887"/>
          </a:xfrm>
        </p:spPr>
        <p:txBody>
          <a:bodyPr>
            <a:normAutofit/>
          </a:bodyPr>
          <a:lstStyle/>
          <a:p>
            <a:r>
              <a:rPr lang="tr-TR" sz="3500" dirty="0"/>
              <a:t>Hindistan'da su ve nehirler kutsal sayılır, her sene Muson mevsiminde nehirlerde törenler yapılır. </a:t>
            </a:r>
            <a:r>
              <a:rPr lang="tr-TR" sz="3500" dirty="0" err="1"/>
              <a:t>Ganj</a:t>
            </a:r>
            <a:r>
              <a:rPr lang="tr-TR" sz="3500" dirty="0"/>
              <a:t> nehri, bu törenlerin merkezini oluşturur.</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4312" y="2936682"/>
            <a:ext cx="5130362" cy="3416821"/>
          </a:xfrm>
          <a:prstGeom prst="rect">
            <a:avLst/>
          </a:prstGeom>
        </p:spPr>
      </p:pic>
    </p:spTree>
    <p:extLst>
      <p:ext uri="{BB962C8B-B14F-4D97-AF65-F5344CB8AC3E}">
        <p14:creationId xmlns:p14="http://schemas.microsoft.com/office/powerpoint/2010/main" val="364844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82741" y="284492"/>
            <a:ext cx="8596668" cy="1623135"/>
          </a:xfrm>
        </p:spPr>
        <p:txBody>
          <a:bodyPr>
            <a:normAutofit/>
          </a:bodyPr>
          <a:lstStyle/>
          <a:p>
            <a:r>
              <a:rPr lang="tr-TR" sz="3200" dirty="0"/>
              <a:t>Bitki örtüsü kışın yaprağını döken geniş yapraklı muson ormanlarıdır. Muson ormanlarının tipik ağacı ise tik ağacıdır.</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8528" y="2210752"/>
            <a:ext cx="7442136" cy="3417537"/>
          </a:xfrm>
          <a:prstGeom prst="rect">
            <a:avLst/>
          </a:prstGeom>
        </p:spPr>
      </p:pic>
    </p:spTree>
    <p:extLst>
      <p:ext uri="{BB962C8B-B14F-4D97-AF65-F5344CB8AC3E}">
        <p14:creationId xmlns:p14="http://schemas.microsoft.com/office/powerpoint/2010/main" val="1952618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4138" y="409903"/>
            <a:ext cx="8879864" cy="5631459"/>
          </a:xfrm>
        </p:spPr>
        <p:txBody>
          <a:bodyPr>
            <a:normAutofit/>
          </a:bodyPr>
          <a:lstStyle/>
          <a:p>
            <a:r>
              <a:rPr lang="tr-TR" sz="4000" dirty="0"/>
              <a:t>Muson, yaz ve kış aylarında farklı davranışlar göstermektedir. Hint yarımadasının Asya kıtasını sıkıştırması ile yükselen </a:t>
            </a:r>
            <a:r>
              <a:rPr lang="tr-TR" sz="4000" dirty="0" err="1"/>
              <a:t>Himalaya</a:t>
            </a:r>
            <a:r>
              <a:rPr lang="tr-TR" sz="4000" dirty="0"/>
              <a:t> Dağları, Hint Okyanusundan gelen nemli ve göreceli olarak soğuk ya da sıcak olan havanın tüm yağışını aynı periyotlarla Hint anakarası üzerinde bırakmasına yol açmaktadır.</a:t>
            </a:r>
          </a:p>
        </p:txBody>
      </p:sp>
    </p:spTree>
    <p:extLst>
      <p:ext uri="{BB962C8B-B14F-4D97-AF65-F5344CB8AC3E}">
        <p14:creationId xmlns:p14="http://schemas.microsoft.com/office/powerpoint/2010/main" val="230483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7334" y="126125"/>
            <a:ext cx="8596668" cy="5915238"/>
          </a:xfrm>
        </p:spPr>
        <p:txBody>
          <a:bodyPr>
            <a:normAutofit/>
          </a:bodyPr>
          <a:lstStyle/>
          <a:p>
            <a:r>
              <a:rPr lang="tr-TR" sz="3600" dirty="0"/>
              <a:t>Amerika'nın </a:t>
            </a:r>
            <a:r>
              <a:rPr lang="tr-TR" sz="3600" dirty="0" err="1"/>
              <a:t>Las</a:t>
            </a:r>
            <a:r>
              <a:rPr lang="tr-TR" sz="3600" dirty="0"/>
              <a:t> </a:t>
            </a:r>
            <a:r>
              <a:rPr lang="tr-TR" sz="3600" dirty="0" err="1"/>
              <a:t>Vegas</a:t>
            </a:r>
            <a:r>
              <a:rPr lang="tr-TR" sz="3600" dirty="0"/>
              <a:t> kentini de kapsayan kesiminde, Asya musonuna göre sakin kalmakla birlikte Amerika kıtasına ait Muson sistemi bulunmaktadır. Yaz Musonları, üç aylık bir dönemde etkili olur. Soğuk olan Hint Okyanusundan anakaraya doğru esen nemli rüzgâr, alçak basınç alanı oluşturarak bol miktarda yağış bırakır.</a:t>
            </a:r>
          </a:p>
        </p:txBody>
      </p:sp>
    </p:spTree>
    <p:extLst>
      <p:ext uri="{BB962C8B-B14F-4D97-AF65-F5344CB8AC3E}">
        <p14:creationId xmlns:p14="http://schemas.microsoft.com/office/powerpoint/2010/main" val="3869797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Kristal">
  <a:themeElements>
    <a:clrScheme name="Kristal">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Kristal">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ristal">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27</TotalTime>
  <Words>332</Words>
  <PresentationFormat>Geniş ekran</PresentationFormat>
  <Paragraphs>15</Paragraphs>
  <Slides>12</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12</vt:i4>
      </vt:variant>
    </vt:vector>
  </HeadingPairs>
  <TitlesOfParts>
    <vt:vector size="16" baseType="lpstr">
      <vt:lpstr>Arial</vt:lpstr>
      <vt:lpstr>Trebuchet MS</vt:lpstr>
      <vt:lpstr>Wingdings 3</vt:lpstr>
      <vt:lpstr>Kristal</vt:lpstr>
      <vt:lpstr>Muson İklimi</vt:lpstr>
      <vt:lpstr>Muson İklimi Nedir ?</vt:lpstr>
      <vt:lpstr>PowerPoint Sunusu</vt:lpstr>
      <vt:lpstr>PowerPoint Sunusu</vt:lpstr>
      <vt:lpstr>Aşağıda ki grafikten yağış ve sıcaklık grafiğini inceleyebilirsiniz.</vt:lpstr>
      <vt:lpstr>PowerPoint Sunusu</vt:lpstr>
      <vt:lpstr>PowerPoint Sunusu</vt:lpstr>
      <vt:lpstr>PowerPoint Sunusu</vt:lpstr>
      <vt:lpstr>PowerPoint Sunusu</vt:lpstr>
      <vt:lpstr>Kış aylarında ise karadan denize doğru serin ve kuru eser.</vt:lpstr>
      <vt:lpstr>PowerPoint Sunusu</vt:lpstr>
      <vt:lpstr>Teşekkür Ederim.</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2021-01-05T07:13:32Z</dcterms:created>
  <dcterms:modified xsi:type="dcterms:W3CDTF">2021-01-08T13:03:12Z</dcterms:modified>
  <cp:category>https://www.sorubak.com</cp:category>
</cp:coreProperties>
</file>