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Default Extension="wdp" ContentType="image/vnd.ms-photo"/>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comments/comment1.xml" ContentType="application/vnd.openxmlformats-officedocument.presentationml.comments+xml"/>
  <Override PartName="/ppt/slideMasters/slideMaster7.xml" ContentType="application/vnd.openxmlformats-officedocument.presentationml.slideMaster+xml"/>
  <Override PartName="/ppt/slideLayouts/slideLayout99.xml" ContentType="application/vnd.openxmlformats-officedocument.presentationml.slideLayout+xml"/>
  <Override PartName="/ppt/theme/theme9.xml" ContentType="application/vnd.openxmlformats-officedocument.theme+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slideLayouts/slideLayout97.xml" ContentType="application/vnd.openxmlformats-officedocument.presentationml.slideLayout+xml"/>
  <Override PartName="/docProps/core.xml" ContentType="application/vnd.openxmlformats-package.core-properties+xml"/>
  <Default Extension="mp4" ContentType="video/mp4"/>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Default Extension="svg" ContentType="image/svg+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commentAuthors.xml" ContentType="application/vnd.openxmlformats-officedocument.presentationml.commentAuthors+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Default Extension="wav" ContentType="audio/wav"/>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96" r:id="rId3"/>
    <p:sldMasterId id="2147483708" r:id="rId4"/>
    <p:sldMasterId id="2147483721" r:id="rId5"/>
    <p:sldMasterId id="2147483746" r:id="rId6"/>
    <p:sldMasterId id="2147483758" r:id="rId7"/>
    <p:sldMasterId id="2147483796" r:id="rId8"/>
    <p:sldMasterId id="2147483841" r:id="rId9"/>
  </p:sldMasterIdLst>
  <p:notesMasterIdLst>
    <p:notesMasterId r:id="rId47"/>
  </p:notesMasterIdLst>
  <p:sldIdLst>
    <p:sldId id="258" r:id="rId10"/>
    <p:sldId id="293" r:id="rId11"/>
    <p:sldId id="262" r:id="rId12"/>
    <p:sldId id="264" r:id="rId13"/>
    <p:sldId id="266" r:id="rId14"/>
    <p:sldId id="267" r:id="rId15"/>
    <p:sldId id="272" r:id="rId16"/>
    <p:sldId id="273" r:id="rId17"/>
    <p:sldId id="275" r:id="rId18"/>
    <p:sldId id="277" r:id="rId19"/>
    <p:sldId id="279" r:id="rId20"/>
    <p:sldId id="281" r:id="rId21"/>
    <p:sldId id="282" r:id="rId22"/>
    <p:sldId id="283" r:id="rId23"/>
    <p:sldId id="284" r:id="rId24"/>
    <p:sldId id="285" r:id="rId25"/>
    <p:sldId id="286" r:id="rId26"/>
    <p:sldId id="287" r:id="rId27"/>
    <p:sldId id="288" r:id="rId28"/>
    <p:sldId id="294" r:id="rId29"/>
    <p:sldId id="295" r:id="rId30"/>
    <p:sldId id="296" r:id="rId31"/>
    <p:sldId id="302" r:id="rId32"/>
    <p:sldId id="303" r:id="rId33"/>
    <p:sldId id="304" r:id="rId34"/>
    <p:sldId id="305" r:id="rId35"/>
    <p:sldId id="306" r:id="rId36"/>
    <p:sldId id="307" r:id="rId37"/>
    <p:sldId id="308" r:id="rId38"/>
    <p:sldId id="297" r:id="rId39"/>
    <p:sldId id="298" r:id="rId40"/>
    <p:sldId id="268" r:id="rId41"/>
    <p:sldId id="269" r:id="rId42"/>
    <p:sldId id="299" r:id="rId43"/>
    <p:sldId id="300" r:id="rId44"/>
    <p:sldId id="278" r:id="rId45"/>
    <p:sldId id="309"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stafa Yıldırım" initials="MY" lastIdx="1" clrIdx="0">
    <p:extLst>
      <p:ext uri="{19B8F6BF-5375-455C-9EA6-DF929625EA0E}">
        <p15:presenceInfo xmlns="" xmlns:p15="http://schemas.microsoft.com/office/powerpoint/2012/main" userId="95a01589e0bc80e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CC00CC"/>
    <a:srgbClr val="E82665"/>
    <a:srgbClr val="72CEE3"/>
    <a:srgbClr val="F0555B"/>
    <a:srgbClr val="FF5050"/>
    <a:srgbClr val="C6A9A5"/>
    <a:srgbClr val="FF7C80"/>
    <a:srgbClr val="33CCFF"/>
    <a:srgbClr val="F8A555"/>
    <a:srgbClr val="CC99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44" autoAdjust="0"/>
    <p:restoredTop sz="93979" autoAdjust="0"/>
  </p:normalViewPr>
  <p:slideViewPr>
    <p:cSldViewPr snapToGrid="0">
      <p:cViewPr varScale="1">
        <p:scale>
          <a:sx n="74" d="100"/>
          <a:sy n="74" d="100"/>
        </p:scale>
        <p:origin x="-96" y="-46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presProps" Target="pres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commentAuthors" Target="commentAuthors.xml"/><Relationship Id="rId8" Type="http://schemas.openxmlformats.org/officeDocument/2006/relationships/slideMaster" Target="slideMasters/slideMaster8.xml"/><Relationship Id="rId51"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9-10-12T16:38:03.009" idx="1">
    <p:pos x="10" y="10"/>
    <p:text/>
    <p:extLst>
      <p:ext uri="{C676402C-5697-4E1C-873F-D02D1690AC5C}">
        <p15:threadingInfo xmlns="" xmlns:p15="http://schemas.microsoft.com/office/powerpoint/2012/main" timeZoneBias="-18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B04369-C00A-41CB-8969-AA0369A502B9}" type="datetimeFigureOut">
              <a:rPr lang="tr-TR" smtClean="0"/>
              <a:pPr/>
              <a:t>28/11/2020</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15D5BB-C550-4C1A-9DA8-E61977883CC6}" type="slidenum">
              <a:rPr lang="tr-TR" smtClean="0"/>
              <a:pPr/>
              <a:t>‹#›</a:t>
            </a:fld>
            <a:endParaRPr lang="tr-TR"/>
          </a:p>
        </p:txBody>
      </p:sp>
    </p:spTree>
    <p:extLst>
      <p:ext uri="{BB962C8B-B14F-4D97-AF65-F5344CB8AC3E}">
        <p14:creationId xmlns="" xmlns:p14="http://schemas.microsoft.com/office/powerpoint/2010/main" val="711831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2815D5BB-C550-4C1A-9DA8-E61977883CC6}" type="slidenum">
              <a:rPr lang="tr-TR" smtClean="0"/>
              <a:pPr/>
              <a:t>16</a:t>
            </a:fld>
            <a:endParaRPr lang="tr-TR"/>
          </a:p>
        </p:txBody>
      </p:sp>
    </p:spTree>
    <p:extLst>
      <p:ext uri="{BB962C8B-B14F-4D97-AF65-F5344CB8AC3E}">
        <p14:creationId xmlns="" xmlns:p14="http://schemas.microsoft.com/office/powerpoint/2010/main" val="2402971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421BB08-20B1-4A6A-B216-7225304B18E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 xmlns:a16="http://schemas.microsoft.com/office/drawing/2014/main" id="{7B222C61-F5B2-4B3B-A76A-250BDE186E4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 xmlns:a16="http://schemas.microsoft.com/office/drawing/2014/main" id="{E788BB23-4D91-4C30-8C15-193DBF124D71}"/>
              </a:ext>
            </a:extLst>
          </p:cNvPr>
          <p:cNvSpPr>
            <a:spLocks noGrp="1"/>
          </p:cNvSpPr>
          <p:nvPr>
            <p:ph type="dt" sz="half" idx="10"/>
          </p:nvPr>
        </p:nvSpPr>
        <p:spPr/>
        <p:txBody>
          <a:bodyPr/>
          <a:lstStyle/>
          <a:p>
            <a:fld id="{B745DF87-A360-45F3-8086-98096786ED18}" type="datetimeFigureOut">
              <a:rPr lang="en-IN" smtClean="0"/>
              <a:pPr/>
              <a:t>28-11-2020</a:t>
            </a:fld>
            <a:endParaRPr lang="en-IN"/>
          </a:p>
        </p:txBody>
      </p:sp>
      <p:sp>
        <p:nvSpPr>
          <p:cNvPr id="5" name="Footer Placeholder 4">
            <a:extLst>
              <a:ext uri="{FF2B5EF4-FFF2-40B4-BE49-F238E27FC236}">
                <a16:creationId xmlns="" xmlns:a16="http://schemas.microsoft.com/office/drawing/2014/main" id="{76E0649E-C330-4E3F-AEBA-7FAAD45E33A7}"/>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 xmlns:a16="http://schemas.microsoft.com/office/drawing/2014/main" id="{07E22238-B3B9-48F6-810F-63C9AEB23CE0}"/>
              </a:ext>
            </a:extLst>
          </p:cNvPr>
          <p:cNvSpPr>
            <a:spLocks noGrp="1"/>
          </p:cNvSpPr>
          <p:nvPr>
            <p:ph type="sldNum" sz="quarter" idx="12"/>
          </p:nvPr>
        </p:nvSpPr>
        <p:spPr/>
        <p:txBody>
          <a:bodyPr/>
          <a:lstStyle/>
          <a:p>
            <a:fld id="{1747094F-D414-49BC-8151-461677B43466}" type="slidenum">
              <a:rPr lang="en-IN" smtClean="0"/>
              <a:pPr/>
              <a:t>‹#›</a:t>
            </a:fld>
            <a:endParaRPr lang="en-IN"/>
          </a:p>
        </p:txBody>
      </p:sp>
    </p:spTree>
    <p:extLst>
      <p:ext uri="{BB962C8B-B14F-4D97-AF65-F5344CB8AC3E}">
        <p14:creationId xmlns="" xmlns:p14="http://schemas.microsoft.com/office/powerpoint/2010/main" val="8909469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2E423B0-6FC4-4273-8969-17A96EE2D103}"/>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 xmlns:a16="http://schemas.microsoft.com/office/drawing/2014/main" id="{86365C00-69E7-4F13-8680-1DC34FF9692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 xmlns:a16="http://schemas.microsoft.com/office/drawing/2014/main" id="{3755D7C7-29A6-4FE4-9438-E1A2C404BDD8}"/>
              </a:ext>
            </a:extLst>
          </p:cNvPr>
          <p:cNvSpPr>
            <a:spLocks noGrp="1"/>
          </p:cNvSpPr>
          <p:nvPr>
            <p:ph type="dt" sz="half" idx="10"/>
          </p:nvPr>
        </p:nvSpPr>
        <p:spPr/>
        <p:txBody>
          <a:bodyPr/>
          <a:lstStyle/>
          <a:p>
            <a:fld id="{B745DF87-A360-45F3-8086-98096786ED18}" type="datetimeFigureOut">
              <a:rPr lang="en-IN" smtClean="0"/>
              <a:pPr/>
              <a:t>28-11-2020</a:t>
            </a:fld>
            <a:endParaRPr lang="en-IN"/>
          </a:p>
        </p:txBody>
      </p:sp>
      <p:sp>
        <p:nvSpPr>
          <p:cNvPr id="5" name="Footer Placeholder 4">
            <a:extLst>
              <a:ext uri="{FF2B5EF4-FFF2-40B4-BE49-F238E27FC236}">
                <a16:creationId xmlns="" xmlns:a16="http://schemas.microsoft.com/office/drawing/2014/main" id="{25E79DDE-4852-49E4-BE57-6F8F6950CDD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 xmlns:a16="http://schemas.microsoft.com/office/drawing/2014/main" id="{2041ACED-B933-4F53-9A6B-45BBE71DAA74}"/>
              </a:ext>
            </a:extLst>
          </p:cNvPr>
          <p:cNvSpPr>
            <a:spLocks noGrp="1"/>
          </p:cNvSpPr>
          <p:nvPr>
            <p:ph type="sldNum" sz="quarter" idx="12"/>
          </p:nvPr>
        </p:nvSpPr>
        <p:spPr/>
        <p:txBody>
          <a:bodyPr/>
          <a:lstStyle/>
          <a:p>
            <a:fld id="{1747094F-D414-49BC-8151-461677B43466}" type="slidenum">
              <a:rPr lang="en-IN" smtClean="0"/>
              <a:pPr/>
              <a:t>‹#›</a:t>
            </a:fld>
            <a:endParaRPr lang="en-IN"/>
          </a:p>
        </p:txBody>
      </p:sp>
    </p:spTree>
    <p:extLst>
      <p:ext uri="{BB962C8B-B14F-4D97-AF65-F5344CB8AC3E}">
        <p14:creationId xmlns="" xmlns:p14="http://schemas.microsoft.com/office/powerpoint/2010/main" val="207217325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tr-TR"/>
              <a:t>Asıl başlık stilini düzenlemek için tıklayın</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2FCF468-56FA-49D2-A33C-DE4F537C3C2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C71EB7-451A-41C1-8B20-D0BAC20F0CF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405660602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2FCF468-56FA-49D2-A33C-DE4F537C3C2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a:xfrm>
            <a:off x="1447382" y="318640"/>
            <a:ext cx="5541004" cy="320931"/>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C71EB7-451A-41C1-8B20-D0BAC20F0CF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357506233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2FCF468-56FA-49D2-A33C-DE4F537C3C2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C71EB7-451A-41C1-8B20-D0BAC20F0CF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305383348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2FCF468-56FA-49D2-A33C-DE4F537C3C2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C71EB7-451A-41C1-8B20-D0BAC20F0CF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1559443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EEF57883-3AC3-432F-B4D3-6227E55DD38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 xmlns:a16="http://schemas.microsoft.com/office/drawing/2014/main" id="{11FD667F-45AF-4911-BD39-FFF56EC38C1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 xmlns:a16="http://schemas.microsoft.com/office/drawing/2014/main" id="{7931733D-C133-4874-8CA8-C5D648DB5E79}"/>
              </a:ext>
            </a:extLst>
          </p:cNvPr>
          <p:cNvSpPr>
            <a:spLocks noGrp="1"/>
          </p:cNvSpPr>
          <p:nvPr>
            <p:ph type="dt" sz="half" idx="10"/>
          </p:nvPr>
        </p:nvSpPr>
        <p:spPr/>
        <p:txBody>
          <a:bodyPr/>
          <a:lstStyle/>
          <a:p>
            <a:fld id="{B745DF87-A360-45F3-8086-98096786ED18}" type="datetimeFigureOut">
              <a:rPr lang="en-IN" smtClean="0"/>
              <a:pPr/>
              <a:t>28-11-2020</a:t>
            </a:fld>
            <a:endParaRPr lang="en-IN"/>
          </a:p>
        </p:txBody>
      </p:sp>
      <p:sp>
        <p:nvSpPr>
          <p:cNvPr id="5" name="Footer Placeholder 4">
            <a:extLst>
              <a:ext uri="{FF2B5EF4-FFF2-40B4-BE49-F238E27FC236}">
                <a16:creationId xmlns="" xmlns:a16="http://schemas.microsoft.com/office/drawing/2014/main" id="{48A8CFC1-95F5-40E0-9369-4090C1EACB47}"/>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 xmlns:a16="http://schemas.microsoft.com/office/drawing/2014/main" id="{889E498E-BB84-4D12-ACAE-646BC3C91A24}"/>
              </a:ext>
            </a:extLst>
          </p:cNvPr>
          <p:cNvSpPr>
            <a:spLocks noGrp="1"/>
          </p:cNvSpPr>
          <p:nvPr>
            <p:ph type="sldNum" sz="quarter" idx="12"/>
          </p:nvPr>
        </p:nvSpPr>
        <p:spPr/>
        <p:txBody>
          <a:bodyPr/>
          <a:lstStyle/>
          <a:p>
            <a:fld id="{1747094F-D414-49BC-8151-461677B43466}" type="slidenum">
              <a:rPr lang="en-IN" smtClean="0"/>
              <a:pPr/>
              <a:t>‹#›</a:t>
            </a:fld>
            <a:endParaRPr lang="en-IN"/>
          </a:p>
        </p:txBody>
      </p:sp>
    </p:spTree>
    <p:extLst>
      <p:ext uri="{BB962C8B-B14F-4D97-AF65-F5344CB8AC3E}">
        <p14:creationId xmlns="" xmlns:p14="http://schemas.microsoft.com/office/powerpoint/2010/main" val="16129405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5C245C5-272A-414F-A4FC-94AB6EAE2FA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185C24-8E9F-42E7-9974-40DFC6DB6D7D}"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28496912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5C245C5-272A-414F-A4FC-94AB6EAE2FA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185C24-8E9F-42E7-9974-40DFC6DB6D7D}"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22158269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5C245C5-272A-414F-A4FC-94AB6EAE2FA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185C24-8E9F-42E7-9974-40DFC6DB6D7D}"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9839713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5C245C5-272A-414F-A4FC-94AB6EAE2FA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185C24-8E9F-42E7-9974-40DFC6DB6D7D}"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7806269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5C245C5-272A-414F-A4FC-94AB6EAE2FA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Altbilgi Yer Tutucusu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ayt Numarası Yer Tutucusu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185C24-8E9F-42E7-9974-40DFC6DB6D7D}"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40499432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5C245C5-272A-414F-A4FC-94AB6EAE2FA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Altbilgi Yer Tutucusu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ayt Numarası Yer Tutucusu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185C24-8E9F-42E7-9974-40DFC6DB6D7D}"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5727264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5C245C5-272A-414F-A4FC-94AB6EAE2FA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Altbilgi Yer Tutucusu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ayt Numarası Yer Tutucusu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185C24-8E9F-42E7-9974-40DFC6DB6D7D}"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6938880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5C245C5-272A-414F-A4FC-94AB6EAE2FA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185C24-8E9F-42E7-9974-40DFC6DB6D7D}"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27248082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5C7F1B5-555B-49AD-95C3-2901E1A8B319}"/>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 xmlns:a16="http://schemas.microsoft.com/office/drawing/2014/main" id="{D6D69234-F304-4882-91B0-24C2A1C4D93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 xmlns:a16="http://schemas.microsoft.com/office/drawing/2014/main" id="{B147500E-91A9-493D-B746-397DF9989764}"/>
              </a:ext>
            </a:extLst>
          </p:cNvPr>
          <p:cNvSpPr>
            <a:spLocks noGrp="1"/>
          </p:cNvSpPr>
          <p:nvPr>
            <p:ph type="dt" sz="half" idx="10"/>
          </p:nvPr>
        </p:nvSpPr>
        <p:spPr/>
        <p:txBody>
          <a:bodyPr/>
          <a:lstStyle/>
          <a:p>
            <a:fld id="{B745DF87-A360-45F3-8086-98096786ED18}" type="datetimeFigureOut">
              <a:rPr lang="en-IN" smtClean="0"/>
              <a:pPr/>
              <a:t>28-11-2020</a:t>
            </a:fld>
            <a:endParaRPr lang="en-IN"/>
          </a:p>
        </p:txBody>
      </p:sp>
      <p:sp>
        <p:nvSpPr>
          <p:cNvPr id="5" name="Footer Placeholder 4">
            <a:extLst>
              <a:ext uri="{FF2B5EF4-FFF2-40B4-BE49-F238E27FC236}">
                <a16:creationId xmlns="" xmlns:a16="http://schemas.microsoft.com/office/drawing/2014/main" id="{C91523FC-E637-4B5F-BCFA-176273DE1A0E}"/>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 xmlns:a16="http://schemas.microsoft.com/office/drawing/2014/main" id="{04DFDD23-36C7-47F7-BCBF-5D1D48700F3A}"/>
              </a:ext>
            </a:extLst>
          </p:cNvPr>
          <p:cNvSpPr>
            <a:spLocks noGrp="1"/>
          </p:cNvSpPr>
          <p:nvPr>
            <p:ph type="sldNum" sz="quarter" idx="12"/>
          </p:nvPr>
        </p:nvSpPr>
        <p:spPr/>
        <p:txBody>
          <a:bodyPr/>
          <a:lstStyle/>
          <a:p>
            <a:fld id="{1747094F-D414-49BC-8151-461677B43466}" type="slidenum">
              <a:rPr lang="en-IN" smtClean="0"/>
              <a:pPr/>
              <a:t>‹#›</a:t>
            </a:fld>
            <a:endParaRPr lang="en-IN"/>
          </a:p>
        </p:txBody>
      </p:sp>
    </p:spTree>
    <p:extLst>
      <p:ext uri="{BB962C8B-B14F-4D97-AF65-F5344CB8AC3E}">
        <p14:creationId xmlns="" xmlns:p14="http://schemas.microsoft.com/office/powerpoint/2010/main" val="17392627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5C245C5-272A-414F-A4FC-94AB6EAE2FA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185C24-8E9F-42E7-9974-40DFC6DB6D7D}"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41334924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5C245C5-272A-414F-A4FC-94AB6EAE2FA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185C24-8E9F-42E7-9974-40DFC6DB6D7D}"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41129629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5C245C5-272A-414F-A4FC-94AB6EAE2FA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185C24-8E9F-42E7-9974-40DFC6DB6D7D}"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5410101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9679B3F-4AAC-4617-BDAE-005A0A15F85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4B5485AB-4803-490C-B477-565DEF4EDE6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DD6378B2-188B-41B1-B8E8-AEF128AE221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20C655-A092-40ED-9CD0-CBEE0CB6482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 xmlns:a16="http://schemas.microsoft.com/office/drawing/2014/main" id="{28367F18-6F23-4997-98D6-A1732CDDB5A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 xmlns:a16="http://schemas.microsoft.com/office/drawing/2014/main" id="{55A58066-DE9F-48D9-99FC-5E17DB86952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2BB6C6-7956-46B8-B2BF-B05C285A681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4430446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66D9587-F54D-4066-B529-C9E3DCA884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35019FFC-85C7-4620-91DF-845FED63163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D4FA1923-603B-4B8F-8125-7E0DD52B2DD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20C655-A092-40ED-9CD0-CBEE0CB6482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 xmlns:a16="http://schemas.microsoft.com/office/drawing/2014/main" id="{CA232957-169D-4389-84E5-AD37DF7C487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 xmlns:a16="http://schemas.microsoft.com/office/drawing/2014/main" id="{51677475-D682-4602-9228-0B2C219EAB9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2BB6C6-7956-46B8-B2BF-B05C285A681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558742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F2F06CF-060F-4DA7-A987-13EFF3F1467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8C698B11-9409-4521-9318-C2688DD06F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E7CD7C35-3401-497E-B191-05D42C4D035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20C655-A092-40ED-9CD0-CBEE0CB6482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 xmlns:a16="http://schemas.microsoft.com/office/drawing/2014/main" id="{2B76E004-B50C-46EE-8728-962908EC005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 xmlns:a16="http://schemas.microsoft.com/office/drawing/2014/main" id="{508B17A3-2918-4CA3-87B9-EF97C6AFABD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2BB6C6-7956-46B8-B2BF-B05C285A681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3612845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A690729-2569-4540-9610-60930CF72C0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1F7CF346-54C6-41DA-B53F-1CAA3F40DA8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B006358D-6FBB-4FFE-AB9D-04DA39B866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F80137FB-D8F7-4CD5-A358-3FFB45A1C0F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20C655-A092-40ED-9CD0-CBEE0CB6482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 xmlns:a16="http://schemas.microsoft.com/office/drawing/2014/main" id="{A99DF96C-5021-4412-B514-60A5A65BCB1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 xmlns:a16="http://schemas.microsoft.com/office/drawing/2014/main" id="{CCBC6B83-5BAD-44AA-B98E-E7459CAC107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2BB6C6-7956-46B8-B2BF-B05C285A681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10204683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5BDB6B3-2799-46A5-A827-F8901B98183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D04FE2BD-A60C-4F64-92DD-284331ED772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4F291A38-270F-4A1D-9E67-1D133DF9131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F3A6F707-7D0B-4DE0-9710-59B29CB1DDE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0951D46E-C509-4AD0-9D2A-D17B9B9F1B8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465FD826-C7E5-4EE9-BB10-5BFAE4D24B7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20C655-A092-40ED-9CD0-CBEE0CB6482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 xmlns:a16="http://schemas.microsoft.com/office/drawing/2014/main" id="{10E92FC9-BEB8-4A0C-822C-15BA642FCFC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 xmlns:a16="http://schemas.microsoft.com/office/drawing/2014/main" id="{7D092849-8D74-47E9-BB11-E7B7FDAB51F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2BB6C6-7956-46B8-B2BF-B05C285A681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25134489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A0133C6-67EB-4E9B-A8BA-0CDCD403A32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D49A6D66-6316-4E92-B831-D7C2B3B4D83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20C655-A092-40ED-9CD0-CBEE0CB6482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 xmlns:a16="http://schemas.microsoft.com/office/drawing/2014/main" id="{E8613DB0-1268-4D16-9AE5-F28E56D5E90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 xmlns:a16="http://schemas.microsoft.com/office/drawing/2014/main" id="{86BDA0D1-B6C3-43E5-AA43-672A4756D12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2BB6C6-7956-46B8-B2BF-B05C285A681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13984688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358C8F1F-AC63-4156-9955-F188B34B88B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20C655-A092-40ED-9CD0-CBEE0CB6482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 xmlns:a16="http://schemas.microsoft.com/office/drawing/2014/main" id="{ADB298C0-24B5-4A55-81F0-46968FB207B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 xmlns:a16="http://schemas.microsoft.com/office/drawing/2014/main" id="{2393762F-724B-486C-A64A-A13E99CAEA7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2BB6C6-7956-46B8-B2BF-B05C285A681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26393887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B67A972-6F99-4DB9-B980-2843986E5B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 xmlns:a16="http://schemas.microsoft.com/office/drawing/2014/main" id="{252F9F92-130D-4AE3-AA21-8CCF3704D31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9022AFB5-02C6-453D-92E3-CAA1E3BA2725}"/>
              </a:ext>
            </a:extLst>
          </p:cNvPr>
          <p:cNvSpPr>
            <a:spLocks noGrp="1"/>
          </p:cNvSpPr>
          <p:nvPr>
            <p:ph type="dt" sz="half" idx="10"/>
          </p:nvPr>
        </p:nvSpPr>
        <p:spPr/>
        <p:txBody>
          <a:bodyPr/>
          <a:lstStyle/>
          <a:p>
            <a:fld id="{B745DF87-A360-45F3-8086-98096786ED18}" type="datetimeFigureOut">
              <a:rPr lang="en-IN" smtClean="0"/>
              <a:pPr/>
              <a:t>28-11-2020</a:t>
            </a:fld>
            <a:endParaRPr lang="en-IN"/>
          </a:p>
        </p:txBody>
      </p:sp>
      <p:sp>
        <p:nvSpPr>
          <p:cNvPr id="5" name="Footer Placeholder 4">
            <a:extLst>
              <a:ext uri="{FF2B5EF4-FFF2-40B4-BE49-F238E27FC236}">
                <a16:creationId xmlns="" xmlns:a16="http://schemas.microsoft.com/office/drawing/2014/main" id="{736860DC-2EBF-421C-B8E1-5E6D749B502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 xmlns:a16="http://schemas.microsoft.com/office/drawing/2014/main" id="{5577B1A1-D66A-4965-B91D-DA55A39C69EB}"/>
              </a:ext>
            </a:extLst>
          </p:cNvPr>
          <p:cNvSpPr>
            <a:spLocks noGrp="1"/>
          </p:cNvSpPr>
          <p:nvPr>
            <p:ph type="sldNum" sz="quarter" idx="12"/>
          </p:nvPr>
        </p:nvSpPr>
        <p:spPr/>
        <p:txBody>
          <a:bodyPr/>
          <a:lstStyle/>
          <a:p>
            <a:fld id="{1747094F-D414-49BC-8151-461677B43466}" type="slidenum">
              <a:rPr lang="en-IN" smtClean="0"/>
              <a:pPr/>
              <a:t>‹#›</a:t>
            </a:fld>
            <a:endParaRPr lang="en-IN"/>
          </a:p>
        </p:txBody>
      </p:sp>
    </p:spTree>
    <p:extLst>
      <p:ext uri="{BB962C8B-B14F-4D97-AF65-F5344CB8AC3E}">
        <p14:creationId xmlns="" xmlns:p14="http://schemas.microsoft.com/office/powerpoint/2010/main" val="139885339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3C95F7E-F585-4062-A1C7-02BF6CD8A4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54F5B2FC-7DDF-43D7-A05B-7965CCDADA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CDC9BA2B-3B9A-46BC-BCE1-E27857DEF1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1A6C89B5-9BA8-422D-9034-3D8F45E12BE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20C655-A092-40ED-9CD0-CBEE0CB6482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 xmlns:a16="http://schemas.microsoft.com/office/drawing/2014/main" id="{CA2B6B01-9946-4C20-BF47-A1894C90959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 xmlns:a16="http://schemas.microsoft.com/office/drawing/2014/main" id="{A05FAC2C-E365-40DA-BDD2-55C92730E9E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2BB6C6-7956-46B8-B2BF-B05C285A681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22777264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92E9289-7D65-4472-90C9-63C271614F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F5E54EA0-8EDC-485D-A39F-F40855D5198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409EBBA5-E212-4653-8361-7E4FDD72A6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CBB63FA6-3092-4B8D-9864-E5FDFCB25F0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20C655-A092-40ED-9CD0-CBEE0CB6482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 xmlns:a16="http://schemas.microsoft.com/office/drawing/2014/main" id="{9C95D444-6432-40CF-A3FC-BFCD54E6ECC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 xmlns:a16="http://schemas.microsoft.com/office/drawing/2014/main" id="{2CA1884F-DDA6-48C6-A979-933C622100D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2BB6C6-7956-46B8-B2BF-B05C285A681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24067298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34559D4-3634-4636-AA4E-CAAFA7574D4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490AE73E-0586-4B5E-8EFD-2CF1ABAD90C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91A29CC5-C734-448D-8A80-705F29AD6F0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20C655-A092-40ED-9CD0-CBEE0CB6482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 xmlns:a16="http://schemas.microsoft.com/office/drawing/2014/main" id="{89EE2916-20DE-47FF-ACF7-3E27DAE2DD3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 xmlns:a16="http://schemas.microsoft.com/office/drawing/2014/main" id="{3C9679DF-A562-48F8-ADD2-60F411119D2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2BB6C6-7956-46B8-B2BF-B05C285A681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7373656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18E29601-D2FE-479F-B0FE-754F16FDFDF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DB26441D-EF8C-4D24-B232-AED8B511628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A10D424D-5BF2-45E9-A4A8-127C87C48E97}"/>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20C655-A092-40ED-9CD0-CBEE0CB6482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 xmlns:a16="http://schemas.microsoft.com/office/drawing/2014/main" id="{611F8C08-3B92-4DE2-9F11-46F2729DBDF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 xmlns:a16="http://schemas.microsoft.com/office/drawing/2014/main" id="{0D679CD6-CBAE-4B1A-A838-A98D151ADA2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2BB6C6-7956-46B8-B2BF-B05C285A681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7310016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47C1435-38DE-4ACA-82C8-825D8F6DC434}"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Hazırlayan Mustafa YILDIRIM</a:t>
            </a: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38359338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A9FCFDD-1F85-45DF-92CA-46248156ADEE}"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Hazırlayan Mustafa YILDIRIM</a:t>
            </a: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8475635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38EBA3B-F145-4833-9F8B-900C8FE82156}"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Hazırlayan Mustafa YILDIRIM</a:t>
            </a: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42716138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BA9A2F4-8E66-476D-B207-AC8607D6A99B}"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Hazırlayan Mustafa YILDIRIM</a:t>
            </a: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15060768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B245121-8B16-46FB-AB78-D40F83CBF96D}"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Altbilgi Yer Tutucusu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Hazırlayan Mustafa YILDIRIM</a:t>
            </a:r>
          </a:p>
        </p:txBody>
      </p:sp>
      <p:sp>
        <p:nvSpPr>
          <p:cNvPr id="9" name="Slayt Numarası Yer Tutucusu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93559726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D21E65-20EB-464C-BDF4-42C25BFB73DD}"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Altbilgi Yer Tutucusu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Hazırlayan Mustafa YILDIRIM</a:t>
            </a:r>
          </a:p>
        </p:txBody>
      </p:sp>
      <p:sp>
        <p:nvSpPr>
          <p:cNvPr id="5" name="Slayt Numarası Yer Tutucusu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7777300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EC889BC-E425-4660-B599-7779E46BD05C}"/>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 xmlns:a16="http://schemas.microsoft.com/office/drawing/2014/main" id="{226FFEFC-E835-4B72-9AA0-94D96D9F72E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 xmlns:a16="http://schemas.microsoft.com/office/drawing/2014/main" id="{F9570153-9041-4BBC-A3D6-EA01B4739CC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 xmlns:a16="http://schemas.microsoft.com/office/drawing/2014/main" id="{215C01BC-5FE3-436A-B83B-091DFC3472F4}"/>
              </a:ext>
            </a:extLst>
          </p:cNvPr>
          <p:cNvSpPr>
            <a:spLocks noGrp="1"/>
          </p:cNvSpPr>
          <p:nvPr>
            <p:ph type="dt" sz="half" idx="10"/>
          </p:nvPr>
        </p:nvSpPr>
        <p:spPr/>
        <p:txBody>
          <a:bodyPr/>
          <a:lstStyle/>
          <a:p>
            <a:fld id="{B745DF87-A360-45F3-8086-98096786ED18}" type="datetimeFigureOut">
              <a:rPr lang="en-IN" smtClean="0"/>
              <a:pPr/>
              <a:t>28-11-2020</a:t>
            </a:fld>
            <a:endParaRPr lang="en-IN"/>
          </a:p>
        </p:txBody>
      </p:sp>
      <p:sp>
        <p:nvSpPr>
          <p:cNvPr id="6" name="Footer Placeholder 5">
            <a:extLst>
              <a:ext uri="{FF2B5EF4-FFF2-40B4-BE49-F238E27FC236}">
                <a16:creationId xmlns="" xmlns:a16="http://schemas.microsoft.com/office/drawing/2014/main" id="{4A015C10-202B-4812-984A-4A1D33A0ADA8}"/>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 xmlns:a16="http://schemas.microsoft.com/office/drawing/2014/main" id="{0EBFD94D-9EDC-456B-AEFC-7C3E2D25468E}"/>
              </a:ext>
            </a:extLst>
          </p:cNvPr>
          <p:cNvSpPr>
            <a:spLocks noGrp="1"/>
          </p:cNvSpPr>
          <p:nvPr>
            <p:ph type="sldNum" sz="quarter" idx="12"/>
          </p:nvPr>
        </p:nvSpPr>
        <p:spPr/>
        <p:txBody>
          <a:bodyPr/>
          <a:lstStyle/>
          <a:p>
            <a:fld id="{1747094F-D414-49BC-8151-461677B43466}" type="slidenum">
              <a:rPr lang="en-IN" smtClean="0"/>
              <a:pPr/>
              <a:t>‹#›</a:t>
            </a:fld>
            <a:endParaRPr lang="en-IN"/>
          </a:p>
        </p:txBody>
      </p:sp>
    </p:spTree>
    <p:extLst>
      <p:ext uri="{BB962C8B-B14F-4D97-AF65-F5344CB8AC3E}">
        <p14:creationId xmlns="" xmlns:p14="http://schemas.microsoft.com/office/powerpoint/2010/main" val="417223272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314799-51F7-4FEF-8064-AD701F101A24}"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Altbilgi Yer Tutucusu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Hazırlayan Mustafa YILDIRIM</a:t>
            </a:r>
          </a:p>
        </p:txBody>
      </p:sp>
      <p:sp>
        <p:nvSpPr>
          <p:cNvPr id="4" name="Slayt Numarası Yer Tutucusu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38986852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0C3103A-B8C2-45DF-9C3F-278F5EA5636C}"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Hazırlayan Mustafa YILDIRIM</a:t>
            </a: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6503151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75F768-2E9A-4A98-ABCF-F797DF280E5A}"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Hazırlayan Mustafa YILDIRIM</a:t>
            </a: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41395477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21CA3C-8886-4152-BC03-3DB86A80EAC6}"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Hazırlayan Mustafa YILDIRIM</a:t>
            </a: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51377997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02EC1E6-50B0-43DB-9FF4-C63643D92126}"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Hazırlayan Mustafa YILDIRIM</a:t>
            </a: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9934283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 xmlns:p14="http://schemas.microsoft.com/office/powerpoint/2010/main" val="324152242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029FF50-2955-4A82-BC06-A051729F98E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2A1E6B-9D8F-413F-BD62-F31345FD30CF}"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13097836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029FF50-2955-4A82-BC06-A051729F98E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2A1E6B-9D8F-413F-BD62-F31345FD30CF}"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134660978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029FF50-2955-4A82-BC06-A051729F98E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2A1E6B-9D8F-413F-BD62-F31345FD30CF}"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226400946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029FF50-2955-4A82-BC06-A051729F98E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2A1E6B-9D8F-413F-BD62-F31345FD30CF}"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931630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70D7CDD-E66C-4ECF-A3AC-1EEB5BAB3C2E}"/>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 xmlns:a16="http://schemas.microsoft.com/office/drawing/2014/main" id="{932B4FEB-F482-4DC1-BE65-080AC75A5D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C3C2B0B4-5063-41C1-8CC1-4F5F3E5CC54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 xmlns:a16="http://schemas.microsoft.com/office/drawing/2014/main" id="{E690FF88-42EA-4243-8EB0-47E940BA38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6AD670B4-B81B-488C-85F7-F3B06B7CE56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 xmlns:a16="http://schemas.microsoft.com/office/drawing/2014/main" id="{466F60F4-92FC-48F0-87F2-DB7869A8E754}"/>
              </a:ext>
            </a:extLst>
          </p:cNvPr>
          <p:cNvSpPr>
            <a:spLocks noGrp="1"/>
          </p:cNvSpPr>
          <p:nvPr>
            <p:ph type="dt" sz="half" idx="10"/>
          </p:nvPr>
        </p:nvSpPr>
        <p:spPr/>
        <p:txBody>
          <a:bodyPr/>
          <a:lstStyle/>
          <a:p>
            <a:fld id="{B745DF87-A360-45F3-8086-98096786ED18}" type="datetimeFigureOut">
              <a:rPr lang="en-IN" smtClean="0"/>
              <a:pPr/>
              <a:t>28-11-2020</a:t>
            </a:fld>
            <a:endParaRPr lang="en-IN"/>
          </a:p>
        </p:txBody>
      </p:sp>
      <p:sp>
        <p:nvSpPr>
          <p:cNvPr id="8" name="Footer Placeholder 7">
            <a:extLst>
              <a:ext uri="{FF2B5EF4-FFF2-40B4-BE49-F238E27FC236}">
                <a16:creationId xmlns="" xmlns:a16="http://schemas.microsoft.com/office/drawing/2014/main" id="{EFC59D2D-0D13-4033-9B22-BB3F2198C2E6}"/>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 xmlns:a16="http://schemas.microsoft.com/office/drawing/2014/main" id="{F5BFA40C-8B28-4E33-82BD-DEFE06200C2E}"/>
              </a:ext>
            </a:extLst>
          </p:cNvPr>
          <p:cNvSpPr>
            <a:spLocks noGrp="1"/>
          </p:cNvSpPr>
          <p:nvPr>
            <p:ph type="sldNum" sz="quarter" idx="12"/>
          </p:nvPr>
        </p:nvSpPr>
        <p:spPr/>
        <p:txBody>
          <a:bodyPr/>
          <a:lstStyle/>
          <a:p>
            <a:fld id="{1747094F-D414-49BC-8151-461677B43466}" type="slidenum">
              <a:rPr lang="en-IN" smtClean="0"/>
              <a:pPr/>
              <a:t>‹#›</a:t>
            </a:fld>
            <a:endParaRPr lang="en-IN"/>
          </a:p>
        </p:txBody>
      </p:sp>
    </p:spTree>
    <p:extLst>
      <p:ext uri="{BB962C8B-B14F-4D97-AF65-F5344CB8AC3E}">
        <p14:creationId xmlns="" xmlns:p14="http://schemas.microsoft.com/office/powerpoint/2010/main" val="40543343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029FF50-2955-4A82-BC06-A051729F98E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Altbilgi Yer Tutucusu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ayt Numarası Yer Tutucusu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2A1E6B-9D8F-413F-BD62-F31345FD30CF}"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26703958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029FF50-2955-4A82-BC06-A051729F98E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Altbilgi Yer Tutucusu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ayt Numarası Yer Tutucusu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2A1E6B-9D8F-413F-BD62-F31345FD30CF}"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299071305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029FF50-2955-4A82-BC06-A051729F98E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Altbilgi Yer Tutucusu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ayt Numarası Yer Tutucusu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2A1E6B-9D8F-413F-BD62-F31345FD30CF}"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78776905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029FF50-2955-4A82-BC06-A051729F98E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2A1E6B-9D8F-413F-BD62-F31345FD30CF}"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22214619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029FF50-2955-4A82-BC06-A051729F98E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2A1E6B-9D8F-413F-BD62-F31345FD30CF}"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192994678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029FF50-2955-4A82-BC06-A051729F98E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2A1E6B-9D8F-413F-BD62-F31345FD30CF}"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19878385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029FF50-2955-4A82-BC06-A051729F98E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2A1E6B-9D8F-413F-BD62-F31345FD30CF}"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07274637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001B61-A556-421D-9B4D-07421B48BF0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FFB75-5D97-4253-B15A-467A4442E27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426007159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001B61-A556-421D-9B4D-07421B48BF0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FFB75-5D97-4253-B15A-467A4442E27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152716774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001B61-A556-421D-9B4D-07421B48BF0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FFB75-5D97-4253-B15A-467A4442E27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3801106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88C03BD-862A-4B8F-97E6-BBF5783F3FBD}"/>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 xmlns:a16="http://schemas.microsoft.com/office/drawing/2014/main" id="{E0BFC585-8383-4F5D-906D-F1FB6EC87C56}"/>
              </a:ext>
            </a:extLst>
          </p:cNvPr>
          <p:cNvSpPr>
            <a:spLocks noGrp="1"/>
          </p:cNvSpPr>
          <p:nvPr>
            <p:ph type="dt" sz="half" idx="10"/>
          </p:nvPr>
        </p:nvSpPr>
        <p:spPr/>
        <p:txBody>
          <a:bodyPr/>
          <a:lstStyle/>
          <a:p>
            <a:fld id="{B745DF87-A360-45F3-8086-98096786ED18}" type="datetimeFigureOut">
              <a:rPr lang="en-IN" smtClean="0"/>
              <a:pPr/>
              <a:t>28-11-2020</a:t>
            </a:fld>
            <a:endParaRPr lang="en-IN"/>
          </a:p>
        </p:txBody>
      </p:sp>
      <p:sp>
        <p:nvSpPr>
          <p:cNvPr id="4" name="Footer Placeholder 3">
            <a:extLst>
              <a:ext uri="{FF2B5EF4-FFF2-40B4-BE49-F238E27FC236}">
                <a16:creationId xmlns="" xmlns:a16="http://schemas.microsoft.com/office/drawing/2014/main" id="{0C203F1D-BCEB-4BA1-8E9B-FB55F938ADB6}"/>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 xmlns:a16="http://schemas.microsoft.com/office/drawing/2014/main" id="{9DD69811-4475-41BA-AADB-B1D3E4C7E9AD}"/>
              </a:ext>
            </a:extLst>
          </p:cNvPr>
          <p:cNvSpPr>
            <a:spLocks noGrp="1"/>
          </p:cNvSpPr>
          <p:nvPr>
            <p:ph type="sldNum" sz="quarter" idx="12"/>
          </p:nvPr>
        </p:nvSpPr>
        <p:spPr/>
        <p:txBody>
          <a:bodyPr/>
          <a:lstStyle/>
          <a:p>
            <a:fld id="{1747094F-D414-49BC-8151-461677B43466}" type="slidenum">
              <a:rPr lang="en-IN" smtClean="0"/>
              <a:pPr/>
              <a:t>‹#›</a:t>
            </a:fld>
            <a:endParaRPr lang="en-IN"/>
          </a:p>
        </p:txBody>
      </p:sp>
    </p:spTree>
    <p:extLst>
      <p:ext uri="{BB962C8B-B14F-4D97-AF65-F5344CB8AC3E}">
        <p14:creationId xmlns="" xmlns:p14="http://schemas.microsoft.com/office/powerpoint/2010/main" val="46982607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001B61-A556-421D-9B4D-07421B48BF0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FFB75-5D97-4253-B15A-467A4442E27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163965257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001B61-A556-421D-9B4D-07421B48BF0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Altbilgi Yer Tutucusu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ayt Numarası Yer Tutucusu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FFB75-5D97-4253-B15A-467A4442E27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50769286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001B61-A556-421D-9B4D-07421B48BF0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Altbilgi Yer Tutucusu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ayt Numarası Yer Tutucusu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FFB75-5D97-4253-B15A-467A4442E27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176353555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001B61-A556-421D-9B4D-07421B48BF0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Altbilgi Yer Tutucusu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ayt Numarası Yer Tutucusu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FFB75-5D97-4253-B15A-467A4442E27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19584372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001B61-A556-421D-9B4D-07421B48BF0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FFB75-5D97-4253-B15A-467A4442E27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61405456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001B61-A556-421D-9B4D-07421B48BF0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FFB75-5D97-4253-B15A-467A4442E27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226120966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001B61-A556-421D-9B4D-07421B48BF0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FFB75-5D97-4253-B15A-467A4442E27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48097370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001B61-A556-421D-9B4D-07421B48BF0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FFB75-5D97-4253-B15A-467A4442E27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61779758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42708446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2361951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87727AEE-DE65-445C-9B0A-3F09EF88F714}"/>
              </a:ext>
            </a:extLst>
          </p:cNvPr>
          <p:cNvSpPr>
            <a:spLocks noGrp="1"/>
          </p:cNvSpPr>
          <p:nvPr>
            <p:ph type="dt" sz="half" idx="10"/>
          </p:nvPr>
        </p:nvSpPr>
        <p:spPr/>
        <p:txBody>
          <a:bodyPr/>
          <a:lstStyle/>
          <a:p>
            <a:fld id="{B745DF87-A360-45F3-8086-98096786ED18}" type="datetimeFigureOut">
              <a:rPr lang="en-IN" smtClean="0"/>
              <a:pPr/>
              <a:t>28-11-2020</a:t>
            </a:fld>
            <a:endParaRPr lang="en-IN"/>
          </a:p>
        </p:txBody>
      </p:sp>
      <p:sp>
        <p:nvSpPr>
          <p:cNvPr id="3" name="Footer Placeholder 2">
            <a:extLst>
              <a:ext uri="{FF2B5EF4-FFF2-40B4-BE49-F238E27FC236}">
                <a16:creationId xmlns="" xmlns:a16="http://schemas.microsoft.com/office/drawing/2014/main" id="{63CC08AB-DE5A-4D22-A7CB-479DBE0691DE}"/>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 xmlns:a16="http://schemas.microsoft.com/office/drawing/2014/main" id="{AA60C137-D0AB-4953-9A6A-2B536C8EDE27}"/>
              </a:ext>
            </a:extLst>
          </p:cNvPr>
          <p:cNvSpPr>
            <a:spLocks noGrp="1"/>
          </p:cNvSpPr>
          <p:nvPr>
            <p:ph type="sldNum" sz="quarter" idx="12"/>
          </p:nvPr>
        </p:nvSpPr>
        <p:spPr/>
        <p:txBody>
          <a:bodyPr/>
          <a:lstStyle/>
          <a:p>
            <a:fld id="{1747094F-D414-49BC-8151-461677B43466}" type="slidenum">
              <a:rPr lang="en-IN" smtClean="0"/>
              <a:pPr/>
              <a:t>‹#›</a:t>
            </a:fld>
            <a:endParaRPr lang="en-IN"/>
          </a:p>
        </p:txBody>
      </p:sp>
    </p:spTree>
    <p:extLst>
      <p:ext uri="{BB962C8B-B14F-4D97-AF65-F5344CB8AC3E}">
        <p14:creationId xmlns="" xmlns:p14="http://schemas.microsoft.com/office/powerpoint/2010/main" val="386441970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268713060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18497824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Altbilgi Yer Tutucusu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ayt Numarası Yer Tutucusu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43342864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Altbilgi Yer Tutucusu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ayt Numarası Yer Tutucusu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56764662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Altbilgi Yer Tutucusu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ayt Numarası Yer Tutucusu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09551811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17655077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92289468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31828459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255350984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D1176A7-B091-469C-82C8-89C693043C4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39B1FA-81F2-4940-9AF3-5EAFB5D6669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Title 1"/>
          <p:cNvSpPr>
            <a:spLocks noGrp="1"/>
          </p:cNvSpPr>
          <p:nvPr>
            <p:ph type="title"/>
          </p:nvPr>
        </p:nvSpPr>
        <p:spPr>
          <a:xfrm>
            <a:off x="609600" y="274641"/>
            <a:ext cx="10972801" cy="715961"/>
          </a:xfrm>
        </p:spPr>
        <p:txBody>
          <a:bodyPr>
            <a:normAutofit/>
          </a:bodyPr>
          <a:lstStyle>
            <a:lvl1pPr algn="l">
              <a:defRPr sz="3732">
                <a:solidFill>
                  <a:schemeClr val="tx1">
                    <a:lumMod val="65000"/>
                    <a:lumOff val="35000"/>
                  </a:schemeClr>
                </a:solidFill>
              </a:defRPr>
            </a:lvl1pPr>
          </a:lstStyle>
          <a:p>
            <a:r>
              <a:rPr lang="en-US"/>
              <a:t>Click to edit Master title style</a:t>
            </a:r>
          </a:p>
        </p:txBody>
      </p:sp>
    </p:spTree>
    <p:extLst>
      <p:ext uri="{BB962C8B-B14F-4D97-AF65-F5344CB8AC3E}">
        <p14:creationId xmlns="" xmlns:p14="http://schemas.microsoft.com/office/powerpoint/2010/main" val="19890891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A70F70D-EB37-4D9B-ADA8-0AA9CFAE440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 xmlns:a16="http://schemas.microsoft.com/office/drawing/2014/main" id="{BE103764-46E8-4684-AB33-486198F800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 xmlns:a16="http://schemas.microsoft.com/office/drawing/2014/main" id="{F2C7F24D-9B23-496B-A0DB-BDBC21746F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4D20952F-ED9F-40BF-94CA-D8BB01F616FD}"/>
              </a:ext>
            </a:extLst>
          </p:cNvPr>
          <p:cNvSpPr>
            <a:spLocks noGrp="1"/>
          </p:cNvSpPr>
          <p:nvPr>
            <p:ph type="dt" sz="half" idx="10"/>
          </p:nvPr>
        </p:nvSpPr>
        <p:spPr/>
        <p:txBody>
          <a:bodyPr/>
          <a:lstStyle/>
          <a:p>
            <a:fld id="{B745DF87-A360-45F3-8086-98096786ED18}" type="datetimeFigureOut">
              <a:rPr lang="en-IN" smtClean="0"/>
              <a:pPr/>
              <a:t>28-11-2020</a:t>
            </a:fld>
            <a:endParaRPr lang="en-IN"/>
          </a:p>
        </p:txBody>
      </p:sp>
      <p:sp>
        <p:nvSpPr>
          <p:cNvPr id="6" name="Footer Placeholder 5">
            <a:extLst>
              <a:ext uri="{FF2B5EF4-FFF2-40B4-BE49-F238E27FC236}">
                <a16:creationId xmlns="" xmlns:a16="http://schemas.microsoft.com/office/drawing/2014/main" id="{772A353A-BC3F-4BE7-BCBB-11E5F6F79C64}"/>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 xmlns:a16="http://schemas.microsoft.com/office/drawing/2014/main" id="{D764BE83-92AE-4B9B-A9D0-5CFEED223860}"/>
              </a:ext>
            </a:extLst>
          </p:cNvPr>
          <p:cNvSpPr>
            <a:spLocks noGrp="1"/>
          </p:cNvSpPr>
          <p:nvPr>
            <p:ph type="sldNum" sz="quarter" idx="12"/>
          </p:nvPr>
        </p:nvSpPr>
        <p:spPr/>
        <p:txBody>
          <a:bodyPr/>
          <a:lstStyle/>
          <a:p>
            <a:fld id="{1747094F-D414-49BC-8151-461677B43466}" type="slidenum">
              <a:rPr lang="en-IN" smtClean="0"/>
              <a:pPr/>
              <a:t>‹#›</a:t>
            </a:fld>
            <a:endParaRPr lang="en-IN"/>
          </a:p>
        </p:txBody>
      </p:sp>
    </p:spTree>
    <p:extLst>
      <p:ext uri="{BB962C8B-B14F-4D97-AF65-F5344CB8AC3E}">
        <p14:creationId xmlns="" xmlns:p14="http://schemas.microsoft.com/office/powerpoint/2010/main" val="26316123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Agenda Layou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64284676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Basic Layou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4" name="Group 3"/>
          <p:cNvGrpSpPr/>
          <p:nvPr userDrawn="1"/>
        </p:nvGrpSpPr>
        <p:grpSpPr>
          <a:xfrm>
            <a:off x="3791744" y="502830"/>
            <a:ext cx="4608512" cy="4620329"/>
            <a:chOff x="1115616" y="1275607"/>
            <a:chExt cx="2585656" cy="2592286"/>
          </a:xfrm>
        </p:grpSpPr>
        <p:pic>
          <p:nvPicPr>
            <p:cNvPr id="5" name="Picture 2" descr="E:\002-KIMS BUSINESS\007-02-Googleslidesppt\02-GSppt-Contents-Kim\20170215\03-abs\item01-png.png"/>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1115616" y="1275607"/>
              <a:ext cx="2585656" cy="2592286"/>
            </a:xfrm>
            <a:prstGeom prst="rect">
              <a:avLst/>
            </a:prstGeom>
            <a:noFill/>
            <a:extLst>
              <a:ext uri="{909E8E84-426E-40DD-AFC4-6F175D3DCCD1}">
                <a14:hiddenFill xmlns="" xmlns:a14="http://schemas.microsoft.com/office/drawing/2010/main">
                  <a:solidFill>
                    <a:srgbClr val="FFFFFF"/>
                  </a:solidFill>
                </a14:hiddenFill>
              </a:ext>
            </a:extLst>
          </p:spPr>
        </p:pic>
        <p:sp>
          <p:nvSpPr>
            <p:cNvPr id="6" name="Oval 5"/>
            <p:cNvSpPr/>
            <p:nvPr userDrawn="1"/>
          </p:nvSpPr>
          <p:spPr>
            <a:xfrm>
              <a:off x="1796376" y="1959682"/>
              <a:ext cx="1224136" cy="1224136"/>
            </a:xfrm>
            <a:prstGeom prst="ellipse">
              <a:avLst/>
            </a:prstGeom>
            <a:solidFill>
              <a:schemeClr val="bg1"/>
            </a:solidFill>
            <a:ln>
              <a:noFill/>
            </a:ln>
            <a:effectLst>
              <a:innerShdw blurRad="63500" dist="38100" dir="18900000">
                <a:prstClr val="black">
                  <a:alpha val="2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white"/>
                </a:solidFill>
                <a:effectLst/>
                <a:uLnTx/>
                <a:uFillTx/>
                <a:latin typeface="Arial"/>
                <a:cs typeface="+mn-cs"/>
              </a:endParaRPr>
            </a:p>
          </p:txBody>
        </p:sp>
      </p:grpSp>
      <p:sp>
        <p:nvSpPr>
          <p:cNvPr id="7" name="Text Placeholder 9"/>
          <p:cNvSpPr>
            <a:spLocks noGrp="1"/>
          </p:cNvSpPr>
          <p:nvPr>
            <p:ph type="body" sz="quarter" idx="10" hasCustomPrompt="1"/>
          </p:nvPr>
        </p:nvSpPr>
        <p:spPr>
          <a:xfrm>
            <a:off x="3772131" y="5106393"/>
            <a:ext cx="4608512" cy="768084"/>
          </a:xfrm>
          <a:prstGeom prst="rect">
            <a:avLst/>
          </a:prstGeom>
        </p:spPr>
        <p:txBody>
          <a:bodyPr anchor="ctr"/>
          <a:lstStyle>
            <a:lvl1pPr marL="0" indent="0" algn="ctr">
              <a:buNone/>
              <a:defRPr sz="4800" b="1" baseline="0">
                <a:solidFill>
                  <a:schemeClr val="tx1">
                    <a:lumMod val="75000"/>
                    <a:lumOff val="25000"/>
                  </a:schemeClr>
                </a:solidFill>
                <a:latin typeface="+mj-lt"/>
                <a:cs typeface="Arial" pitchFamily="34" charset="0"/>
              </a:defRPr>
            </a:lvl1pPr>
          </a:lstStyle>
          <a:p>
            <a:pPr lvl="0"/>
            <a:r>
              <a:rPr lang="en-US" altLang="ko-KR" dirty="0"/>
              <a:t>Welcome!!</a:t>
            </a:r>
          </a:p>
        </p:txBody>
      </p:sp>
      <p:sp>
        <p:nvSpPr>
          <p:cNvPr id="8" name="Text Placeholder 9"/>
          <p:cNvSpPr>
            <a:spLocks noGrp="1"/>
          </p:cNvSpPr>
          <p:nvPr>
            <p:ph type="body" sz="quarter" idx="11" hasCustomPrompt="1"/>
          </p:nvPr>
        </p:nvSpPr>
        <p:spPr>
          <a:xfrm>
            <a:off x="3771933" y="5925277"/>
            <a:ext cx="4608512"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 xmlns:p14="http://schemas.microsoft.com/office/powerpoint/2010/main" val="31833524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3_Basic Layou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ext Placeholder 9"/>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0" name="Text Placeholder 9"/>
          <p:cNvSpPr>
            <a:spLocks noGrp="1"/>
          </p:cNvSpPr>
          <p:nvPr>
            <p:ph type="body" sz="quarter" idx="11" hasCustomPrompt="1"/>
          </p:nvPr>
        </p:nvSpPr>
        <p:spPr>
          <a:xfrm>
            <a:off x="0" y="932723"/>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 xmlns:p14="http://schemas.microsoft.com/office/powerpoint/2010/main" val="263908586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asic Layou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32723"/>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 xmlns:p14="http://schemas.microsoft.com/office/powerpoint/2010/main" val="31396892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_Basic Layou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1151424" y="2133096"/>
            <a:ext cx="1920000" cy="1920000"/>
          </a:xfrm>
          <a:prstGeom prst="ellipse">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6" name="Picture Placeholder 2"/>
          <p:cNvSpPr>
            <a:spLocks noGrp="1"/>
          </p:cNvSpPr>
          <p:nvPr>
            <p:ph type="pic" idx="12" hasCustomPrompt="1"/>
          </p:nvPr>
        </p:nvSpPr>
        <p:spPr>
          <a:xfrm>
            <a:off x="3789508" y="2129832"/>
            <a:ext cx="1920000" cy="1920000"/>
          </a:xfrm>
          <a:prstGeom prst="ellipse">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7" name="Picture Placeholder 2"/>
          <p:cNvSpPr>
            <a:spLocks noGrp="1"/>
          </p:cNvSpPr>
          <p:nvPr>
            <p:ph type="pic" idx="13" hasCustomPrompt="1"/>
          </p:nvPr>
        </p:nvSpPr>
        <p:spPr>
          <a:xfrm>
            <a:off x="6446311" y="2129832"/>
            <a:ext cx="1920000" cy="1920000"/>
          </a:xfrm>
          <a:prstGeom prst="ellipse">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8" name="Picture Placeholder 2"/>
          <p:cNvSpPr>
            <a:spLocks noGrp="1"/>
          </p:cNvSpPr>
          <p:nvPr>
            <p:ph type="pic" idx="14" hasCustomPrompt="1"/>
          </p:nvPr>
        </p:nvSpPr>
        <p:spPr>
          <a:xfrm>
            <a:off x="9102681" y="2133096"/>
            <a:ext cx="1920000" cy="1920000"/>
          </a:xfrm>
          <a:prstGeom prst="ellipse">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2" name="Block Arc 1"/>
          <p:cNvSpPr/>
          <p:nvPr userDrawn="1"/>
        </p:nvSpPr>
        <p:spPr>
          <a:xfrm>
            <a:off x="911424" y="1893096"/>
            <a:ext cx="2400000" cy="2400000"/>
          </a:xfrm>
          <a:prstGeom prst="blockArc">
            <a:avLst>
              <a:gd name="adj1" fmla="val 10800000"/>
              <a:gd name="adj2" fmla="val 94979"/>
              <a:gd name="adj3" fmla="val 540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121917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black"/>
              </a:solidFill>
              <a:effectLst/>
              <a:uLnTx/>
              <a:uFillTx/>
              <a:latin typeface="Arial"/>
              <a:cs typeface="+mn-cs"/>
            </a:endParaRPr>
          </a:p>
        </p:txBody>
      </p:sp>
      <p:sp>
        <p:nvSpPr>
          <p:cNvPr id="12" name="Block Arc 11"/>
          <p:cNvSpPr/>
          <p:nvPr userDrawn="1"/>
        </p:nvSpPr>
        <p:spPr>
          <a:xfrm>
            <a:off x="3561843" y="1893096"/>
            <a:ext cx="2400000" cy="2400000"/>
          </a:xfrm>
          <a:prstGeom prst="blockArc">
            <a:avLst>
              <a:gd name="adj1" fmla="val 10800000"/>
              <a:gd name="adj2" fmla="val 94979"/>
              <a:gd name="adj3" fmla="val 54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121917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black"/>
              </a:solidFill>
              <a:effectLst/>
              <a:uLnTx/>
              <a:uFillTx/>
              <a:latin typeface="Arial"/>
              <a:cs typeface="+mn-cs"/>
            </a:endParaRPr>
          </a:p>
        </p:txBody>
      </p:sp>
      <p:sp>
        <p:nvSpPr>
          <p:cNvPr id="13" name="Block Arc 12"/>
          <p:cNvSpPr/>
          <p:nvPr userDrawn="1"/>
        </p:nvSpPr>
        <p:spPr>
          <a:xfrm>
            <a:off x="6212261" y="1893096"/>
            <a:ext cx="2400000" cy="2400000"/>
          </a:xfrm>
          <a:prstGeom prst="blockArc">
            <a:avLst>
              <a:gd name="adj1" fmla="val 10800000"/>
              <a:gd name="adj2" fmla="val 94979"/>
              <a:gd name="adj3" fmla="val 540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121917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black"/>
              </a:solidFill>
              <a:effectLst/>
              <a:uLnTx/>
              <a:uFillTx/>
              <a:latin typeface="Arial"/>
              <a:cs typeface="+mn-cs"/>
            </a:endParaRPr>
          </a:p>
        </p:txBody>
      </p:sp>
      <p:sp>
        <p:nvSpPr>
          <p:cNvPr id="14" name="Block Arc 13"/>
          <p:cNvSpPr/>
          <p:nvPr userDrawn="1"/>
        </p:nvSpPr>
        <p:spPr>
          <a:xfrm>
            <a:off x="8862681" y="1893096"/>
            <a:ext cx="2400000" cy="2400000"/>
          </a:xfrm>
          <a:prstGeom prst="blockArc">
            <a:avLst>
              <a:gd name="adj1" fmla="val 10800000"/>
              <a:gd name="adj2" fmla="val 94979"/>
              <a:gd name="adj3" fmla="val 540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121917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black"/>
              </a:solidFill>
              <a:effectLst/>
              <a:uLnTx/>
              <a:uFillTx/>
              <a:latin typeface="Arial"/>
              <a:cs typeface="+mn-cs"/>
            </a:endParaRPr>
          </a:p>
        </p:txBody>
      </p:sp>
      <p:sp>
        <p:nvSpPr>
          <p:cNvPr id="17" name="Text Placeholder 9">
            <a:extLst>
              <a:ext uri="{FF2B5EF4-FFF2-40B4-BE49-F238E27FC236}">
                <a16:creationId xmlns="" xmlns:a16="http://schemas.microsoft.com/office/drawing/2014/main" id="{EDBECCA6-8618-46C3-A8D4-3B6399CCEF88}"/>
              </a:ext>
            </a:extLst>
          </p:cNvPr>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8" name="Text Placeholder 9">
            <a:extLst>
              <a:ext uri="{FF2B5EF4-FFF2-40B4-BE49-F238E27FC236}">
                <a16:creationId xmlns="" xmlns:a16="http://schemas.microsoft.com/office/drawing/2014/main" id="{1D40A599-6D66-4DC9-82BB-52C171B56BB6}"/>
              </a:ext>
            </a:extLst>
          </p:cNvPr>
          <p:cNvSpPr>
            <a:spLocks noGrp="1"/>
          </p:cNvSpPr>
          <p:nvPr>
            <p:ph type="body" sz="quarter" idx="11" hasCustomPrompt="1"/>
          </p:nvPr>
        </p:nvSpPr>
        <p:spPr>
          <a:xfrm>
            <a:off x="0" y="932723"/>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 xmlns:p14="http://schemas.microsoft.com/office/powerpoint/2010/main" val="55431729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icon se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ICON SETS LAYOUT</a:t>
            </a:r>
          </a:p>
        </p:txBody>
      </p:sp>
      <p:grpSp>
        <p:nvGrpSpPr>
          <p:cNvPr id="5" name="Group 4"/>
          <p:cNvGrpSpPr/>
          <p:nvPr userDrawn="1"/>
        </p:nvGrpSpPr>
        <p:grpSpPr>
          <a:xfrm>
            <a:off x="472011" y="1508786"/>
            <a:ext cx="3799787" cy="4865561"/>
            <a:chOff x="354008" y="1131589"/>
            <a:chExt cx="2849840" cy="3649171"/>
          </a:xfrm>
        </p:grpSpPr>
        <p:sp>
          <p:nvSpPr>
            <p:cNvPr id="6" name="Rounded Rectangle 5"/>
            <p:cNvSpPr/>
            <p:nvPr/>
          </p:nvSpPr>
          <p:spPr>
            <a:xfrm>
              <a:off x="354008" y="1131589"/>
              <a:ext cx="2849840" cy="3649171"/>
            </a:xfrm>
            <a:prstGeom prst="roundRect">
              <a:avLst>
                <a:gd name="adj" fmla="val 3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white"/>
                </a:solidFill>
                <a:effectLst/>
                <a:uLnTx/>
                <a:uFillTx/>
                <a:latin typeface="Arial"/>
                <a:cs typeface="+mn-cs"/>
              </a:endParaRPr>
            </a:p>
          </p:txBody>
        </p:sp>
        <p:sp>
          <p:nvSpPr>
            <p:cNvPr id="9" name="Rounded Rectangle 8"/>
            <p:cNvSpPr/>
            <p:nvPr/>
          </p:nvSpPr>
          <p:spPr>
            <a:xfrm>
              <a:off x="531932" y="1347500"/>
              <a:ext cx="108520" cy="3240473"/>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white"/>
                </a:solidFill>
                <a:effectLst/>
                <a:uLnTx/>
                <a:uFillTx/>
                <a:latin typeface="Arial"/>
                <a:cs typeface="+mn-cs"/>
              </a:endParaRPr>
            </a:p>
          </p:txBody>
        </p:sp>
        <p:sp>
          <p:nvSpPr>
            <p:cNvPr id="12" name="Half Frame 11"/>
            <p:cNvSpPr/>
            <p:nvPr/>
          </p:nvSpPr>
          <p:spPr>
            <a:xfrm rot="5400000">
              <a:off x="2592642" y="1238201"/>
              <a:ext cx="502331" cy="502331"/>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black"/>
                </a:solidFill>
                <a:effectLst/>
                <a:uLnTx/>
                <a:uFillTx/>
                <a:latin typeface="Arial"/>
                <a:cs typeface="+mn-cs"/>
              </a:endParaRPr>
            </a:p>
          </p:txBody>
        </p:sp>
      </p:grpSp>
    </p:spTree>
    <p:extLst>
      <p:ext uri="{BB962C8B-B14F-4D97-AF65-F5344CB8AC3E}">
        <p14:creationId xmlns="" xmlns:p14="http://schemas.microsoft.com/office/powerpoint/2010/main" val="302496472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4_Basic Layou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Picture Placeholder 2"/>
          <p:cNvSpPr>
            <a:spLocks noGrp="1"/>
          </p:cNvSpPr>
          <p:nvPr>
            <p:ph type="pic" idx="13" hasCustomPrompt="1"/>
          </p:nvPr>
        </p:nvSpPr>
        <p:spPr>
          <a:xfrm>
            <a:off x="3695733" y="1873019"/>
            <a:ext cx="8496267" cy="4032448"/>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5" name="Text Placeholder 9">
            <a:extLst>
              <a:ext uri="{FF2B5EF4-FFF2-40B4-BE49-F238E27FC236}">
                <a16:creationId xmlns="" xmlns:a16="http://schemas.microsoft.com/office/drawing/2014/main" id="{A6C3AF05-0B8F-485E-983F-1B40340199EC}"/>
              </a:ext>
            </a:extLst>
          </p:cNvPr>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6" name="Text Placeholder 9">
            <a:extLst>
              <a:ext uri="{FF2B5EF4-FFF2-40B4-BE49-F238E27FC236}">
                <a16:creationId xmlns="" xmlns:a16="http://schemas.microsoft.com/office/drawing/2014/main" id="{D183D1CC-DF98-45E3-B7CE-601603E40D08}"/>
              </a:ext>
            </a:extLst>
          </p:cNvPr>
          <p:cNvSpPr>
            <a:spLocks noGrp="1"/>
          </p:cNvSpPr>
          <p:nvPr>
            <p:ph type="body" sz="quarter" idx="11" hasCustomPrompt="1"/>
          </p:nvPr>
        </p:nvSpPr>
        <p:spPr>
          <a:xfrm>
            <a:off x="0" y="932723"/>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 xmlns:p14="http://schemas.microsoft.com/office/powerpoint/2010/main" val="133526595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5_Basic Layou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Picture Placeholder 2"/>
          <p:cNvSpPr>
            <a:spLocks noGrp="1"/>
          </p:cNvSpPr>
          <p:nvPr>
            <p:ph type="pic" idx="12" hasCustomPrompt="1"/>
          </p:nvPr>
        </p:nvSpPr>
        <p:spPr>
          <a:xfrm>
            <a:off x="0" y="0"/>
            <a:ext cx="4079776" cy="2928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6" name="Picture Placeholder 2"/>
          <p:cNvSpPr>
            <a:spLocks noGrp="1"/>
          </p:cNvSpPr>
          <p:nvPr>
            <p:ph type="pic" idx="14" hasCustomPrompt="1"/>
          </p:nvPr>
        </p:nvSpPr>
        <p:spPr>
          <a:xfrm>
            <a:off x="8112000" y="3930000"/>
            <a:ext cx="4080000" cy="2928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 xmlns:p14="http://schemas.microsoft.com/office/powerpoint/2010/main" val="302919919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6_Basic Layou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Picture Placeholder 2"/>
          <p:cNvSpPr>
            <a:spLocks noGrp="1"/>
          </p:cNvSpPr>
          <p:nvPr>
            <p:ph type="pic" idx="1" hasCustomPrompt="1"/>
          </p:nvPr>
        </p:nvSpPr>
        <p:spPr>
          <a:xfrm>
            <a:off x="4704523" y="0"/>
            <a:ext cx="2831637" cy="4293096"/>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7" name="Picture Placeholder 2"/>
          <p:cNvSpPr>
            <a:spLocks noGrp="1"/>
          </p:cNvSpPr>
          <p:nvPr>
            <p:ph type="pic" idx="10" hasCustomPrompt="1"/>
          </p:nvPr>
        </p:nvSpPr>
        <p:spPr>
          <a:xfrm>
            <a:off x="9360363" y="2564904"/>
            <a:ext cx="2831637" cy="4293096"/>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 xmlns:p14="http://schemas.microsoft.com/office/powerpoint/2010/main" val="227326853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7_Basic Layou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Picture Placeholder 2"/>
          <p:cNvSpPr>
            <a:spLocks noGrp="1"/>
          </p:cNvSpPr>
          <p:nvPr>
            <p:ph type="pic" idx="10" hasCustomPrompt="1"/>
          </p:nvPr>
        </p:nvSpPr>
        <p:spPr>
          <a:xfrm>
            <a:off x="957145" y="1700808"/>
            <a:ext cx="3264727" cy="2698739"/>
          </a:xfrm>
          <a:prstGeom prst="rect">
            <a:avLst/>
          </a:prstGeom>
          <a:solidFill>
            <a:schemeClr val="bg1">
              <a:lumMod val="95000"/>
            </a:schemeClr>
          </a:solidFill>
          <a:ln w="12700">
            <a:noFill/>
          </a:ln>
        </p:spPr>
        <p:txBody>
          <a:bodyPr anchor="ctr"/>
          <a:lstStyle>
            <a:lvl1pPr marL="0" indent="0" algn="ctr">
              <a:buNone/>
              <a:defRPr sz="160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 </a:t>
            </a:r>
            <a:endParaRPr lang="ko-KR" altLang="en-US" dirty="0"/>
          </a:p>
        </p:txBody>
      </p:sp>
      <p:sp>
        <p:nvSpPr>
          <p:cNvPr id="3" name="Picture Placeholder 2"/>
          <p:cNvSpPr>
            <a:spLocks noGrp="1"/>
          </p:cNvSpPr>
          <p:nvPr>
            <p:ph type="pic" idx="11" hasCustomPrompt="1"/>
          </p:nvPr>
        </p:nvSpPr>
        <p:spPr>
          <a:xfrm>
            <a:off x="4452723" y="1700808"/>
            <a:ext cx="3264364" cy="2698739"/>
          </a:xfrm>
          <a:prstGeom prst="rect">
            <a:avLst/>
          </a:prstGeom>
          <a:solidFill>
            <a:schemeClr val="bg1">
              <a:lumMod val="95000"/>
            </a:schemeClr>
          </a:solidFill>
          <a:ln w="12700">
            <a:noFill/>
          </a:ln>
        </p:spPr>
        <p:txBody>
          <a:bodyPr anchor="ctr"/>
          <a:lstStyle>
            <a:lvl1pPr marL="0" indent="0" algn="ctr">
              <a:buNone/>
              <a:defRPr sz="160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 </a:t>
            </a:r>
            <a:endParaRPr lang="ko-KR" altLang="en-US" dirty="0"/>
          </a:p>
        </p:txBody>
      </p:sp>
      <p:sp>
        <p:nvSpPr>
          <p:cNvPr id="4" name="Picture Placeholder 2"/>
          <p:cNvSpPr>
            <a:spLocks noGrp="1"/>
          </p:cNvSpPr>
          <p:nvPr>
            <p:ph type="pic" idx="12" hasCustomPrompt="1"/>
          </p:nvPr>
        </p:nvSpPr>
        <p:spPr>
          <a:xfrm>
            <a:off x="7947939" y="1700808"/>
            <a:ext cx="3264364" cy="2698739"/>
          </a:xfrm>
          <a:prstGeom prst="rect">
            <a:avLst/>
          </a:prstGeom>
          <a:solidFill>
            <a:schemeClr val="bg1">
              <a:lumMod val="95000"/>
            </a:schemeClr>
          </a:solidFill>
          <a:ln w="12700">
            <a:noFill/>
          </a:ln>
        </p:spPr>
        <p:txBody>
          <a:bodyPr anchor="ctr"/>
          <a:lstStyle>
            <a:lvl1pPr marL="0" indent="0" algn="ctr">
              <a:buNone/>
              <a:defRPr sz="160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 </a:t>
            </a:r>
            <a:endParaRPr lang="ko-KR" altLang="en-US" dirty="0"/>
          </a:p>
        </p:txBody>
      </p:sp>
      <p:sp>
        <p:nvSpPr>
          <p:cNvPr id="7" name="Text Placeholder 9">
            <a:extLst>
              <a:ext uri="{FF2B5EF4-FFF2-40B4-BE49-F238E27FC236}">
                <a16:creationId xmlns="" xmlns:a16="http://schemas.microsoft.com/office/drawing/2014/main" id="{DDA4CE02-F7F3-4BCD-B8DB-4DFD03965EC0}"/>
              </a:ext>
            </a:extLst>
          </p:cNvPr>
          <p:cNvSpPr>
            <a:spLocks noGrp="1"/>
          </p:cNvSpPr>
          <p:nvPr>
            <p:ph type="body" sz="quarter" idx="13" hasCustomPrompt="1"/>
          </p:nvPr>
        </p:nvSpPr>
        <p:spPr>
          <a:xfrm>
            <a:off x="0" y="164638"/>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8" name="Text Placeholder 9">
            <a:extLst>
              <a:ext uri="{FF2B5EF4-FFF2-40B4-BE49-F238E27FC236}">
                <a16:creationId xmlns="" xmlns:a16="http://schemas.microsoft.com/office/drawing/2014/main" id="{39A54B34-6F96-4E3E-B72E-E680E3CE2717}"/>
              </a:ext>
            </a:extLst>
          </p:cNvPr>
          <p:cNvSpPr>
            <a:spLocks noGrp="1"/>
          </p:cNvSpPr>
          <p:nvPr>
            <p:ph type="body" sz="quarter" idx="14" hasCustomPrompt="1"/>
          </p:nvPr>
        </p:nvSpPr>
        <p:spPr>
          <a:xfrm>
            <a:off x="0" y="932723"/>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 xmlns:p14="http://schemas.microsoft.com/office/powerpoint/2010/main" val="28621274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81DB34B-F957-4572-A06C-BFEB219180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 xmlns:a16="http://schemas.microsoft.com/office/drawing/2014/main" id="{0A4D9B36-CED4-4FC3-AB8E-4172536F407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 xmlns:a16="http://schemas.microsoft.com/office/drawing/2014/main" id="{3CC6EAE0-F542-45E9-9632-27702CE9E6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401D12BB-817C-486C-AC9C-8073D9DC1CE5}"/>
              </a:ext>
            </a:extLst>
          </p:cNvPr>
          <p:cNvSpPr>
            <a:spLocks noGrp="1"/>
          </p:cNvSpPr>
          <p:nvPr>
            <p:ph type="dt" sz="half" idx="10"/>
          </p:nvPr>
        </p:nvSpPr>
        <p:spPr/>
        <p:txBody>
          <a:bodyPr/>
          <a:lstStyle/>
          <a:p>
            <a:fld id="{B745DF87-A360-45F3-8086-98096786ED18}" type="datetimeFigureOut">
              <a:rPr lang="en-IN" smtClean="0"/>
              <a:pPr/>
              <a:t>28-11-2020</a:t>
            </a:fld>
            <a:endParaRPr lang="en-IN"/>
          </a:p>
        </p:txBody>
      </p:sp>
      <p:sp>
        <p:nvSpPr>
          <p:cNvPr id="6" name="Footer Placeholder 5">
            <a:extLst>
              <a:ext uri="{FF2B5EF4-FFF2-40B4-BE49-F238E27FC236}">
                <a16:creationId xmlns="" xmlns:a16="http://schemas.microsoft.com/office/drawing/2014/main" id="{5D425C80-B043-4290-8DA5-EDFBF479ABE0}"/>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 xmlns:a16="http://schemas.microsoft.com/office/drawing/2014/main" id="{7554415D-35AC-4399-A144-0DC13F76CAD2}"/>
              </a:ext>
            </a:extLst>
          </p:cNvPr>
          <p:cNvSpPr>
            <a:spLocks noGrp="1"/>
          </p:cNvSpPr>
          <p:nvPr>
            <p:ph type="sldNum" sz="quarter" idx="12"/>
          </p:nvPr>
        </p:nvSpPr>
        <p:spPr/>
        <p:txBody>
          <a:bodyPr/>
          <a:lstStyle/>
          <a:p>
            <a:fld id="{1747094F-D414-49BC-8151-461677B43466}" type="slidenum">
              <a:rPr lang="en-IN" smtClean="0"/>
              <a:pPr/>
              <a:t>‹#›</a:t>
            </a:fld>
            <a:endParaRPr lang="en-IN"/>
          </a:p>
        </p:txBody>
      </p:sp>
    </p:spTree>
    <p:extLst>
      <p:ext uri="{BB962C8B-B14F-4D97-AF65-F5344CB8AC3E}">
        <p14:creationId xmlns="" xmlns:p14="http://schemas.microsoft.com/office/powerpoint/2010/main" val="320727538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8_Basic Layou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 name="Picture 3" descr="D:\Fullppt\005-PNG이미지\모니터.png"/>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1976382" y="1700809"/>
            <a:ext cx="3898337" cy="3358159"/>
          </a:xfrm>
          <a:prstGeom prst="rect">
            <a:avLst/>
          </a:prstGeom>
          <a:noFill/>
          <a:extLst>
            <a:ext uri="{909E8E84-426E-40DD-AFC4-6F175D3DCCD1}">
              <a14:hiddenFill xmlns="" xmlns:a14="http://schemas.microsoft.com/office/drawing/2010/main">
                <a:solidFill>
                  <a:srgbClr val="FFFFFF"/>
                </a:solidFill>
              </a14:hiddenFill>
            </a:ext>
          </a:extLst>
        </p:spPr>
      </p:pic>
      <p:pic>
        <p:nvPicPr>
          <p:cNvPr id="3" name="Picture 3" descr="D:\Fullppt\005-PNG이미지\모니터.png"/>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6296862" y="1700809"/>
            <a:ext cx="3898337" cy="3358159"/>
          </a:xfrm>
          <a:prstGeom prst="rect">
            <a:avLst/>
          </a:prstGeom>
          <a:noFill/>
          <a:extLst>
            <a:ext uri="{909E8E84-426E-40DD-AFC4-6F175D3DCCD1}">
              <a14:hiddenFill xmlns="" xmlns:a14="http://schemas.microsoft.com/office/drawing/2010/main">
                <a:solidFill>
                  <a:srgbClr val="FFFFFF"/>
                </a:solidFill>
              </a14:hiddenFill>
            </a:ext>
          </a:extLst>
        </p:spPr>
      </p:pic>
      <p:sp>
        <p:nvSpPr>
          <p:cNvPr id="4" name="Picture Placeholder 2"/>
          <p:cNvSpPr>
            <a:spLocks noGrp="1"/>
          </p:cNvSpPr>
          <p:nvPr>
            <p:ph type="pic" idx="1" hasCustomPrompt="1"/>
          </p:nvPr>
        </p:nvSpPr>
        <p:spPr>
          <a:xfrm>
            <a:off x="2110208" y="1832542"/>
            <a:ext cx="3600000" cy="211311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5" name="Picture Placeholder 2"/>
          <p:cNvSpPr>
            <a:spLocks noGrp="1"/>
          </p:cNvSpPr>
          <p:nvPr>
            <p:ph type="pic" idx="12" hasCustomPrompt="1"/>
          </p:nvPr>
        </p:nvSpPr>
        <p:spPr>
          <a:xfrm>
            <a:off x="6427952" y="1832542"/>
            <a:ext cx="3648000" cy="211311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8" name="Text Placeholder 9">
            <a:extLst>
              <a:ext uri="{FF2B5EF4-FFF2-40B4-BE49-F238E27FC236}">
                <a16:creationId xmlns="" xmlns:a16="http://schemas.microsoft.com/office/drawing/2014/main" id="{2F3CBFE9-6225-4EAB-9415-3558F6BE9A6F}"/>
              </a:ext>
            </a:extLst>
          </p:cNvPr>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9" name="Text Placeholder 9">
            <a:extLst>
              <a:ext uri="{FF2B5EF4-FFF2-40B4-BE49-F238E27FC236}">
                <a16:creationId xmlns="" xmlns:a16="http://schemas.microsoft.com/office/drawing/2014/main" id="{9E9189EF-3C10-45A2-8749-4187192ACEC2}"/>
              </a:ext>
            </a:extLst>
          </p:cNvPr>
          <p:cNvSpPr>
            <a:spLocks noGrp="1"/>
          </p:cNvSpPr>
          <p:nvPr>
            <p:ph type="body" sz="quarter" idx="11" hasCustomPrompt="1"/>
          </p:nvPr>
        </p:nvSpPr>
        <p:spPr>
          <a:xfrm>
            <a:off x="0" y="932723"/>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 xmlns:p14="http://schemas.microsoft.com/office/powerpoint/2010/main" val="354952417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9_Basic Layou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Donut 3"/>
          <p:cNvSpPr/>
          <p:nvPr userDrawn="1"/>
        </p:nvSpPr>
        <p:spPr>
          <a:xfrm>
            <a:off x="3796148" y="1572993"/>
            <a:ext cx="4535419" cy="4535419"/>
          </a:xfrm>
          <a:prstGeom prst="donut">
            <a:avLst>
              <a:gd name="adj" fmla="val 135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black"/>
              </a:solidFill>
              <a:effectLst/>
              <a:uLnTx/>
              <a:uFillTx/>
              <a:latin typeface="Arial"/>
              <a:cs typeface="+mn-cs"/>
            </a:endParaRPr>
          </a:p>
        </p:txBody>
      </p:sp>
      <p:pic>
        <p:nvPicPr>
          <p:cNvPr id="5" name="Picture 2" descr="D:\Fullppt\PNG이미지\핸드폰2.png"/>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3646967" y="1438674"/>
            <a:ext cx="4497771" cy="5446711"/>
          </a:xfrm>
          <a:prstGeom prst="rect">
            <a:avLst/>
          </a:prstGeom>
          <a:noFill/>
          <a:extLst>
            <a:ext uri="{909E8E84-426E-40DD-AFC4-6F175D3DCCD1}">
              <a14:hiddenFill xmlns="" xmlns:a14="http://schemas.microsoft.com/office/drawing/2010/main">
                <a:solidFill>
                  <a:srgbClr val="FFFFFF"/>
                </a:solidFill>
              </a14:hiddenFill>
            </a:ext>
          </a:extLst>
        </p:spPr>
      </p:pic>
      <p:sp>
        <p:nvSpPr>
          <p:cNvPr id="6" name="Picture Placeholder 2"/>
          <p:cNvSpPr>
            <a:spLocks noGrp="1"/>
          </p:cNvSpPr>
          <p:nvPr>
            <p:ph type="pic" idx="1" hasCustomPrompt="1"/>
          </p:nvPr>
        </p:nvSpPr>
        <p:spPr>
          <a:xfrm>
            <a:off x="4755105" y="1622871"/>
            <a:ext cx="2593953" cy="400686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9" name="Text Placeholder 9">
            <a:extLst>
              <a:ext uri="{FF2B5EF4-FFF2-40B4-BE49-F238E27FC236}">
                <a16:creationId xmlns="" xmlns:a16="http://schemas.microsoft.com/office/drawing/2014/main" id="{9B4F25E9-AA8C-4BD3-BF1F-56D20DF8DD5E}"/>
              </a:ext>
            </a:extLst>
          </p:cNvPr>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0" name="Text Placeholder 9">
            <a:extLst>
              <a:ext uri="{FF2B5EF4-FFF2-40B4-BE49-F238E27FC236}">
                <a16:creationId xmlns="" xmlns:a16="http://schemas.microsoft.com/office/drawing/2014/main" id="{840BDE80-4E1C-47DE-8168-381888FDC3F5}"/>
              </a:ext>
            </a:extLst>
          </p:cNvPr>
          <p:cNvSpPr>
            <a:spLocks noGrp="1"/>
          </p:cNvSpPr>
          <p:nvPr>
            <p:ph type="body" sz="quarter" idx="11" hasCustomPrompt="1"/>
          </p:nvPr>
        </p:nvSpPr>
        <p:spPr>
          <a:xfrm>
            <a:off x="0" y="932723"/>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 xmlns:p14="http://schemas.microsoft.com/office/powerpoint/2010/main" val="113969089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26_Title Slide">
    <p:spTree>
      <p:nvGrpSpPr>
        <p:cNvPr id="1" name=""/>
        <p:cNvGrpSpPr/>
        <p:nvPr/>
      </p:nvGrpSpPr>
      <p:grpSpPr>
        <a:xfrm>
          <a:off x="0" y="0"/>
          <a:ext cx="0" cy="0"/>
          <a:chOff x="0" y="0"/>
          <a:chExt cx="0" cy="0"/>
        </a:xfrm>
      </p:grpSpPr>
      <p:sp>
        <p:nvSpPr>
          <p:cNvPr id="2" name="Picture Placeholder 2"/>
          <p:cNvSpPr>
            <a:spLocks noGrp="1"/>
          </p:cNvSpPr>
          <p:nvPr>
            <p:ph type="pic" idx="1" hasCustomPrompt="1"/>
          </p:nvPr>
        </p:nvSpPr>
        <p:spPr>
          <a:xfrm>
            <a:off x="728952" y="1562579"/>
            <a:ext cx="2592000" cy="1391477"/>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ea typeface="+mj-ea"/>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Insert Your Image</a:t>
            </a:r>
            <a:endParaRPr lang="ko-KR" altLang="en-US" dirty="0"/>
          </a:p>
        </p:txBody>
      </p:sp>
      <p:sp>
        <p:nvSpPr>
          <p:cNvPr id="3" name="Picture Placeholder 2"/>
          <p:cNvSpPr>
            <a:spLocks noGrp="1"/>
          </p:cNvSpPr>
          <p:nvPr>
            <p:ph type="pic" idx="10" hasCustomPrompt="1"/>
          </p:nvPr>
        </p:nvSpPr>
        <p:spPr>
          <a:xfrm>
            <a:off x="728504" y="3816222"/>
            <a:ext cx="2592000" cy="163218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ea typeface="+mj-ea"/>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Insert Your Image</a:t>
            </a:r>
            <a:endParaRPr lang="ko-KR" altLang="en-US" dirty="0"/>
          </a:p>
        </p:txBody>
      </p:sp>
      <p:sp>
        <p:nvSpPr>
          <p:cNvPr id="4" name="Rectangle 3"/>
          <p:cNvSpPr/>
          <p:nvPr userDrawn="1"/>
        </p:nvSpPr>
        <p:spPr>
          <a:xfrm>
            <a:off x="728504" y="2956276"/>
            <a:ext cx="2592000" cy="70793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121917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white"/>
              </a:solidFill>
              <a:effectLst/>
              <a:uLnTx/>
              <a:uFillTx/>
              <a:latin typeface="Arial"/>
              <a:cs typeface="+mn-cs"/>
            </a:endParaRPr>
          </a:p>
        </p:txBody>
      </p:sp>
      <p:sp>
        <p:nvSpPr>
          <p:cNvPr id="5" name="Rectangle 4"/>
          <p:cNvSpPr/>
          <p:nvPr userDrawn="1"/>
        </p:nvSpPr>
        <p:spPr>
          <a:xfrm>
            <a:off x="728056" y="5447872"/>
            <a:ext cx="2592000" cy="707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121917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white"/>
              </a:solidFill>
              <a:effectLst/>
              <a:uLnTx/>
              <a:uFillTx/>
              <a:latin typeface="Arial"/>
              <a:cs typeface="+mn-cs"/>
            </a:endParaRPr>
          </a:p>
        </p:txBody>
      </p:sp>
      <p:sp>
        <p:nvSpPr>
          <p:cNvPr id="6" name="Picture Placeholder 2"/>
          <p:cNvSpPr>
            <a:spLocks noGrp="1"/>
          </p:cNvSpPr>
          <p:nvPr>
            <p:ph type="pic" idx="11" hasCustomPrompt="1"/>
          </p:nvPr>
        </p:nvSpPr>
        <p:spPr>
          <a:xfrm>
            <a:off x="3444409" y="1562579"/>
            <a:ext cx="2592000" cy="1391477"/>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ea typeface="+mj-ea"/>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Insert Your Image</a:t>
            </a:r>
            <a:endParaRPr lang="ko-KR" altLang="en-US" dirty="0"/>
          </a:p>
        </p:txBody>
      </p:sp>
      <p:sp>
        <p:nvSpPr>
          <p:cNvPr id="7" name="Picture Placeholder 2"/>
          <p:cNvSpPr>
            <a:spLocks noGrp="1"/>
          </p:cNvSpPr>
          <p:nvPr>
            <p:ph type="pic" idx="12" hasCustomPrompt="1"/>
          </p:nvPr>
        </p:nvSpPr>
        <p:spPr>
          <a:xfrm>
            <a:off x="3443961" y="3816222"/>
            <a:ext cx="2592000" cy="163218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ea typeface="+mj-ea"/>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Insert Your Image</a:t>
            </a:r>
            <a:endParaRPr lang="ko-KR" altLang="en-US" dirty="0"/>
          </a:p>
        </p:txBody>
      </p:sp>
      <p:sp>
        <p:nvSpPr>
          <p:cNvPr id="8" name="Rectangle 7"/>
          <p:cNvSpPr/>
          <p:nvPr userDrawn="1"/>
        </p:nvSpPr>
        <p:spPr>
          <a:xfrm>
            <a:off x="3443961" y="2956276"/>
            <a:ext cx="2592000" cy="7079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121917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white"/>
              </a:solidFill>
              <a:effectLst/>
              <a:uLnTx/>
              <a:uFillTx/>
              <a:latin typeface="Arial"/>
              <a:cs typeface="+mn-cs"/>
            </a:endParaRPr>
          </a:p>
        </p:txBody>
      </p:sp>
      <p:sp>
        <p:nvSpPr>
          <p:cNvPr id="9" name="Rectangle 8"/>
          <p:cNvSpPr/>
          <p:nvPr userDrawn="1"/>
        </p:nvSpPr>
        <p:spPr>
          <a:xfrm>
            <a:off x="3443513" y="5447872"/>
            <a:ext cx="2592000" cy="7079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121917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white"/>
              </a:solidFill>
              <a:effectLst/>
              <a:uLnTx/>
              <a:uFillTx/>
              <a:latin typeface="Arial"/>
              <a:cs typeface="+mn-cs"/>
            </a:endParaRPr>
          </a:p>
        </p:txBody>
      </p:sp>
      <p:sp>
        <p:nvSpPr>
          <p:cNvPr id="10" name="Picture Placeholder 2"/>
          <p:cNvSpPr>
            <a:spLocks noGrp="1"/>
          </p:cNvSpPr>
          <p:nvPr>
            <p:ph type="pic" idx="13" hasCustomPrompt="1"/>
          </p:nvPr>
        </p:nvSpPr>
        <p:spPr>
          <a:xfrm>
            <a:off x="6159867" y="1562579"/>
            <a:ext cx="2592000" cy="1391477"/>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ea typeface="+mj-ea"/>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Insert Your Image</a:t>
            </a:r>
            <a:endParaRPr lang="ko-KR" altLang="en-US" dirty="0"/>
          </a:p>
        </p:txBody>
      </p:sp>
      <p:sp>
        <p:nvSpPr>
          <p:cNvPr id="11" name="Picture Placeholder 2"/>
          <p:cNvSpPr>
            <a:spLocks noGrp="1"/>
          </p:cNvSpPr>
          <p:nvPr>
            <p:ph type="pic" idx="14" hasCustomPrompt="1"/>
          </p:nvPr>
        </p:nvSpPr>
        <p:spPr>
          <a:xfrm>
            <a:off x="6159419" y="3816222"/>
            <a:ext cx="2592000" cy="163218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ea typeface="+mj-ea"/>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Insert Your Image</a:t>
            </a:r>
            <a:endParaRPr lang="ko-KR" altLang="en-US" dirty="0"/>
          </a:p>
        </p:txBody>
      </p:sp>
      <p:sp>
        <p:nvSpPr>
          <p:cNvPr id="12" name="Rectangle 11"/>
          <p:cNvSpPr/>
          <p:nvPr userDrawn="1"/>
        </p:nvSpPr>
        <p:spPr>
          <a:xfrm>
            <a:off x="6159419" y="2956276"/>
            <a:ext cx="2592000" cy="7079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121917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white"/>
              </a:solidFill>
              <a:effectLst/>
              <a:uLnTx/>
              <a:uFillTx/>
              <a:latin typeface="Arial"/>
              <a:cs typeface="+mn-cs"/>
            </a:endParaRPr>
          </a:p>
        </p:txBody>
      </p:sp>
      <p:sp>
        <p:nvSpPr>
          <p:cNvPr id="13" name="Rectangle 12"/>
          <p:cNvSpPr/>
          <p:nvPr userDrawn="1"/>
        </p:nvSpPr>
        <p:spPr>
          <a:xfrm>
            <a:off x="6158971" y="5447872"/>
            <a:ext cx="2592000" cy="7079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121917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white"/>
              </a:solidFill>
              <a:effectLst/>
              <a:uLnTx/>
              <a:uFillTx/>
              <a:latin typeface="Arial"/>
              <a:cs typeface="+mn-cs"/>
            </a:endParaRPr>
          </a:p>
        </p:txBody>
      </p:sp>
      <p:sp>
        <p:nvSpPr>
          <p:cNvPr id="14" name="Picture Placeholder 2"/>
          <p:cNvSpPr>
            <a:spLocks noGrp="1"/>
          </p:cNvSpPr>
          <p:nvPr>
            <p:ph type="pic" idx="15" hasCustomPrompt="1"/>
          </p:nvPr>
        </p:nvSpPr>
        <p:spPr>
          <a:xfrm>
            <a:off x="8875325" y="1562579"/>
            <a:ext cx="2592000" cy="1391477"/>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ea typeface="+mj-ea"/>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Insert Your Image</a:t>
            </a:r>
            <a:endParaRPr lang="ko-KR" altLang="en-US" dirty="0"/>
          </a:p>
        </p:txBody>
      </p:sp>
      <p:sp>
        <p:nvSpPr>
          <p:cNvPr id="15" name="Picture Placeholder 2"/>
          <p:cNvSpPr>
            <a:spLocks noGrp="1"/>
          </p:cNvSpPr>
          <p:nvPr>
            <p:ph type="pic" idx="16" hasCustomPrompt="1"/>
          </p:nvPr>
        </p:nvSpPr>
        <p:spPr>
          <a:xfrm>
            <a:off x="8874877" y="3816222"/>
            <a:ext cx="2592000" cy="163218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ea typeface="+mj-ea"/>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Insert Your Image</a:t>
            </a:r>
            <a:endParaRPr lang="ko-KR" altLang="en-US" dirty="0"/>
          </a:p>
        </p:txBody>
      </p:sp>
      <p:sp>
        <p:nvSpPr>
          <p:cNvPr id="16" name="Rectangle 15"/>
          <p:cNvSpPr/>
          <p:nvPr userDrawn="1"/>
        </p:nvSpPr>
        <p:spPr>
          <a:xfrm>
            <a:off x="8874877" y="2956276"/>
            <a:ext cx="2592000" cy="707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121917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white"/>
              </a:solidFill>
              <a:effectLst/>
              <a:uLnTx/>
              <a:uFillTx/>
              <a:latin typeface="Arial"/>
              <a:cs typeface="+mn-cs"/>
            </a:endParaRPr>
          </a:p>
        </p:txBody>
      </p:sp>
      <p:sp>
        <p:nvSpPr>
          <p:cNvPr id="17" name="Rectangle 16"/>
          <p:cNvSpPr/>
          <p:nvPr userDrawn="1"/>
        </p:nvSpPr>
        <p:spPr>
          <a:xfrm>
            <a:off x="8874429" y="5447872"/>
            <a:ext cx="2592000" cy="70793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121917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white"/>
              </a:solidFill>
              <a:effectLst/>
              <a:uLnTx/>
              <a:uFillTx/>
              <a:latin typeface="Arial"/>
              <a:cs typeface="+mn-cs"/>
            </a:endParaRPr>
          </a:p>
        </p:txBody>
      </p:sp>
    </p:spTree>
    <p:extLst>
      <p:ext uri="{BB962C8B-B14F-4D97-AF65-F5344CB8AC3E}">
        <p14:creationId xmlns="" xmlns:p14="http://schemas.microsoft.com/office/powerpoint/2010/main" val="120453086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tr-TR"/>
              <a:t>Asıl başlık stilini düzenlemek için tıklayın</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2FCF468-56FA-49D2-A33C-DE4F537C3C2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a:xfrm>
            <a:off x="2416500" y="329307"/>
            <a:ext cx="4973915" cy="309201"/>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a:xfrm>
            <a:off x="1437664" y="798973"/>
            <a:ext cx="811019" cy="50357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C71EB7-451A-41C1-8B20-D0BAC20F0CF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78403395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ncho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2FCF468-56FA-49D2-A33C-DE4F537C3C2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C71EB7-451A-41C1-8B20-D0BAC20F0CF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96741780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2FCF468-56FA-49D2-A33C-DE4F537C3C2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C71EB7-451A-41C1-8B20-D0BAC20F0CF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382546076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2FCF468-56FA-49D2-A33C-DE4F537C3C2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C71EB7-451A-41C1-8B20-D0BAC20F0CF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67228010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1447191" y="2824269"/>
            <a:ext cx="4645152" cy="2644457"/>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6412362" y="2821491"/>
            <a:ext cx="4645152" cy="2637371"/>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2FCF468-56FA-49D2-A33C-DE4F537C3C2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C71EB7-451A-41C1-8B20-D0BAC20F0CF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306284515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2FCF468-56FA-49D2-A33C-DE4F537C3C2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C71EB7-451A-41C1-8B20-D0BAC20F0CF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121003916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2FCF468-56FA-49D2-A33C-DE4F537C3C2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C71EB7-451A-41C1-8B20-D0BAC20F0CF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13498273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theme" Target="../theme/theme7.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slideLayout" Target="../slideLayouts/slideLayout92.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image" Target="../media/image8.jpeg"/><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heme" Target="../theme/theme9.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accent1">
                <a:lumMod val="20000"/>
                <a:lumOff val="8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8D1F2CB7-7D2B-4F40-8BC3-2D97E0F305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 xmlns:a16="http://schemas.microsoft.com/office/drawing/2014/main" id="{558753E3-4565-4211-9779-81E5AE301CF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 xmlns:a16="http://schemas.microsoft.com/office/drawing/2014/main" id="{CD4BED48-331E-489C-855F-38F72D599D7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45DF87-A360-45F3-8086-98096786ED18}" type="datetimeFigureOut">
              <a:rPr lang="en-IN" smtClean="0"/>
              <a:pPr/>
              <a:t>28-11-2020</a:t>
            </a:fld>
            <a:endParaRPr lang="en-IN"/>
          </a:p>
        </p:txBody>
      </p:sp>
      <p:sp>
        <p:nvSpPr>
          <p:cNvPr id="5" name="Footer Placeholder 4">
            <a:extLst>
              <a:ext uri="{FF2B5EF4-FFF2-40B4-BE49-F238E27FC236}">
                <a16:creationId xmlns="" xmlns:a16="http://schemas.microsoft.com/office/drawing/2014/main" id="{A1E18B0C-660B-473F-B603-C89EF006ED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 xmlns:a16="http://schemas.microsoft.com/office/drawing/2014/main" id="{2F89CB30-3E82-46D9-B98A-069265D4633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47094F-D414-49BC-8151-461677B43466}" type="slidenum">
              <a:rPr lang="en-IN" smtClean="0"/>
              <a:pPr/>
              <a:t>‹#›</a:t>
            </a:fld>
            <a:endParaRPr lang="en-IN"/>
          </a:p>
        </p:txBody>
      </p:sp>
    </p:spTree>
    <p:extLst>
      <p:ext uri="{BB962C8B-B14F-4D97-AF65-F5344CB8AC3E}">
        <p14:creationId xmlns="" xmlns:p14="http://schemas.microsoft.com/office/powerpoint/2010/main" val="42567173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5C245C5-272A-414F-A4FC-94AB6EAE2FA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8185C24-8E9F-42E7-9974-40DFC6DB6D7D}"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7937914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tx2">
                <a:lumMod val="40000"/>
                <a:lumOff val="60000"/>
              </a:schemeClr>
            </a:gs>
            <a:gs pos="0">
              <a:schemeClr val="bg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3F6BFF91-5104-4CFC-AD6D-D636CDEE72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43BA46DD-7069-4F81-A636-4213070ADA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5D8EA045-E029-40F5-BA98-7B0A5317860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120C655-A092-40ED-9CD0-CBEE0CB6482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11/28/2020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 xmlns:a16="http://schemas.microsoft.com/office/drawing/2014/main" id="{18998622-884B-449A-B754-D2036402F0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 xmlns:a16="http://schemas.microsoft.com/office/drawing/2014/main" id="{61650306-7038-44E9-BAB5-FCF3BED062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82BB6C6-7956-46B8-B2BF-B05C285A681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221869103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rgbClr val="BACCD8"/>
            </a:gs>
            <a:gs pos="83000">
              <a:srgbClr val="B1C4D2"/>
            </a:gs>
            <a:gs pos="100000">
              <a:srgbClr val="95AFC0"/>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288DE07-31AC-44D6-8E31-0C13EF9AA659}"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Hazırlayan Mustafa YILDIRIM</a:t>
            </a: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77895712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Lst>
  <p:hf sldNum="0" hdr="0" ftr="0" dt="0"/>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029FF50-2955-4A82-BC06-A051729F98E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C2A1E6B-9D8F-413F-BD62-F31345FD30CF}"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1577758448"/>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1001B61-A556-421D-9B4D-07421B48BF0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34FFB75-5D97-4253-B15A-467A4442E27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173969245"/>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7000">
              <a:srgbClr val="D4DFF1"/>
            </a:gs>
            <a:gs pos="0">
              <a:schemeClr val="accent1">
                <a:lumMod val="5000"/>
                <a:lumOff val="95000"/>
              </a:schemeClr>
            </a:gs>
            <a:gs pos="100000">
              <a:schemeClr val="accent1">
                <a:lumMod val="30000"/>
                <a:lumOff val="70000"/>
              </a:schemeClr>
            </a:gs>
          </a:gsLst>
          <a:lin ang="0" scaled="1"/>
          <a:tileRect/>
        </a:grad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28/11/2020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1656126450"/>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Lst>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333967806"/>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4" r:id="rId7"/>
    <p:sldLayoutId id="2147483805" r:id="rId8"/>
    <p:sldLayoutId id="2147483806" r:id="rId9"/>
    <p:sldLayoutId id="2147483807" r:id="rId10"/>
    <p:sldLayoutId id="2147483808" r:id="rId11"/>
    <p:sldLayoutId id="2147483809" r:id="rId12"/>
    <p:sldLayoutId id="2147483810" r:id="rId13"/>
  </p:sldLayoutIdLst>
  <p:txStyles>
    <p:titleStyle>
      <a:lvl1pPr algn="ctr" defTabSz="1219170" rtl="0" eaLnBrk="1" latinLnBrk="1"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1"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ko-KR"/>
      </a:defPPr>
      <a:lvl1pPr marL="0" algn="l" defTabSz="1219170" rtl="0" eaLnBrk="1" latinLnBrk="1" hangingPunct="1">
        <a:defRPr sz="2400" kern="1200">
          <a:solidFill>
            <a:schemeClr val="tx1"/>
          </a:solidFill>
          <a:latin typeface="+mn-lt"/>
          <a:ea typeface="+mn-ea"/>
          <a:cs typeface="+mn-cs"/>
        </a:defRPr>
      </a:lvl1pPr>
      <a:lvl2pPr marL="609585" algn="l" defTabSz="1219170" rtl="0" eaLnBrk="1" latinLnBrk="1" hangingPunct="1">
        <a:defRPr sz="2400" kern="1200">
          <a:solidFill>
            <a:schemeClr val="tx1"/>
          </a:solidFill>
          <a:latin typeface="+mn-lt"/>
          <a:ea typeface="+mn-ea"/>
          <a:cs typeface="+mn-cs"/>
        </a:defRPr>
      </a:lvl2pPr>
      <a:lvl3pPr marL="1219170" algn="l" defTabSz="1219170" rtl="0" eaLnBrk="1" latinLnBrk="1" hangingPunct="1">
        <a:defRPr sz="2400" kern="1200">
          <a:solidFill>
            <a:schemeClr val="tx1"/>
          </a:solidFill>
          <a:latin typeface="+mn-lt"/>
          <a:ea typeface="+mn-ea"/>
          <a:cs typeface="+mn-cs"/>
        </a:defRPr>
      </a:lvl3pPr>
      <a:lvl4pPr marL="1828754" algn="l" defTabSz="1219170" rtl="0" eaLnBrk="1" latinLnBrk="1" hangingPunct="1">
        <a:defRPr sz="2400" kern="1200">
          <a:solidFill>
            <a:schemeClr val="tx1"/>
          </a:solidFill>
          <a:latin typeface="+mn-lt"/>
          <a:ea typeface="+mn-ea"/>
          <a:cs typeface="+mn-cs"/>
        </a:defRPr>
      </a:lvl4pPr>
      <a:lvl5pPr marL="2438339" algn="l" defTabSz="1219170" rtl="0" eaLnBrk="1" latinLnBrk="1" hangingPunct="1">
        <a:defRPr sz="2400" kern="1200">
          <a:solidFill>
            <a:schemeClr val="tx1"/>
          </a:solidFill>
          <a:latin typeface="+mn-lt"/>
          <a:ea typeface="+mn-ea"/>
          <a:cs typeface="+mn-cs"/>
        </a:defRPr>
      </a:lvl5pPr>
      <a:lvl6pPr marL="3047924" algn="l" defTabSz="1219170" rtl="0" eaLnBrk="1" latinLnBrk="1" hangingPunct="1">
        <a:defRPr sz="2400" kern="1200">
          <a:solidFill>
            <a:schemeClr val="tx1"/>
          </a:solidFill>
          <a:latin typeface="+mn-lt"/>
          <a:ea typeface="+mn-ea"/>
          <a:cs typeface="+mn-cs"/>
        </a:defRPr>
      </a:lvl6pPr>
      <a:lvl7pPr marL="3657509" algn="l" defTabSz="1219170" rtl="0" eaLnBrk="1" latinLnBrk="1" hangingPunct="1">
        <a:defRPr sz="2400" kern="1200">
          <a:solidFill>
            <a:schemeClr val="tx1"/>
          </a:solidFill>
          <a:latin typeface="+mn-lt"/>
          <a:ea typeface="+mn-ea"/>
          <a:cs typeface="+mn-cs"/>
        </a:defRPr>
      </a:lvl7pPr>
      <a:lvl8pPr marL="4267093" algn="l" defTabSz="1219170" rtl="0" eaLnBrk="1" latinLnBrk="1" hangingPunct="1">
        <a:defRPr sz="2400" kern="1200">
          <a:solidFill>
            <a:schemeClr val="tx1"/>
          </a:solidFill>
          <a:latin typeface="+mn-lt"/>
          <a:ea typeface="+mn-ea"/>
          <a:cs typeface="+mn-cs"/>
        </a:defRPr>
      </a:lvl8pPr>
      <a:lvl9pPr marL="4876678" algn="l" defTabSz="1219170" rtl="0" eaLnBrk="1" latinLnBrk="1"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cstate="print">
            <a:extLst>
              <a:ext uri="{28A0092B-C50C-407E-A947-70E740481C1C}">
                <a14:useLocalDpi xmlns=""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B745DF87-A360-45F3-8086-98096786ED18}" type="datetimeFigureOut">
              <a:rPr lang="en-IN" smtClean="0"/>
              <a:pPr/>
              <a:t>28-11-2020</a:t>
            </a:fld>
            <a:endParaRPr lang="en-IN"/>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1747094F-D414-49BC-8151-461677B43466}" type="slidenum">
              <a:rPr lang="en-IN" smtClean="0"/>
              <a:pPr/>
              <a:t>‹#›</a:t>
            </a:fld>
            <a:endParaRPr lang="en-IN"/>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705064759"/>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1.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microsoft.com/office/2007/relationships/media" Target="../media/media1.mp4"/><Relationship Id="rId2" Type="http://schemas.openxmlformats.org/officeDocument/2006/relationships/slideLayout" Target="../slideLayouts/slideLayout58.xml"/><Relationship Id="rId1" Type="http://schemas.openxmlformats.org/officeDocument/2006/relationships/video" Target="../media/media1.mp4"/><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8.xml"/></Relationships>
</file>

<file path=ppt/slides/_rels/slide1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3.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3.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audio" Target="../media/audio3.wav"/><Relationship Id="rId1" Type="http://schemas.openxmlformats.org/officeDocument/2006/relationships/slideLayout" Target="../slideLayouts/slideLayout24.xml"/><Relationship Id="rId4" Type="http://schemas.openxmlformats.org/officeDocument/2006/relationships/image" Target="../media/image34.jpeg"/></Relationships>
</file>

<file path=ppt/slides/_rels/slide15.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94.xml"/></Relationships>
</file>

<file path=ppt/slides/_rels/slide1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1.xml"/><Relationship Id="rId1" Type="http://schemas.openxmlformats.org/officeDocument/2006/relationships/slideLayout" Target="../slideLayouts/slideLayout9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audio" Target="../media/audio3.wav"/></Relationships>
</file>

<file path=ppt/slides/_rels/slide17.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4.wav"/><Relationship Id="rId1" Type="http://schemas.openxmlformats.org/officeDocument/2006/relationships/slideLayout" Target="../slideLayouts/slideLayout93.xml"/><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4.wav"/><Relationship Id="rId1" Type="http://schemas.openxmlformats.org/officeDocument/2006/relationships/slideLayout" Target="../slideLayouts/slideLayout93.xml"/><Relationship Id="rId5" Type="http://schemas.openxmlformats.org/officeDocument/2006/relationships/image" Target="../media/image36.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4.wav"/><Relationship Id="rId1" Type="http://schemas.openxmlformats.org/officeDocument/2006/relationships/slideLayout" Target="../slideLayouts/slideLayout93.xml"/><Relationship Id="rId5" Type="http://schemas.openxmlformats.org/officeDocument/2006/relationships/image" Target="../media/image36.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7.png"/><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23.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38.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37.jpeg"/><Relationship Id="rId1" Type="http://schemas.openxmlformats.org/officeDocument/2006/relationships/slideLayout" Target="../slideLayouts/slideLayout94.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40.jpeg"/><Relationship Id="rId10" Type="http://schemas.openxmlformats.org/officeDocument/2006/relationships/image" Target="../media/image45.jpeg"/><Relationship Id="rId4" Type="http://schemas.openxmlformats.org/officeDocument/2006/relationships/image" Target="../media/image39.jpeg"/><Relationship Id="rId9" Type="http://schemas.openxmlformats.org/officeDocument/2006/relationships/image" Target="../media/image44.jpeg"/><Relationship Id="rId14" Type="http://schemas.openxmlformats.org/officeDocument/2006/relationships/image" Target="../media/image49.jpeg"/></Relationships>
</file>

<file path=ppt/slides/_rels/slide24.xml.rels><?xml version="1.0" encoding="UTF-8" standalone="yes"?>
<Relationships xmlns="http://schemas.openxmlformats.org/package/2006/relationships"><Relationship Id="rId8" Type="http://schemas.openxmlformats.org/officeDocument/2006/relationships/hyperlink" Target="http://www.diyadinnet.com/YararliBilgiler-194&amp;Bilgi=allah%C4%B1n-isimleri" TargetMode="External"/><Relationship Id="rId3" Type="http://schemas.openxmlformats.org/officeDocument/2006/relationships/hyperlink" Target="http://www.diyadinnet.com/YararliBilgiler-1379&amp;Bilgi=ile" TargetMode="External"/><Relationship Id="rId7" Type="http://schemas.openxmlformats.org/officeDocument/2006/relationships/hyperlink" Target="http://www.diyadinnet.com/YararliBilgiler-1488&amp;Bilgi=alan" TargetMode="External"/><Relationship Id="rId2" Type="http://schemas.openxmlformats.org/officeDocument/2006/relationships/hyperlink" Target="http://www.diyadinnet.com/YararliBilgiler-1235&amp;Bilgi=abdest" TargetMode="External"/><Relationship Id="rId1" Type="http://schemas.openxmlformats.org/officeDocument/2006/relationships/slideLayout" Target="../slideLayouts/slideLayout94.xml"/><Relationship Id="rId6" Type="http://schemas.openxmlformats.org/officeDocument/2006/relationships/hyperlink" Target="http://www.diyadinnet.com/YararliBilgiler-1250&amp;Bilgi=g%C3%BCn" TargetMode="External"/><Relationship Id="rId5" Type="http://schemas.openxmlformats.org/officeDocument/2006/relationships/hyperlink" Target="http://www.diyadinnet.com/YararliBilgiler-1378&amp;Bilgi=ve" TargetMode="External"/><Relationship Id="rId4" Type="http://schemas.openxmlformats.org/officeDocument/2006/relationships/hyperlink" Target="http://www.diyadinnet.com/YararliBilgiler-1187&amp;Bilgi=su"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26.xml.rels><?xml version="1.0" encoding="UTF-8" standalone="yes"?>
<Relationships xmlns="http://schemas.openxmlformats.org/package/2006/relationships"><Relationship Id="rId8" Type="http://schemas.openxmlformats.org/officeDocument/2006/relationships/hyperlink" Target="http://www.diyadinnet.com/Bayanlara-Ozel" TargetMode="External"/><Relationship Id="rId3" Type="http://schemas.openxmlformats.org/officeDocument/2006/relationships/hyperlink" Target="http://www.diyadinnet.com/YararliBilgiler-1376&amp;Bilgi=normal" TargetMode="External"/><Relationship Id="rId7" Type="http://schemas.openxmlformats.org/officeDocument/2006/relationships/hyperlink" Target="http://www.diyadinnet.com/YararliBilgiler-1503&amp;Bilgi=al%C4%B1n" TargetMode="External"/><Relationship Id="rId2" Type="http://schemas.openxmlformats.org/officeDocument/2006/relationships/hyperlink" Target="http://www.diyadinnet.com/YararliBilgiler-1187&amp;Bilgi=su" TargetMode="External"/><Relationship Id="rId1" Type="http://schemas.openxmlformats.org/officeDocument/2006/relationships/slideLayout" Target="../slideLayouts/slideLayout94.xml"/><Relationship Id="rId6" Type="http://schemas.openxmlformats.org/officeDocument/2006/relationships/hyperlink" Target="http://www.diyadinnet.com/YararliBilgiler-1287&amp;Bilgi=zarar" TargetMode="External"/><Relationship Id="rId5" Type="http://schemas.openxmlformats.org/officeDocument/2006/relationships/hyperlink" Target="http://www.diyadinnet.com/YararliBilgiler-714&amp;Bilgi=madde-nedir-ve-maddenin-%C3%B6zellikleri" TargetMode="External"/><Relationship Id="rId4" Type="http://schemas.openxmlformats.org/officeDocument/2006/relationships/hyperlink" Target="http://www.diyadinnet.com/YararliBilgiler-1347&amp;Bilgi=zaman"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28.xml.rels><?xml version="1.0" encoding="UTF-8" standalone="yes"?>
<Relationships xmlns="http://schemas.openxmlformats.org/package/2006/relationships"><Relationship Id="rId2" Type="http://schemas.openxmlformats.org/officeDocument/2006/relationships/hyperlink" Target="http://www.diyadinnet.com/YararliBilgiler-1435&amp;Bilgi=a%C4%9Fiz" TargetMode="External"/><Relationship Id="rId1" Type="http://schemas.openxmlformats.org/officeDocument/2006/relationships/slideLayout" Target="../slideLayouts/slideLayout9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13.xml"/><Relationship Id="rId5" Type="http://schemas.openxmlformats.org/officeDocument/2006/relationships/image" Target="../media/image19.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32.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image" Target="../media/image50.jpeg"/><Relationship Id="rId1" Type="http://schemas.openxmlformats.org/officeDocument/2006/relationships/slideLayout" Target="../slideLayouts/slideLayout94.xml"/><Relationship Id="rId6" Type="http://schemas.openxmlformats.org/officeDocument/2006/relationships/image" Target="../media/image54.jpeg"/><Relationship Id="rId11" Type="http://schemas.openxmlformats.org/officeDocument/2006/relationships/image" Target="../media/image59.jpeg"/><Relationship Id="rId5" Type="http://schemas.openxmlformats.org/officeDocument/2006/relationships/image" Target="../media/image53.jpeg"/><Relationship Id="rId10" Type="http://schemas.openxmlformats.org/officeDocument/2006/relationships/image" Target="../media/image58.jpeg"/><Relationship Id="rId4" Type="http://schemas.openxmlformats.org/officeDocument/2006/relationships/image" Target="../media/image52.jpeg"/><Relationship Id="rId9" Type="http://schemas.openxmlformats.org/officeDocument/2006/relationships/image" Target="../media/image57.jpeg"/></Relationships>
</file>

<file path=ppt/slides/_rels/slide33.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61.jpeg"/><Relationship Id="rId7" Type="http://schemas.openxmlformats.org/officeDocument/2006/relationships/image" Target="../media/image65.jpeg"/><Relationship Id="rId2" Type="http://schemas.openxmlformats.org/officeDocument/2006/relationships/image" Target="../media/image60.jpeg"/><Relationship Id="rId1" Type="http://schemas.openxmlformats.org/officeDocument/2006/relationships/slideLayout" Target="../slideLayouts/slideLayout94.xml"/><Relationship Id="rId6" Type="http://schemas.openxmlformats.org/officeDocument/2006/relationships/image" Target="../media/image64.jpeg"/><Relationship Id="rId11" Type="http://schemas.openxmlformats.org/officeDocument/2006/relationships/image" Target="../media/image69.jpeg"/><Relationship Id="rId5" Type="http://schemas.openxmlformats.org/officeDocument/2006/relationships/image" Target="../media/image63.jpeg"/><Relationship Id="rId10" Type="http://schemas.openxmlformats.org/officeDocument/2006/relationships/image" Target="../media/image68.jpeg"/><Relationship Id="rId4" Type="http://schemas.openxmlformats.org/officeDocument/2006/relationships/image" Target="../media/image62.jpeg"/><Relationship Id="rId9" Type="http://schemas.openxmlformats.org/officeDocument/2006/relationships/image" Target="../media/image67.jpeg"/></Relationships>
</file>

<file path=ppt/slides/_rels/slide34.xml.rels><?xml version="1.0" encoding="UTF-8" standalone="yes"?>
<Relationships xmlns="http://schemas.openxmlformats.org/package/2006/relationships"><Relationship Id="rId3" Type="http://schemas.openxmlformats.org/officeDocument/2006/relationships/image" Target="../media/image71.jpeg"/><Relationship Id="rId7" Type="http://schemas.openxmlformats.org/officeDocument/2006/relationships/image" Target="../media/image75.jpeg"/><Relationship Id="rId2" Type="http://schemas.openxmlformats.org/officeDocument/2006/relationships/image" Target="../media/image70.jpeg"/><Relationship Id="rId1" Type="http://schemas.openxmlformats.org/officeDocument/2006/relationships/slideLayout" Target="../slideLayouts/slideLayout94.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3.xml"/><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35.xml"/><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namaz ile ilgili görsel sonucu"/>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90502" y="-8440"/>
            <a:ext cx="6702594" cy="6885151"/>
          </a:xfrm>
          <a:prstGeom prst="rect">
            <a:avLst/>
          </a:prstGeom>
          <a:noFill/>
          <a:extLst>
            <a:ext uri="{909E8E84-426E-40DD-AFC4-6F175D3DCCD1}">
              <a14:hiddenFill xmlns="" xmlns:a14="http://schemas.microsoft.com/office/drawing/2010/main">
                <a:solidFill>
                  <a:srgbClr val="FFFFFF"/>
                </a:solidFill>
              </a14:hiddenFill>
            </a:ext>
          </a:extLst>
        </p:spPr>
      </p:pic>
      <p:sp>
        <p:nvSpPr>
          <p:cNvPr id="69" name="Rectangle 68">
            <a:extLst>
              <a:ext uri="{FF2B5EF4-FFF2-40B4-BE49-F238E27FC236}">
                <a16:creationId xmlns="" xmlns:a16="http://schemas.microsoft.com/office/drawing/2014/main" id="{601CF12F-E3A4-4ECB-9195-70EAEA0E505B}"/>
              </a:ext>
            </a:extLst>
          </p:cNvPr>
          <p:cNvSpPr/>
          <p:nvPr/>
        </p:nvSpPr>
        <p:spPr>
          <a:xfrm>
            <a:off x="0" y="-3814"/>
            <a:ext cx="6398187" cy="6861814"/>
          </a:xfrm>
          <a:prstGeom prst="rect">
            <a:avLst/>
          </a:prstGeom>
          <a:solidFill>
            <a:schemeClr val="tx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1" name="Parallelogram 70">
            <a:extLst>
              <a:ext uri="{FF2B5EF4-FFF2-40B4-BE49-F238E27FC236}">
                <a16:creationId xmlns="" xmlns:a16="http://schemas.microsoft.com/office/drawing/2014/main" id="{ECAEAC6C-3B50-487F-BB78-EE13E1DD288D}"/>
              </a:ext>
            </a:extLst>
          </p:cNvPr>
          <p:cNvSpPr/>
          <p:nvPr/>
        </p:nvSpPr>
        <p:spPr>
          <a:xfrm flipV="1">
            <a:off x="2462663" y="-7628"/>
            <a:ext cx="8470155" cy="6858000"/>
          </a:xfrm>
          <a:prstGeom prst="parallelogram">
            <a:avLst>
              <a:gd name="adj" fmla="val 8037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8" name="Parallelogram 67">
            <a:extLst>
              <a:ext uri="{FF2B5EF4-FFF2-40B4-BE49-F238E27FC236}">
                <a16:creationId xmlns="" xmlns:a16="http://schemas.microsoft.com/office/drawing/2014/main" id="{1979C511-2B33-4D52-AFD0-C012D4F80AE5}"/>
              </a:ext>
            </a:extLst>
          </p:cNvPr>
          <p:cNvSpPr/>
          <p:nvPr/>
        </p:nvSpPr>
        <p:spPr>
          <a:xfrm flipV="1">
            <a:off x="-34210" y="-43275"/>
            <a:ext cx="9728278" cy="6858000"/>
          </a:xfrm>
          <a:prstGeom prst="parallelogram">
            <a:avLst>
              <a:gd name="adj" fmla="val 80370"/>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9" name="Rectangle: Rounded Corners 58">
            <a:extLst>
              <a:ext uri="{FF2B5EF4-FFF2-40B4-BE49-F238E27FC236}">
                <a16:creationId xmlns="" xmlns:a16="http://schemas.microsoft.com/office/drawing/2014/main" id="{2D4EAC85-69C9-4848-A6A0-61811730AE7A}"/>
              </a:ext>
            </a:extLst>
          </p:cNvPr>
          <p:cNvSpPr/>
          <p:nvPr/>
        </p:nvSpPr>
        <p:spPr>
          <a:xfrm>
            <a:off x="3393206" y="80862"/>
            <a:ext cx="7495048" cy="6706549"/>
          </a:xfrm>
          <a:prstGeom prst="roundRect">
            <a:avLst>
              <a:gd name="adj" fmla="val 2467"/>
            </a:avLst>
          </a:prstGeom>
          <a:solidFill>
            <a:schemeClr val="tx1">
              <a:alpha val="46000"/>
            </a:schemeClr>
          </a:solidFill>
          <a:ln w="28575">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 name="Rectangle: Rounded Corners 17">
            <a:extLst>
              <a:ext uri="{FF2B5EF4-FFF2-40B4-BE49-F238E27FC236}">
                <a16:creationId xmlns="" xmlns:a16="http://schemas.microsoft.com/office/drawing/2014/main" id="{12A52CE8-43B7-463C-A091-F71EB7C33660}"/>
              </a:ext>
            </a:extLst>
          </p:cNvPr>
          <p:cNvSpPr/>
          <p:nvPr/>
        </p:nvSpPr>
        <p:spPr>
          <a:xfrm>
            <a:off x="5721651" y="108014"/>
            <a:ext cx="4059208" cy="1194875"/>
          </a:xfrm>
          <a:prstGeom prst="roundRect">
            <a:avLst>
              <a:gd name="adj" fmla="val 50000"/>
            </a:avLst>
          </a:prstGeom>
          <a:noFill/>
          <a:ln w="25400">
            <a:gradFill flip="none" rotWithShape="1">
              <a:gsLst>
                <a:gs pos="0">
                  <a:srgbClr val="F51B00"/>
                </a:gs>
                <a:gs pos="100000">
                  <a:srgbClr val="F9C700"/>
                </a:gs>
              </a:gsLst>
              <a:lin ang="27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75" name="Group 74">
            <a:extLst>
              <a:ext uri="{FF2B5EF4-FFF2-40B4-BE49-F238E27FC236}">
                <a16:creationId xmlns="" xmlns:a16="http://schemas.microsoft.com/office/drawing/2014/main" id="{759B6238-452B-415B-BF68-CE18C4F170FD}"/>
              </a:ext>
            </a:extLst>
          </p:cNvPr>
          <p:cNvGrpSpPr/>
          <p:nvPr/>
        </p:nvGrpSpPr>
        <p:grpSpPr>
          <a:xfrm>
            <a:off x="6007611" y="226489"/>
            <a:ext cx="5598284" cy="992154"/>
            <a:chOff x="5955030" y="611060"/>
            <a:chExt cx="5598284" cy="1159662"/>
          </a:xfrm>
        </p:grpSpPr>
        <p:sp>
          <p:nvSpPr>
            <p:cNvPr id="12" name="Rectangle: Rounded Corners 11">
              <a:extLst>
                <a:ext uri="{FF2B5EF4-FFF2-40B4-BE49-F238E27FC236}">
                  <a16:creationId xmlns="" xmlns:a16="http://schemas.microsoft.com/office/drawing/2014/main" id="{3B51FFF5-1AF2-43E5-A7EA-3A3785B28685}"/>
                </a:ext>
              </a:extLst>
            </p:cNvPr>
            <p:cNvSpPr/>
            <p:nvPr/>
          </p:nvSpPr>
          <p:spPr>
            <a:xfrm>
              <a:off x="6701033" y="611060"/>
              <a:ext cx="4286426" cy="1159662"/>
            </a:xfrm>
            <a:prstGeom prst="roundRect">
              <a:avLst>
                <a:gd name="adj" fmla="val 50000"/>
              </a:avLst>
            </a:prstGeom>
            <a:pattFill prst="dkUpDiag">
              <a:fgClr>
                <a:schemeClr val="bg1">
                  <a:lumMod val="95000"/>
                </a:schemeClr>
              </a:fgClr>
              <a:bgClr>
                <a:schemeClr val="bg1">
                  <a:lumMod val="85000"/>
                </a:schemeClr>
              </a:bgClr>
            </a:pattFill>
            <a:ln>
              <a:noFill/>
            </a:ln>
            <a:effectLst>
              <a:innerShdw blurRad="101600">
                <a:prstClr val="black">
                  <a:alpha val="6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Circle: Hollow 9">
              <a:extLst>
                <a:ext uri="{FF2B5EF4-FFF2-40B4-BE49-F238E27FC236}">
                  <a16:creationId xmlns="" xmlns:a16="http://schemas.microsoft.com/office/drawing/2014/main" id="{5D287D5D-677D-43E1-94E5-7C34D801ADDA}"/>
                </a:ext>
              </a:extLst>
            </p:cNvPr>
            <p:cNvSpPr/>
            <p:nvPr/>
          </p:nvSpPr>
          <p:spPr>
            <a:xfrm>
              <a:off x="5955030" y="697612"/>
              <a:ext cx="986558" cy="986559"/>
            </a:xfrm>
            <a:prstGeom prst="donut">
              <a:avLst>
                <a:gd name="adj" fmla="val 7576"/>
              </a:avLst>
            </a:prstGeom>
            <a:gradFill flip="none" rotWithShape="1">
              <a:gsLst>
                <a:gs pos="0">
                  <a:srgbClr val="FF9900"/>
                </a:gs>
                <a:gs pos="100000">
                  <a:srgbClr val="FF0000"/>
                </a:gs>
              </a:gsLst>
              <a:lin ang="13500000" scaled="1"/>
              <a:tileRect/>
            </a:gradFill>
            <a:ln>
              <a:noFill/>
            </a:ln>
            <a:effectLst>
              <a:outerShdw blurRad="2032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7" name="Rectangle: Rounded Corners 6">
              <a:extLst>
                <a:ext uri="{FF2B5EF4-FFF2-40B4-BE49-F238E27FC236}">
                  <a16:creationId xmlns="" xmlns:a16="http://schemas.microsoft.com/office/drawing/2014/main" id="{1D874F46-21F2-41B2-980E-F2402E764267}"/>
                </a:ext>
              </a:extLst>
            </p:cNvPr>
            <p:cNvSpPr/>
            <p:nvPr/>
          </p:nvSpPr>
          <p:spPr>
            <a:xfrm>
              <a:off x="6449368" y="765650"/>
              <a:ext cx="5102888" cy="850482"/>
            </a:xfrm>
            <a:prstGeom prst="roundRect">
              <a:avLst>
                <a:gd name="adj" fmla="val 50000"/>
              </a:avLst>
            </a:prstGeom>
            <a:gradFill>
              <a:gsLst>
                <a:gs pos="24000">
                  <a:srgbClr val="FFCC00"/>
                </a:gs>
                <a:gs pos="100000">
                  <a:srgbClr val="FF0000"/>
                </a:gs>
              </a:gsLst>
              <a:lin ang="2700000" scaled="1"/>
            </a:gradFill>
            <a:ln>
              <a:noFill/>
            </a:ln>
            <a:effectLst>
              <a:outerShdw blurRad="2921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Oval 10">
              <a:extLst>
                <a:ext uri="{FF2B5EF4-FFF2-40B4-BE49-F238E27FC236}">
                  <a16:creationId xmlns="" xmlns:a16="http://schemas.microsoft.com/office/drawing/2014/main" id="{9D9512B7-E6B4-432A-8112-16C0D41223C1}"/>
                </a:ext>
              </a:extLst>
            </p:cNvPr>
            <p:cNvSpPr/>
            <p:nvPr/>
          </p:nvSpPr>
          <p:spPr>
            <a:xfrm>
              <a:off x="6126185" y="867708"/>
              <a:ext cx="646366" cy="646366"/>
            </a:xfrm>
            <a:prstGeom prst="ellipse">
              <a:avLst/>
            </a:prstGeom>
            <a:solidFill>
              <a:schemeClr val="bg1"/>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Oval 12">
              <a:extLst>
                <a:ext uri="{FF2B5EF4-FFF2-40B4-BE49-F238E27FC236}">
                  <a16:creationId xmlns="" xmlns:a16="http://schemas.microsoft.com/office/drawing/2014/main" id="{29DF9181-6693-440B-9BEC-EAAFA2B6C626}"/>
                </a:ext>
              </a:extLst>
            </p:cNvPr>
            <p:cNvSpPr/>
            <p:nvPr/>
          </p:nvSpPr>
          <p:spPr>
            <a:xfrm>
              <a:off x="10702833" y="765650"/>
              <a:ext cx="850481" cy="850482"/>
            </a:xfrm>
            <a:prstGeom prst="ellipse">
              <a:avLst/>
            </a:prstGeom>
            <a:solidFill>
              <a:schemeClr val="bg1"/>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TextBox 13">
              <a:extLst>
                <a:ext uri="{FF2B5EF4-FFF2-40B4-BE49-F238E27FC236}">
                  <a16:creationId xmlns="" xmlns:a16="http://schemas.microsoft.com/office/drawing/2014/main" id="{1E8757E1-78E9-4FD6-AF30-D574A066D6F7}"/>
                </a:ext>
              </a:extLst>
            </p:cNvPr>
            <p:cNvSpPr txBox="1"/>
            <p:nvPr/>
          </p:nvSpPr>
          <p:spPr>
            <a:xfrm>
              <a:off x="10703249" y="747277"/>
              <a:ext cx="746003" cy="683504"/>
            </a:xfrm>
            <a:prstGeom prst="rect">
              <a:avLst/>
            </a:prstGeom>
            <a:noFill/>
          </p:spPr>
          <p:txBody>
            <a:bodyPr wrap="square" rtlCol="0">
              <a:spAutoFit/>
            </a:bodyPr>
            <a:lstStyle/>
            <a:p>
              <a:pPr algn="ctr"/>
              <a:endParaRPr lang="en-IN" sz="3200" dirty="0">
                <a:gradFill>
                  <a:gsLst>
                    <a:gs pos="0">
                      <a:srgbClr val="FF9900"/>
                    </a:gs>
                    <a:gs pos="100000">
                      <a:srgbClr val="FF0000"/>
                    </a:gs>
                  </a:gsLst>
                  <a:lin ang="13500000" scaled="1"/>
                </a:gradFill>
                <a:latin typeface="Open Sans" panose="020B0606030504020204" pitchFamily="34" charset="0"/>
                <a:ea typeface="Open Sans" panose="020B0606030504020204" pitchFamily="34" charset="0"/>
                <a:cs typeface="Open Sans" panose="020B0606030504020204" pitchFamily="34" charset="0"/>
              </a:endParaRPr>
            </a:p>
          </p:txBody>
        </p:sp>
        <p:pic>
          <p:nvPicPr>
            <p:cNvPr id="16" name="Graphic 15" descr="Monitor">
              <a:extLst>
                <a:ext uri="{FF2B5EF4-FFF2-40B4-BE49-F238E27FC236}">
                  <a16:creationId xmlns="" xmlns:a16="http://schemas.microsoft.com/office/drawing/2014/main" id="{62744970-8363-4843-8815-9085EB188B17}"/>
                </a:ext>
              </a:extLst>
            </p:cNvPr>
            <p:cNvPicPr>
              <a:picLocks noChangeAspect="1"/>
            </p:cNvPicPr>
            <p:nvPr/>
          </p:nvPicPr>
          <p:blipFill>
            <a:blip r:embed="rId3" cstate="print">
              <a:extLst>
                <a:ext uri="{28A0092B-C50C-407E-A947-70E740481C1C}">
                  <a14:useLocalDpi xmlns="" xmlns:a14="http://schemas.microsoft.com/office/drawing/2010/main" val="0"/>
                </a:ext>
                <a:ext uri="{96DAC541-7B7A-43D3-8B79-37D633B846F1}">
                  <asvg:svgBlip xmlns="" xmlns:asvg="http://schemas.microsoft.com/office/drawing/2016/SVG/main" r:embed="rId4"/>
                </a:ext>
              </a:extLst>
            </a:blip>
            <a:stretch>
              <a:fillRect/>
            </a:stretch>
          </p:blipFill>
          <p:spPr>
            <a:xfrm>
              <a:off x="6275263" y="1020795"/>
              <a:ext cx="340193" cy="340193"/>
            </a:xfrm>
            <a:prstGeom prst="rect">
              <a:avLst/>
            </a:prstGeom>
          </p:spPr>
        </p:pic>
        <p:sp>
          <p:nvSpPr>
            <p:cNvPr id="17" name="TextBox 16">
              <a:extLst>
                <a:ext uri="{FF2B5EF4-FFF2-40B4-BE49-F238E27FC236}">
                  <a16:creationId xmlns="" xmlns:a16="http://schemas.microsoft.com/office/drawing/2014/main" id="{F6748549-C7DE-41F4-9033-3F20AB15ADE1}"/>
                </a:ext>
              </a:extLst>
            </p:cNvPr>
            <p:cNvSpPr txBox="1"/>
            <p:nvPr/>
          </p:nvSpPr>
          <p:spPr>
            <a:xfrm>
              <a:off x="6683431" y="832322"/>
              <a:ext cx="4242575" cy="611557"/>
            </a:xfrm>
            <a:prstGeom prst="rect">
              <a:avLst/>
            </a:prstGeom>
            <a:noFill/>
          </p:spPr>
          <p:txBody>
            <a:bodyPr wrap="square" rtlCol="0">
              <a:spAutoFit/>
            </a:bodyPr>
            <a:lstStyle/>
            <a:p>
              <a:pPr algn="ctr"/>
              <a:r>
                <a:rPr lang="tr-TR" sz="2800" dirty="0"/>
                <a:t>Namaz İbadeti ve Önemi</a:t>
              </a:r>
            </a:p>
          </p:txBody>
        </p:sp>
      </p:grpSp>
      <p:sp>
        <p:nvSpPr>
          <p:cNvPr id="24" name="Rectangle: Rounded Corners 23">
            <a:extLst>
              <a:ext uri="{FF2B5EF4-FFF2-40B4-BE49-F238E27FC236}">
                <a16:creationId xmlns="" xmlns:a16="http://schemas.microsoft.com/office/drawing/2014/main" id="{3D0A7852-D4DE-4AFB-9EC5-266451FA1ED9}"/>
              </a:ext>
            </a:extLst>
          </p:cNvPr>
          <p:cNvSpPr/>
          <p:nvPr/>
        </p:nvSpPr>
        <p:spPr>
          <a:xfrm>
            <a:off x="5721651" y="1466162"/>
            <a:ext cx="4059208" cy="1155208"/>
          </a:xfrm>
          <a:prstGeom prst="roundRect">
            <a:avLst>
              <a:gd name="adj" fmla="val 50000"/>
            </a:avLst>
          </a:prstGeom>
          <a:noFill/>
          <a:ln w="25400">
            <a:gradFill flip="none" rotWithShape="1">
              <a:gsLst>
                <a:gs pos="0">
                  <a:srgbClr val="FF3399"/>
                </a:gs>
                <a:gs pos="100000">
                  <a:srgbClr val="6600FF"/>
                </a:gs>
              </a:gsLst>
              <a:lin ang="27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76" name="Group 75">
            <a:extLst>
              <a:ext uri="{FF2B5EF4-FFF2-40B4-BE49-F238E27FC236}">
                <a16:creationId xmlns="" xmlns:a16="http://schemas.microsoft.com/office/drawing/2014/main" id="{6EB640C0-F90E-43C2-8042-752CADE6A61C}"/>
              </a:ext>
            </a:extLst>
          </p:cNvPr>
          <p:cNvGrpSpPr/>
          <p:nvPr/>
        </p:nvGrpSpPr>
        <p:grpSpPr>
          <a:xfrm>
            <a:off x="6007611" y="1615812"/>
            <a:ext cx="5605038" cy="959217"/>
            <a:chOff x="5955030" y="2145282"/>
            <a:chExt cx="5605038" cy="1159662"/>
          </a:xfrm>
        </p:grpSpPr>
        <p:sp>
          <p:nvSpPr>
            <p:cNvPr id="25" name="Rectangle: Rounded Corners 24">
              <a:extLst>
                <a:ext uri="{FF2B5EF4-FFF2-40B4-BE49-F238E27FC236}">
                  <a16:creationId xmlns="" xmlns:a16="http://schemas.microsoft.com/office/drawing/2014/main" id="{BD501326-C3E7-4C04-9F99-30B03FDEFE6B}"/>
                </a:ext>
              </a:extLst>
            </p:cNvPr>
            <p:cNvSpPr/>
            <p:nvPr/>
          </p:nvSpPr>
          <p:spPr>
            <a:xfrm>
              <a:off x="6244101" y="2145282"/>
              <a:ext cx="4286426" cy="1159662"/>
            </a:xfrm>
            <a:prstGeom prst="roundRect">
              <a:avLst>
                <a:gd name="adj" fmla="val 50000"/>
              </a:avLst>
            </a:prstGeom>
            <a:pattFill prst="dkUpDiag">
              <a:fgClr>
                <a:schemeClr val="bg1">
                  <a:lumMod val="95000"/>
                </a:schemeClr>
              </a:fgClr>
              <a:bgClr>
                <a:schemeClr val="bg1">
                  <a:lumMod val="85000"/>
                </a:schemeClr>
              </a:bgClr>
            </a:pattFill>
            <a:ln>
              <a:noFill/>
            </a:ln>
            <a:effectLst>
              <a:innerShdw blurRad="101600">
                <a:prstClr val="black">
                  <a:alpha val="6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6" name="Circle: Hollow 25">
              <a:extLst>
                <a:ext uri="{FF2B5EF4-FFF2-40B4-BE49-F238E27FC236}">
                  <a16:creationId xmlns="" xmlns:a16="http://schemas.microsoft.com/office/drawing/2014/main" id="{4077E71C-1BA6-4F36-AACF-9E2C459A1371}"/>
                </a:ext>
              </a:extLst>
            </p:cNvPr>
            <p:cNvSpPr/>
            <p:nvPr/>
          </p:nvSpPr>
          <p:spPr>
            <a:xfrm>
              <a:off x="5955030" y="2194142"/>
              <a:ext cx="986558" cy="986559"/>
            </a:xfrm>
            <a:prstGeom prst="donut">
              <a:avLst>
                <a:gd name="adj" fmla="val 7576"/>
              </a:avLst>
            </a:prstGeom>
            <a:gradFill flip="none" rotWithShape="1">
              <a:gsLst>
                <a:gs pos="0">
                  <a:srgbClr val="FF3399"/>
                </a:gs>
                <a:gs pos="100000">
                  <a:srgbClr val="6600FF"/>
                </a:gs>
              </a:gsLst>
              <a:lin ang="13500000" scaled="1"/>
              <a:tileRect/>
            </a:gradFill>
            <a:ln>
              <a:noFill/>
            </a:ln>
            <a:effectLst>
              <a:outerShdw blurRad="2032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27" name="Rectangle: Rounded Corners 26">
              <a:extLst>
                <a:ext uri="{FF2B5EF4-FFF2-40B4-BE49-F238E27FC236}">
                  <a16:creationId xmlns="" xmlns:a16="http://schemas.microsoft.com/office/drawing/2014/main" id="{BC09C194-2EEF-493F-97BC-8996B17567C5}"/>
                </a:ext>
              </a:extLst>
            </p:cNvPr>
            <p:cNvSpPr/>
            <p:nvPr/>
          </p:nvSpPr>
          <p:spPr>
            <a:xfrm>
              <a:off x="6449368" y="2262180"/>
              <a:ext cx="5102888" cy="850482"/>
            </a:xfrm>
            <a:prstGeom prst="roundRect">
              <a:avLst>
                <a:gd name="adj" fmla="val 50000"/>
              </a:avLst>
            </a:prstGeom>
            <a:gradFill>
              <a:gsLst>
                <a:gs pos="24000">
                  <a:srgbClr val="FF3399"/>
                </a:gs>
                <a:gs pos="100000">
                  <a:srgbClr val="6600FF"/>
                </a:gs>
              </a:gsLst>
              <a:lin ang="2700000" scaled="1"/>
            </a:gradFill>
            <a:ln>
              <a:noFill/>
            </a:ln>
            <a:effectLst>
              <a:outerShdw blurRad="2921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8" name="Oval 27">
              <a:extLst>
                <a:ext uri="{FF2B5EF4-FFF2-40B4-BE49-F238E27FC236}">
                  <a16:creationId xmlns="" xmlns:a16="http://schemas.microsoft.com/office/drawing/2014/main" id="{6C7F4FF1-71EC-4557-92BB-A6DF5BF696BB}"/>
                </a:ext>
              </a:extLst>
            </p:cNvPr>
            <p:cNvSpPr/>
            <p:nvPr/>
          </p:nvSpPr>
          <p:spPr>
            <a:xfrm>
              <a:off x="6126185" y="2364238"/>
              <a:ext cx="646366" cy="646366"/>
            </a:xfrm>
            <a:prstGeom prst="ellipse">
              <a:avLst/>
            </a:prstGeom>
            <a:solidFill>
              <a:schemeClr val="bg1"/>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9" name="Oval 28">
              <a:extLst>
                <a:ext uri="{FF2B5EF4-FFF2-40B4-BE49-F238E27FC236}">
                  <a16:creationId xmlns="" xmlns:a16="http://schemas.microsoft.com/office/drawing/2014/main" id="{263BBBFD-BCDF-4369-A7D1-096B70EAB287}"/>
                </a:ext>
              </a:extLst>
            </p:cNvPr>
            <p:cNvSpPr/>
            <p:nvPr/>
          </p:nvSpPr>
          <p:spPr>
            <a:xfrm>
              <a:off x="10702833" y="2262180"/>
              <a:ext cx="850481" cy="850482"/>
            </a:xfrm>
            <a:prstGeom prst="ellipse">
              <a:avLst/>
            </a:prstGeom>
            <a:solidFill>
              <a:schemeClr val="bg1"/>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31" name="Graphic 30" descr="Monitor">
              <a:extLst>
                <a:ext uri="{FF2B5EF4-FFF2-40B4-BE49-F238E27FC236}">
                  <a16:creationId xmlns="" xmlns:a16="http://schemas.microsoft.com/office/drawing/2014/main" id="{59464982-B9F5-4113-8488-04B56CA42D8A}"/>
                </a:ext>
              </a:extLst>
            </p:cNvPr>
            <p:cNvPicPr>
              <a:picLocks noChangeAspect="1"/>
            </p:cNvPicPr>
            <p:nvPr/>
          </p:nvPicPr>
          <p:blipFill>
            <a:blip r:embed="rId5" cstate="print">
              <a:extLst>
                <a:ext uri="{28A0092B-C50C-407E-A947-70E740481C1C}">
                  <a14:useLocalDpi xmlns="" xmlns:a14="http://schemas.microsoft.com/office/drawing/2010/main" val="0"/>
                </a:ext>
                <a:ext uri="{96DAC541-7B7A-43D3-8B79-37D633B846F1}">
                  <asvg:svgBlip xmlns="" xmlns:asvg="http://schemas.microsoft.com/office/drawing/2016/SVG/main" r:embed="rId6"/>
                </a:ext>
              </a:extLst>
            </a:blip>
            <a:stretch>
              <a:fillRect/>
            </a:stretch>
          </p:blipFill>
          <p:spPr>
            <a:xfrm>
              <a:off x="6275263" y="2517325"/>
              <a:ext cx="340193" cy="340193"/>
            </a:xfrm>
            <a:prstGeom prst="rect">
              <a:avLst/>
            </a:prstGeom>
          </p:spPr>
        </p:pic>
        <p:sp>
          <p:nvSpPr>
            <p:cNvPr id="32" name="TextBox 31">
              <a:extLst>
                <a:ext uri="{FF2B5EF4-FFF2-40B4-BE49-F238E27FC236}">
                  <a16:creationId xmlns="" xmlns:a16="http://schemas.microsoft.com/office/drawing/2014/main" id="{6E49A5ED-18AE-44B3-A0F3-7498138FA581}"/>
                </a:ext>
              </a:extLst>
            </p:cNvPr>
            <p:cNvSpPr txBox="1"/>
            <p:nvPr/>
          </p:nvSpPr>
          <p:spPr>
            <a:xfrm>
              <a:off x="7414897" y="2275537"/>
              <a:ext cx="4145171" cy="706974"/>
            </a:xfrm>
            <a:prstGeom prst="rect">
              <a:avLst/>
            </a:prstGeom>
            <a:noFill/>
          </p:spPr>
          <p:txBody>
            <a:bodyPr wrap="square" rtlCol="0">
              <a:spAutoFit/>
            </a:bodyPr>
            <a:lstStyle/>
            <a:p>
              <a:r>
                <a:rPr lang="tr-TR" sz="3200" dirty="0"/>
                <a:t>Namaz Çeşitleri</a:t>
              </a:r>
              <a:endParaRPr lang="tr-TR" sz="4000" dirty="0"/>
            </a:p>
          </p:txBody>
        </p:sp>
      </p:grpSp>
      <p:sp>
        <p:nvSpPr>
          <p:cNvPr id="35" name="Rectangle: Rounded Corners 34">
            <a:extLst>
              <a:ext uri="{FF2B5EF4-FFF2-40B4-BE49-F238E27FC236}">
                <a16:creationId xmlns="" xmlns:a16="http://schemas.microsoft.com/office/drawing/2014/main" id="{4AD262A8-51A0-4006-8424-97221484FF44}"/>
              </a:ext>
            </a:extLst>
          </p:cNvPr>
          <p:cNvSpPr/>
          <p:nvPr/>
        </p:nvSpPr>
        <p:spPr>
          <a:xfrm>
            <a:off x="5669412" y="2839086"/>
            <a:ext cx="4059208" cy="1121482"/>
          </a:xfrm>
          <a:prstGeom prst="roundRect">
            <a:avLst>
              <a:gd name="adj" fmla="val 50000"/>
            </a:avLst>
          </a:prstGeom>
          <a:noFill/>
          <a:ln w="25400">
            <a:gradFill flip="none" rotWithShape="1">
              <a:gsLst>
                <a:gs pos="0">
                  <a:srgbClr val="33CCFF"/>
                </a:gs>
                <a:gs pos="100000">
                  <a:srgbClr val="009999"/>
                </a:gs>
              </a:gsLst>
              <a:lin ang="27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77" name="Group 76">
            <a:extLst>
              <a:ext uri="{FF2B5EF4-FFF2-40B4-BE49-F238E27FC236}">
                <a16:creationId xmlns="" xmlns:a16="http://schemas.microsoft.com/office/drawing/2014/main" id="{FD53F54E-3556-49B5-8E6F-2BE08745258C}"/>
              </a:ext>
            </a:extLst>
          </p:cNvPr>
          <p:cNvGrpSpPr/>
          <p:nvPr/>
        </p:nvGrpSpPr>
        <p:grpSpPr>
          <a:xfrm>
            <a:off x="5955372" y="2957559"/>
            <a:ext cx="5598284" cy="931213"/>
            <a:chOff x="5955030" y="3604119"/>
            <a:chExt cx="5598284" cy="1159662"/>
          </a:xfrm>
        </p:grpSpPr>
        <p:sp>
          <p:nvSpPr>
            <p:cNvPr id="36" name="Rectangle: Rounded Corners 35">
              <a:extLst>
                <a:ext uri="{FF2B5EF4-FFF2-40B4-BE49-F238E27FC236}">
                  <a16:creationId xmlns="" xmlns:a16="http://schemas.microsoft.com/office/drawing/2014/main" id="{0196C905-F5BC-4328-B418-CD6BE640969F}"/>
                </a:ext>
              </a:extLst>
            </p:cNvPr>
            <p:cNvSpPr/>
            <p:nvPr/>
          </p:nvSpPr>
          <p:spPr>
            <a:xfrm>
              <a:off x="6701033" y="3604119"/>
              <a:ext cx="4286426" cy="1159662"/>
            </a:xfrm>
            <a:prstGeom prst="roundRect">
              <a:avLst>
                <a:gd name="adj" fmla="val 50000"/>
              </a:avLst>
            </a:prstGeom>
            <a:pattFill prst="dkUpDiag">
              <a:fgClr>
                <a:schemeClr val="bg1">
                  <a:lumMod val="95000"/>
                </a:schemeClr>
              </a:fgClr>
              <a:bgClr>
                <a:schemeClr val="bg1">
                  <a:lumMod val="85000"/>
                </a:schemeClr>
              </a:bgClr>
            </a:pattFill>
            <a:ln>
              <a:noFill/>
            </a:ln>
            <a:effectLst>
              <a:innerShdw blurRad="101600">
                <a:prstClr val="black">
                  <a:alpha val="6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7" name="Circle: Hollow 36">
              <a:extLst>
                <a:ext uri="{FF2B5EF4-FFF2-40B4-BE49-F238E27FC236}">
                  <a16:creationId xmlns="" xmlns:a16="http://schemas.microsoft.com/office/drawing/2014/main" id="{058E3897-399D-4589-8770-5B070371D688}"/>
                </a:ext>
              </a:extLst>
            </p:cNvPr>
            <p:cNvSpPr/>
            <p:nvPr/>
          </p:nvSpPr>
          <p:spPr>
            <a:xfrm>
              <a:off x="5955030" y="3690671"/>
              <a:ext cx="986558" cy="986559"/>
            </a:xfrm>
            <a:prstGeom prst="donut">
              <a:avLst>
                <a:gd name="adj" fmla="val 7576"/>
              </a:avLst>
            </a:prstGeom>
            <a:gradFill flip="none" rotWithShape="1">
              <a:gsLst>
                <a:gs pos="0">
                  <a:srgbClr val="009999"/>
                </a:gs>
                <a:gs pos="100000">
                  <a:srgbClr val="33CCFF"/>
                </a:gs>
              </a:gsLst>
              <a:lin ang="13500000" scaled="1"/>
              <a:tileRect/>
            </a:gradFill>
            <a:ln>
              <a:noFill/>
            </a:ln>
            <a:effectLst>
              <a:outerShdw blurRad="2032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38" name="Rectangle: Rounded Corners 37">
              <a:extLst>
                <a:ext uri="{FF2B5EF4-FFF2-40B4-BE49-F238E27FC236}">
                  <a16:creationId xmlns="" xmlns:a16="http://schemas.microsoft.com/office/drawing/2014/main" id="{18130E65-1D05-49D2-A6BA-B604FEC9F776}"/>
                </a:ext>
              </a:extLst>
            </p:cNvPr>
            <p:cNvSpPr/>
            <p:nvPr/>
          </p:nvSpPr>
          <p:spPr>
            <a:xfrm>
              <a:off x="6449368" y="3758709"/>
              <a:ext cx="5102888" cy="850482"/>
            </a:xfrm>
            <a:prstGeom prst="roundRect">
              <a:avLst>
                <a:gd name="adj" fmla="val 50000"/>
              </a:avLst>
            </a:prstGeom>
            <a:gradFill>
              <a:gsLst>
                <a:gs pos="24000">
                  <a:srgbClr val="33CCFF"/>
                </a:gs>
                <a:gs pos="100000">
                  <a:srgbClr val="009999"/>
                </a:gs>
              </a:gsLst>
              <a:lin ang="2700000" scaled="1"/>
            </a:gradFill>
            <a:ln>
              <a:noFill/>
            </a:ln>
            <a:effectLst>
              <a:outerShdw blurRad="2921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9" name="Oval 38">
              <a:extLst>
                <a:ext uri="{FF2B5EF4-FFF2-40B4-BE49-F238E27FC236}">
                  <a16:creationId xmlns="" xmlns:a16="http://schemas.microsoft.com/office/drawing/2014/main" id="{54BF84B8-27E2-4B15-BB3F-962302B44285}"/>
                </a:ext>
              </a:extLst>
            </p:cNvPr>
            <p:cNvSpPr/>
            <p:nvPr/>
          </p:nvSpPr>
          <p:spPr>
            <a:xfrm>
              <a:off x="6126185" y="3860767"/>
              <a:ext cx="646366" cy="646366"/>
            </a:xfrm>
            <a:prstGeom prst="ellipse">
              <a:avLst/>
            </a:prstGeom>
            <a:solidFill>
              <a:schemeClr val="bg1"/>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0" name="Oval 39">
              <a:extLst>
                <a:ext uri="{FF2B5EF4-FFF2-40B4-BE49-F238E27FC236}">
                  <a16:creationId xmlns="" xmlns:a16="http://schemas.microsoft.com/office/drawing/2014/main" id="{B9C7875E-AF88-4727-B62B-9F0303CED338}"/>
                </a:ext>
              </a:extLst>
            </p:cNvPr>
            <p:cNvSpPr/>
            <p:nvPr/>
          </p:nvSpPr>
          <p:spPr>
            <a:xfrm>
              <a:off x="10702833" y="3758709"/>
              <a:ext cx="850481" cy="850482"/>
            </a:xfrm>
            <a:prstGeom prst="ellipse">
              <a:avLst/>
            </a:prstGeom>
            <a:solidFill>
              <a:schemeClr val="bg1"/>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1" name="TextBox 40">
              <a:extLst>
                <a:ext uri="{FF2B5EF4-FFF2-40B4-BE49-F238E27FC236}">
                  <a16:creationId xmlns="" xmlns:a16="http://schemas.microsoft.com/office/drawing/2014/main" id="{FBCBA81F-B38D-4A6B-92D6-A30ED63D8E62}"/>
                </a:ext>
              </a:extLst>
            </p:cNvPr>
            <p:cNvSpPr txBox="1"/>
            <p:nvPr/>
          </p:nvSpPr>
          <p:spPr>
            <a:xfrm>
              <a:off x="10755072" y="3779767"/>
              <a:ext cx="746003" cy="651578"/>
            </a:xfrm>
            <a:prstGeom prst="rect">
              <a:avLst/>
            </a:prstGeom>
            <a:noFill/>
          </p:spPr>
          <p:txBody>
            <a:bodyPr wrap="square" rtlCol="0">
              <a:spAutoFit/>
            </a:bodyPr>
            <a:lstStyle/>
            <a:p>
              <a:pPr algn="ctr"/>
              <a:endParaRPr lang="en-IN" sz="2800" dirty="0">
                <a:gradFill>
                  <a:gsLst>
                    <a:gs pos="0">
                      <a:srgbClr val="33CCFF"/>
                    </a:gs>
                    <a:gs pos="100000">
                      <a:srgbClr val="009999"/>
                    </a:gs>
                  </a:gsLst>
                  <a:lin ang="13500000" scaled="1"/>
                </a:gradFill>
                <a:latin typeface="Open Sans" panose="020B0606030504020204" pitchFamily="34" charset="0"/>
                <a:ea typeface="Open Sans" panose="020B0606030504020204" pitchFamily="34" charset="0"/>
                <a:cs typeface="Open Sans" panose="020B0606030504020204" pitchFamily="34" charset="0"/>
              </a:endParaRPr>
            </a:p>
          </p:txBody>
        </p:sp>
        <p:pic>
          <p:nvPicPr>
            <p:cNvPr id="42" name="Graphic 41" descr="Monitor">
              <a:extLst>
                <a:ext uri="{FF2B5EF4-FFF2-40B4-BE49-F238E27FC236}">
                  <a16:creationId xmlns="" xmlns:a16="http://schemas.microsoft.com/office/drawing/2014/main" id="{3CD050EF-FB83-4A09-8904-D5F852216CEB}"/>
                </a:ext>
              </a:extLst>
            </p:cNvPr>
            <p:cNvPicPr>
              <a:picLocks noChangeAspect="1"/>
            </p:cNvPicPr>
            <p:nvPr/>
          </p:nvPicPr>
          <p:blipFill>
            <a:blip r:embed="rId7" cstate="print">
              <a:extLst>
                <a:ext uri="{28A0092B-C50C-407E-A947-70E740481C1C}">
                  <a14:useLocalDpi xmlns="" xmlns:a14="http://schemas.microsoft.com/office/drawing/2010/main" val="0"/>
                </a:ext>
                <a:ext uri="{96DAC541-7B7A-43D3-8B79-37D633B846F1}">
                  <asvg:svgBlip xmlns="" xmlns:asvg="http://schemas.microsoft.com/office/drawing/2016/SVG/main" r:embed="rId8"/>
                </a:ext>
              </a:extLst>
            </a:blip>
            <a:stretch>
              <a:fillRect/>
            </a:stretch>
          </p:blipFill>
          <p:spPr>
            <a:xfrm>
              <a:off x="6275263" y="4013854"/>
              <a:ext cx="340193" cy="340193"/>
            </a:xfrm>
            <a:prstGeom prst="rect">
              <a:avLst/>
            </a:prstGeom>
          </p:spPr>
        </p:pic>
        <p:sp>
          <p:nvSpPr>
            <p:cNvPr id="43" name="TextBox 42">
              <a:extLst>
                <a:ext uri="{FF2B5EF4-FFF2-40B4-BE49-F238E27FC236}">
                  <a16:creationId xmlns="" xmlns:a16="http://schemas.microsoft.com/office/drawing/2014/main" id="{918FEEA3-AE2B-44B8-ACE9-C8DBD66D0140}"/>
                </a:ext>
              </a:extLst>
            </p:cNvPr>
            <p:cNvSpPr txBox="1"/>
            <p:nvPr/>
          </p:nvSpPr>
          <p:spPr>
            <a:xfrm>
              <a:off x="7028350" y="3852435"/>
              <a:ext cx="3372932" cy="728234"/>
            </a:xfrm>
            <a:prstGeom prst="rect">
              <a:avLst/>
            </a:prstGeom>
            <a:noFill/>
          </p:spPr>
          <p:txBody>
            <a:bodyPr wrap="square" rtlCol="0">
              <a:spAutoFit/>
            </a:bodyPr>
            <a:lstStyle/>
            <a:p>
              <a:r>
                <a:rPr lang="tr-TR" sz="3200" dirty="0"/>
                <a:t>Namazın Kılınışı</a:t>
              </a:r>
              <a:endParaRPr lang="tr-TR" sz="2800" dirty="0"/>
            </a:p>
          </p:txBody>
        </p:sp>
      </p:grpSp>
      <p:grpSp>
        <p:nvGrpSpPr>
          <p:cNvPr id="78" name="Group 77">
            <a:extLst>
              <a:ext uri="{FF2B5EF4-FFF2-40B4-BE49-F238E27FC236}">
                <a16:creationId xmlns="" xmlns:a16="http://schemas.microsoft.com/office/drawing/2014/main" id="{32AAD715-8E98-4677-ABA1-AD5507B4DA7B}"/>
              </a:ext>
            </a:extLst>
          </p:cNvPr>
          <p:cNvGrpSpPr/>
          <p:nvPr/>
        </p:nvGrpSpPr>
        <p:grpSpPr>
          <a:xfrm>
            <a:off x="6097685" y="4214003"/>
            <a:ext cx="5598284" cy="953209"/>
            <a:chOff x="5955030" y="5087279"/>
            <a:chExt cx="5598284" cy="1159662"/>
          </a:xfrm>
        </p:grpSpPr>
        <p:sp>
          <p:nvSpPr>
            <p:cNvPr id="47" name="Rectangle: Rounded Corners 46">
              <a:extLst>
                <a:ext uri="{FF2B5EF4-FFF2-40B4-BE49-F238E27FC236}">
                  <a16:creationId xmlns="" xmlns:a16="http://schemas.microsoft.com/office/drawing/2014/main" id="{66E525DE-AEFE-4BCA-8B95-98C92677721B}"/>
                </a:ext>
              </a:extLst>
            </p:cNvPr>
            <p:cNvSpPr/>
            <p:nvPr/>
          </p:nvSpPr>
          <p:spPr>
            <a:xfrm>
              <a:off x="6701033" y="5087279"/>
              <a:ext cx="4286426" cy="1159662"/>
            </a:xfrm>
            <a:prstGeom prst="roundRect">
              <a:avLst>
                <a:gd name="adj" fmla="val 50000"/>
              </a:avLst>
            </a:prstGeom>
            <a:pattFill prst="dkUpDiag">
              <a:fgClr>
                <a:schemeClr val="bg1">
                  <a:lumMod val="95000"/>
                </a:schemeClr>
              </a:fgClr>
              <a:bgClr>
                <a:schemeClr val="bg1">
                  <a:lumMod val="85000"/>
                </a:schemeClr>
              </a:bgClr>
            </a:pattFill>
            <a:ln>
              <a:noFill/>
            </a:ln>
            <a:effectLst>
              <a:innerShdw blurRad="101600">
                <a:prstClr val="black">
                  <a:alpha val="6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8" name="Circle: Hollow 47">
              <a:extLst>
                <a:ext uri="{FF2B5EF4-FFF2-40B4-BE49-F238E27FC236}">
                  <a16:creationId xmlns="" xmlns:a16="http://schemas.microsoft.com/office/drawing/2014/main" id="{0B14690D-1837-44DF-A155-4C6F1C8178A7}"/>
                </a:ext>
              </a:extLst>
            </p:cNvPr>
            <p:cNvSpPr/>
            <p:nvPr/>
          </p:nvSpPr>
          <p:spPr>
            <a:xfrm>
              <a:off x="5955030" y="5173831"/>
              <a:ext cx="986558" cy="986559"/>
            </a:xfrm>
            <a:prstGeom prst="donut">
              <a:avLst>
                <a:gd name="adj" fmla="val 7576"/>
              </a:avLst>
            </a:prstGeom>
            <a:gradFill flip="none" rotWithShape="1">
              <a:gsLst>
                <a:gs pos="0">
                  <a:srgbClr val="FF7C80"/>
                </a:gs>
                <a:gs pos="100000">
                  <a:srgbClr val="FF9900"/>
                </a:gs>
              </a:gsLst>
              <a:lin ang="13500000" scaled="1"/>
              <a:tileRect/>
            </a:gradFill>
            <a:ln>
              <a:noFill/>
            </a:ln>
            <a:effectLst>
              <a:outerShdw blurRad="2032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49" name="Rectangle: Rounded Corners 48">
              <a:extLst>
                <a:ext uri="{FF2B5EF4-FFF2-40B4-BE49-F238E27FC236}">
                  <a16:creationId xmlns="" xmlns:a16="http://schemas.microsoft.com/office/drawing/2014/main" id="{C2C9F614-C8D4-42E9-A3AE-9F9BB99E64E7}"/>
                </a:ext>
              </a:extLst>
            </p:cNvPr>
            <p:cNvSpPr/>
            <p:nvPr/>
          </p:nvSpPr>
          <p:spPr>
            <a:xfrm>
              <a:off x="6449368" y="5241869"/>
              <a:ext cx="5102888" cy="850482"/>
            </a:xfrm>
            <a:prstGeom prst="roundRect">
              <a:avLst>
                <a:gd name="adj" fmla="val 50000"/>
              </a:avLst>
            </a:prstGeom>
            <a:gradFill>
              <a:gsLst>
                <a:gs pos="24000">
                  <a:srgbClr val="FF7C80"/>
                </a:gs>
                <a:gs pos="100000">
                  <a:srgbClr val="FF9900"/>
                </a:gs>
              </a:gsLst>
              <a:lin ang="2700000" scaled="1"/>
            </a:gradFill>
            <a:ln>
              <a:noFill/>
            </a:ln>
            <a:effectLst>
              <a:outerShdw blurRad="2921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0" name="Oval 49">
              <a:extLst>
                <a:ext uri="{FF2B5EF4-FFF2-40B4-BE49-F238E27FC236}">
                  <a16:creationId xmlns="" xmlns:a16="http://schemas.microsoft.com/office/drawing/2014/main" id="{CA3B6DB8-4634-4A43-B80B-730756D979D2}"/>
                </a:ext>
              </a:extLst>
            </p:cNvPr>
            <p:cNvSpPr/>
            <p:nvPr/>
          </p:nvSpPr>
          <p:spPr>
            <a:xfrm>
              <a:off x="6126185" y="5343927"/>
              <a:ext cx="646366" cy="646366"/>
            </a:xfrm>
            <a:prstGeom prst="ellipse">
              <a:avLst/>
            </a:prstGeom>
            <a:solidFill>
              <a:schemeClr val="bg1"/>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1" name="Oval 50">
              <a:extLst>
                <a:ext uri="{FF2B5EF4-FFF2-40B4-BE49-F238E27FC236}">
                  <a16:creationId xmlns="" xmlns:a16="http://schemas.microsoft.com/office/drawing/2014/main" id="{5824B52D-38D7-4D72-A84A-E001A1A76D1C}"/>
                </a:ext>
              </a:extLst>
            </p:cNvPr>
            <p:cNvSpPr/>
            <p:nvPr/>
          </p:nvSpPr>
          <p:spPr>
            <a:xfrm>
              <a:off x="10702833" y="5241869"/>
              <a:ext cx="850481" cy="850482"/>
            </a:xfrm>
            <a:prstGeom prst="ellipse">
              <a:avLst/>
            </a:prstGeom>
            <a:solidFill>
              <a:schemeClr val="bg1"/>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2" name="TextBox 51">
              <a:extLst>
                <a:ext uri="{FF2B5EF4-FFF2-40B4-BE49-F238E27FC236}">
                  <a16:creationId xmlns="" xmlns:a16="http://schemas.microsoft.com/office/drawing/2014/main" id="{3B218336-BD85-4910-AC1C-0621F15E2E45}"/>
                </a:ext>
              </a:extLst>
            </p:cNvPr>
            <p:cNvSpPr txBox="1"/>
            <p:nvPr/>
          </p:nvSpPr>
          <p:spPr>
            <a:xfrm>
              <a:off x="10723991" y="5195104"/>
              <a:ext cx="746003" cy="711430"/>
            </a:xfrm>
            <a:prstGeom prst="rect">
              <a:avLst/>
            </a:prstGeom>
            <a:noFill/>
          </p:spPr>
          <p:txBody>
            <a:bodyPr wrap="square" rtlCol="0">
              <a:spAutoFit/>
            </a:bodyPr>
            <a:lstStyle/>
            <a:p>
              <a:pPr algn="ctr"/>
              <a:endParaRPr lang="en-IN" sz="3200" dirty="0">
                <a:gradFill>
                  <a:gsLst>
                    <a:gs pos="0">
                      <a:srgbClr val="FF7C80"/>
                    </a:gs>
                    <a:gs pos="100000">
                      <a:srgbClr val="FF9900"/>
                    </a:gs>
                  </a:gsLst>
                  <a:lin ang="13500000" scaled="1"/>
                </a:gradFill>
                <a:latin typeface="Open Sans" panose="020B0606030504020204" pitchFamily="34" charset="0"/>
                <a:ea typeface="Open Sans" panose="020B0606030504020204" pitchFamily="34" charset="0"/>
                <a:cs typeface="Open Sans" panose="020B0606030504020204" pitchFamily="34" charset="0"/>
              </a:endParaRPr>
            </a:p>
          </p:txBody>
        </p:sp>
        <p:pic>
          <p:nvPicPr>
            <p:cNvPr id="53" name="Graphic 52" descr="Monitor">
              <a:extLst>
                <a:ext uri="{FF2B5EF4-FFF2-40B4-BE49-F238E27FC236}">
                  <a16:creationId xmlns="" xmlns:a16="http://schemas.microsoft.com/office/drawing/2014/main" id="{D5B9B33B-1A98-44F0-ABD6-E0E1099B71A7}"/>
                </a:ext>
              </a:extLst>
            </p:cNvPr>
            <p:cNvPicPr>
              <a:picLocks noChangeAspect="1"/>
            </p:cNvPicPr>
            <p:nvPr/>
          </p:nvPicPr>
          <p:blipFill>
            <a:blip r:embed="rId9" cstate="print">
              <a:extLst>
                <a:ext uri="{28A0092B-C50C-407E-A947-70E740481C1C}">
                  <a14:useLocalDpi xmlns="" xmlns:a14="http://schemas.microsoft.com/office/drawing/2010/main" val="0"/>
                </a:ext>
                <a:ext uri="{96DAC541-7B7A-43D3-8B79-37D633B846F1}">
                  <asvg:svgBlip xmlns="" xmlns:asvg="http://schemas.microsoft.com/office/drawing/2016/SVG/main" r:embed="rId10"/>
                </a:ext>
              </a:extLst>
            </a:blip>
            <a:stretch>
              <a:fillRect/>
            </a:stretch>
          </p:blipFill>
          <p:spPr>
            <a:xfrm>
              <a:off x="6275263" y="5497014"/>
              <a:ext cx="340193" cy="340193"/>
            </a:xfrm>
            <a:prstGeom prst="rect">
              <a:avLst/>
            </a:prstGeom>
          </p:spPr>
        </p:pic>
        <p:sp>
          <p:nvSpPr>
            <p:cNvPr id="54" name="TextBox 53">
              <a:extLst>
                <a:ext uri="{FF2B5EF4-FFF2-40B4-BE49-F238E27FC236}">
                  <a16:creationId xmlns="" xmlns:a16="http://schemas.microsoft.com/office/drawing/2014/main" id="{912CA94D-D13D-44B0-8724-601599B2CF5F}"/>
                </a:ext>
              </a:extLst>
            </p:cNvPr>
            <p:cNvSpPr txBox="1"/>
            <p:nvPr/>
          </p:nvSpPr>
          <p:spPr>
            <a:xfrm>
              <a:off x="6699975" y="5438476"/>
              <a:ext cx="4047856" cy="561656"/>
            </a:xfrm>
            <a:prstGeom prst="rect">
              <a:avLst/>
            </a:prstGeom>
            <a:noFill/>
          </p:spPr>
          <p:txBody>
            <a:bodyPr wrap="square" rtlCol="0">
              <a:spAutoFit/>
            </a:bodyPr>
            <a:lstStyle/>
            <a:p>
              <a:pPr algn="ctr"/>
              <a:r>
                <a:rPr lang="tr-TR" sz="2400" dirty="0"/>
                <a:t>ABDEST </a:t>
              </a:r>
            </a:p>
          </p:txBody>
        </p:sp>
      </p:grpSp>
      <p:sp>
        <p:nvSpPr>
          <p:cNvPr id="56" name="Circle: Hollow 55">
            <a:extLst>
              <a:ext uri="{FF2B5EF4-FFF2-40B4-BE49-F238E27FC236}">
                <a16:creationId xmlns="" xmlns:a16="http://schemas.microsoft.com/office/drawing/2014/main" id="{A1BA2647-1611-4D0B-9929-ED9D9A9FC280}"/>
              </a:ext>
            </a:extLst>
          </p:cNvPr>
          <p:cNvSpPr/>
          <p:nvPr/>
        </p:nvSpPr>
        <p:spPr>
          <a:xfrm>
            <a:off x="521033" y="1302889"/>
            <a:ext cx="4308896" cy="4308896"/>
          </a:xfrm>
          <a:prstGeom prst="donut">
            <a:avLst>
              <a:gd name="adj" fmla="val 3504"/>
            </a:avLst>
          </a:prstGeom>
          <a:noFill/>
          <a:ln>
            <a:gradFill flip="none" rotWithShape="1">
              <a:gsLst>
                <a:gs pos="0">
                  <a:srgbClr val="33CCFF"/>
                </a:gs>
                <a:gs pos="100000">
                  <a:srgbClr val="FF3300"/>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58" name="Oval 57">
            <a:extLst>
              <a:ext uri="{FF2B5EF4-FFF2-40B4-BE49-F238E27FC236}">
                <a16:creationId xmlns="" xmlns:a16="http://schemas.microsoft.com/office/drawing/2014/main" id="{192846AB-D8DF-4B78-9A3B-082C3E5F9A06}"/>
              </a:ext>
            </a:extLst>
          </p:cNvPr>
          <p:cNvSpPr/>
          <p:nvPr/>
        </p:nvSpPr>
        <p:spPr>
          <a:xfrm>
            <a:off x="1498045" y="2279901"/>
            <a:ext cx="2354872" cy="2354872"/>
          </a:xfrm>
          <a:prstGeom prst="ellipse">
            <a:avLst/>
          </a:prstGeom>
          <a:solidFill>
            <a:schemeClr val="bg1">
              <a:lumMod val="95000"/>
            </a:schemeClr>
          </a:soli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7" name="Oval 56">
            <a:extLst>
              <a:ext uri="{FF2B5EF4-FFF2-40B4-BE49-F238E27FC236}">
                <a16:creationId xmlns="" xmlns:a16="http://schemas.microsoft.com/office/drawing/2014/main" id="{474E1CD1-6563-4E16-9638-CD20D215534B}"/>
              </a:ext>
            </a:extLst>
          </p:cNvPr>
          <p:cNvSpPr/>
          <p:nvPr/>
        </p:nvSpPr>
        <p:spPr>
          <a:xfrm>
            <a:off x="1746620" y="2496325"/>
            <a:ext cx="1857722" cy="1857722"/>
          </a:xfrm>
          <a:prstGeom prst="ellipse">
            <a:avLst/>
          </a:prstGeom>
          <a:solidFill>
            <a:schemeClr val="bg1"/>
          </a:solidFill>
          <a:ln w="22225">
            <a:gradFill flip="none" rotWithShape="1">
              <a:gsLst>
                <a:gs pos="0">
                  <a:schemeClr val="bg1">
                    <a:lumMod val="85000"/>
                  </a:schemeClr>
                </a:gs>
                <a:gs pos="100000">
                  <a:schemeClr val="bg1"/>
                </a:gs>
              </a:gsLst>
              <a:lin ang="2700000" scaled="1"/>
              <a:tileRect/>
            </a:gradFill>
          </a:ln>
          <a:effectLst>
            <a:outerShdw blurRad="444500" dist="304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a:solidFill>
                  <a:schemeClr val="tx1"/>
                </a:solidFill>
              </a:rPr>
              <a:t>Namaz İbadeti</a:t>
            </a:r>
            <a:endParaRPr lang="en-IN" sz="2400" dirty="0">
              <a:solidFill>
                <a:schemeClr val="tx1"/>
              </a:solidFill>
            </a:endParaRPr>
          </a:p>
        </p:txBody>
      </p:sp>
      <p:sp>
        <p:nvSpPr>
          <p:cNvPr id="60" name="Circle: Hollow 59">
            <a:extLst>
              <a:ext uri="{FF2B5EF4-FFF2-40B4-BE49-F238E27FC236}">
                <a16:creationId xmlns="" xmlns:a16="http://schemas.microsoft.com/office/drawing/2014/main" id="{96B3DA3F-25A6-46BF-B89E-F3FDE0D0DC5D}"/>
              </a:ext>
            </a:extLst>
          </p:cNvPr>
          <p:cNvSpPr/>
          <p:nvPr/>
        </p:nvSpPr>
        <p:spPr>
          <a:xfrm>
            <a:off x="1899020" y="2680876"/>
            <a:ext cx="1552922" cy="1552922"/>
          </a:xfrm>
          <a:prstGeom prst="donut">
            <a:avLst>
              <a:gd name="adj" fmla="val 2846"/>
            </a:avLst>
          </a:prstGeom>
          <a:noFill/>
          <a:ln>
            <a:gradFill flip="none" rotWithShape="1">
              <a:gsLst>
                <a:gs pos="0">
                  <a:srgbClr val="33CCFF"/>
                </a:gs>
                <a:gs pos="100000">
                  <a:srgbClr val="FF3300"/>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72" name="TextBox 71">
            <a:extLst>
              <a:ext uri="{FF2B5EF4-FFF2-40B4-BE49-F238E27FC236}">
                <a16:creationId xmlns="" xmlns:a16="http://schemas.microsoft.com/office/drawing/2014/main" id="{6C40E7F7-2970-40E6-8BC4-C64322D689BC}"/>
              </a:ext>
            </a:extLst>
          </p:cNvPr>
          <p:cNvSpPr txBox="1"/>
          <p:nvPr/>
        </p:nvSpPr>
        <p:spPr>
          <a:xfrm>
            <a:off x="3330263" y="108014"/>
            <a:ext cx="3064464" cy="830997"/>
          </a:xfrm>
          <a:prstGeom prst="rect">
            <a:avLst/>
          </a:prstGeom>
          <a:noFill/>
        </p:spPr>
        <p:txBody>
          <a:bodyPr wrap="square" rtlCol="0">
            <a:spAutoFit/>
          </a:bodyPr>
          <a:lstStyle/>
          <a:p>
            <a:r>
              <a:rPr lang="tr-TR" sz="2400" b="1" spc="600" dirty="0">
                <a:solidFill>
                  <a:schemeClr val="bg1">
                    <a:alpha val="22000"/>
                  </a:schemeClr>
                </a:solidFill>
                <a:ea typeface="Open Sans" panose="020B0606030504020204" pitchFamily="34" charset="0"/>
                <a:cs typeface="Open Sans" panose="020B0606030504020204" pitchFamily="34" charset="0"/>
              </a:rPr>
              <a:t>6. Sınıf</a:t>
            </a:r>
          </a:p>
          <a:p>
            <a:r>
              <a:rPr lang="tr-TR" sz="2400" b="1" spc="600" dirty="0">
                <a:solidFill>
                  <a:schemeClr val="bg1">
                    <a:alpha val="22000"/>
                  </a:schemeClr>
                </a:solidFill>
                <a:ea typeface="Open Sans" panose="020B0606030504020204" pitchFamily="34" charset="0"/>
                <a:cs typeface="Open Sans" panose="020B0606030504020204" pitchFamily="34" charset="0"/>
              </a:rPr>
              <a:t>2. Ünite</a:t>
            </a:r>
            <a:endParaRPr lang="en-IN" sz="1200" b="1" spc="600" dirty="0">
              <a:solidFill>
                <a:schemeClr val="bg1">
                  <a:alpha val="22000"/>
                </a:schemeClr>
              </a:solidFill>
              <a:ea typeface="Open Sans" panose="020B0606030504020204" pitchFamily="34" charset="0"/>
              <a:cs typeface="Open Sans" panose="020B0606030504020204" pitchFamily="34" charset="0"/>
            </a:endParaRPr>
          </a:p>
        </p:txBody>
      </p:sp>
      <p:sp>
        <p:nvSpPr>
          <p:cNvPr id="74" name="TextBox 73">
            <a:extLst>
              <a:ext uri="{FF2B5EF4-FFF2-40B4-BE49-F238E27FC236}">
                <a16:creationId xmlns="" xmlns:a16="http://schemas.microsoft.com/office/drawing/2014/main" id="{1FFD499E-A254-43A9-9746-BE4B273EDB81}"/>
              </a:ext>
            </a:extLst>
          </p:cNvPr>
          <p:cNvSpPr txBox="1"/>
          <p:nvPr/>
        </p:nvSpPr>
        <p:spPr>
          <a:xfrm>
            <a:off x="3487856" y="5862222"/>
            <a:ext cx="5177645" cy="523220"/>
          </a:xfrm>
          <a:prstGeom prst="rect">
            <a:avLst/>
          </a:prstGeom>
          <a:noFill/>
        </p:spPr>
        <p:txBody>
          <a:bodyPr wrap="square" rtlCol="0">
            <a:spAutoFit/>
          </a:bodyPr>
          <a:lstStyle/>
          <a:p>
            <a:r>
              <a:rPr lang="tr-TR" sz="2800" b="1" spc="600" dirty="0">
                <a:solidFill>
                  <a:schemeClr val="bg1">
                    <a:alpha val="22000"/>
                  </a:schemeClr>
                </a:solidFill>
                <a:latin typeface="Open Sans" panose="020B0606030504020204" pitchFamily="34" charset="0"/>
                <a:ea typeface="Open Sans" panose="020B0606030504020204" pitchFamily="34" charset="0"/>
                <a:cs typeface="Open Sans" panose="020B0606030504020204" pitchFamily="34" charset="0"/>
              </a:rPr>
              <a:t>DKAB</a:t>
            </a:r>
            <a:endParaRPr lang="en-IN" sz="1400" b="1" spc="600" dirty="0">
              <a:solidFill>
                <a:schemeClr val="bg1">
                  <a:alpha val="22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3" name="Right Triangle 72">
            <a:extLst>
              <a:ext uri="{FF2B5EF4-FFF2-40B4-BE49-F238E27FC236}">
                <a16:creationId xmlns="" xmlns:a16="http://schemas.microsoft.com/office/drawing/2014/main" id="{7678672F-61F8-4CA4-9F0A-6E7E5A2187F1}"/>
              </a:ext>
            </a:extLst>
          </p:cNvPr>
          <p:cNvSpPr/>
          <p:nvPr/>
        </p:nvSpPr>
        <p:spPr>
          <a:xfrm flipV="1">
            <a:off x="0" y="-7628"/>
            <a:ext cx="5979747" cy="6873256"/>
          </a:xfrm>
          <a:prstGeom prst="rtTriangle">
            <a:avLst/>
          </a:prstGeom>
          <a:solidFill>
            <a:schemeClr val="bg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 xmlns:p14="http://schemas.microsoft.com/office/powerpoint/2010/main" val="168338550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000" fill="hold"/>
                                        <p:tgtEl>
                                          <p:spTgt spid="75"/>
                                        </p:tgtEl>
                                        <p:attrNameLst>
                                          <p:attrName>ppt_x</p:attrName>
                                        </p:attrNameLst>
                                      </p:cBhvr>
                                      <p:tavLst>
                                        <p:tav tm="0">
                                          <p:val>
                                            <p:strVal val="1+#ppt_w/2"/>
                                          </p:val>
                                        </p:tav>
                                        <p:tav tm="100000">
                                          <p:val>
                                            <p:strVal val="#ppt_x"/>
                                          </p:val>
                                        </p:tav>
                                      </p:tavLst>
                                    </p:anim>
                                    <p:anim calcmode="lin" valueType="num">
                                      <p:cBhvr additive="base">
                                        <p:cTn id="8" dur="1000" fill="hold"/>
                                        <p:tgtEl>
                                          <p:spTgt spid="7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75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000" fill="hold"/>
                                        <p:tgtEl>
                                          <p:spTgt spid="18"/>
                                        </p:tgtEl>
                                        <p:attrNameLst>
                                          <p:attrName>ppt_x</p:attrName>
                                        </p:attrNameLst>
                                      </p:cBhvr>
                                      <p:tavLst>
                                        <p:tav tm="0">
                                          <p:val>
                                            <p:strVal val="1+#ppt_w/2"/>
                                          </p:val>
                                        </p:tav>
                                        <p:tav tm="100000">
                                          <p:val>
                                            <p:strVal val="#ppt_x"/>
                                          </p:val>
                                        </p:tav>
                                      </p:tavLst>
                                    </p:anim>
                                    <p:anim calcmode="lin" valueType="num">
                                      <p:cBhvr additive="base">
                                        <p:cTn id="12" dur="10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1000"/>
                                  </p:stCondLst>
                                  <p:childTnLst>
                                    <p:set>
                                      <p:cBhvr>
                                        <p:cTn id="14" dur="1" fill="hold">
                                          <p:stCondLst>
                                            <p:cond delay="0"/>
                                          </p:stCondLst>
                                        </p:cTn>
                                        <p:tgtEl>
                                          <p:spTgt spid="76"/>
                                        </p:tgtEl>
                                        <p:attrNameLst>
                                          <p:attrName>style.visibility</p:attrName>
                                        </p:attrNameLst>
                                      </p:cBhvr>
                                      <p:to>
                                        <p:strVal val="visible"/>
                                      </p:to>
                                    </p:set>
                                    <p:anim calcmode="lin" valueType="num">
                                      <p:cBhvr additive="base">
                                        <p:cTn id="15" dur="1000" fill="hold"/>
                                        <p:tgtEl>
                                          <p:spTgt spid="76"/>
                                        </p:tgtEl>
                                        <p:attrNameLst>
                                          <p:attrName>ppt_x</p:attrName>
                                        </p:attrNameLst>
                                      </p:cBhvr>
                                      <p:tavLst>
                                        <p:tav tm="0">
                                          <p:val>
                                            <p:strVal val="1+#ppt_w/2"/>
                                          </p:val>
                                        </p:tav>
                                        <p:tav tm="100000">
                                          <p:val>
                                            <p:strVal val="#ppt_x"/>
                                          </p:val>
                                        </p:tav>
                                      </p:tavLst>
                                    </p:anim>
                                    <p:anim calcmode="lin" valueType="num">
                                      <p:cBhvr additive="base">
                                        <p:cTn id="16" dur="1000" fill="hold"/>
                                        <p:tgtEl>
                                          <p:spTgt spid="76"/>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15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1000" fill="hold"/>
                                        <p:tgtEl>
                                          <p:spTgt spid="24"/>
                                        </p:tgtEl>
                                        <p:attrNameLst>
                                          <p:attrName>ppt_x</p:attrName>
                                        </p:attrNameLst>
                                      </p:cBhvr>
                                      <p:tavLst>
                                        <p:tav tm="0">
                                          <p:val>
                                            <p:strVal val="1+#ppt_w/2"/>
                                          </p:val>
                                        </p:tav>
                                        <p:tav tm="100000">
                                          <p:val>
                                            <p:strVal val="#ppt_x"/>
                                          </p:val>
                                        </p:tav>
                                      </p:tavLst>
                                    </p:anim>
                                    <p:anim calcmode="lin" valueType="num">
                                      <p:cBhvr additive="base">
                                        <p:cTn id="20" dur="10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1750"/>
                                  </p:stCondLst>
                                  <p:childTnLst>
                                    <p:set>
                                      <p:cBhvr>
                                        <p:cTn id="22" dur="1" fill="hold">
                                          <p:stCondLst>
                                            <p:cond delay="0"/>
                                          </p:stCondLst>
                                        </p:cTn>
                                        <p:tgtEl>
                                          <p:spTgt spid="77"/>
                                        </p:tgtEl>
                                        <p:attrNameLst>
                                          <p:attrName>style.visibility</p:attrName>
                                        </p:attrNameLst>
                                      </p:cBhvr>
                                      <p:to>
                                        <p:strVal val="visible"/>
                                      </p:to>
                                    </p:set>
                                    <p:anim calcmode="lin" valueType="num">
                                      <p:cBhvr additive="base">
                                        <p:cTn id="23" dur="1000" fill="hold"/>
                                        <p:tgtEl>
                                          <p:spTgt spid="77"/>
                                        </p:tgtEl>
                                        <p:attrNameLst>
                                          <p:attrName>ppt_x</p:attrName>
                                        </p:attrNameLst>
                                      </p:cBhvr>
                                      <p:tavLst>
                                        <p:tav tm="0">
                                          <p:val>
                                            <p:strVal val="1+#ppt_w/2"/>
                                          </p:val>
                                        </p:tav>
                                        <p:tav tm="100000">
                                          <p:val>
                                            <p:strVal val="#ppt_x"/>
                                          </p:val>
                                        </p:tav>
                                      </p:tavLst>
                                    </p:anim>
                                    <p:anim calcmode="lin" valueType="num">
                                      <p:cBhvr additive="base">
                                        <p:cTn id="24" dur="1000" fill="hold"/>
                                        <p:tgtEl>
                                          <p:spTgt spid="77"/>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25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1000" fill="hold"/>
                                        <p:tgtEl>
                                          <p:spTgt spid="35"/>
                                        </p:tgtEl>
                                        <p:attrNameLst>
                                          <p:attrName>ppt_x</p:attrName>
                                        </p:attrNameLst>
                                      </p:cBhvr>
                                      <p:tavLst>
                                        <p:tav tm="0">
                                          <p:val>
                                            <p:strVal val="1+#ppt_w/2"/>
                                          </p:val>
                                        </p:tav>
                                        <p:tav tm="100000">
                                          <p:val>
                                            <p:strVal val="#ppt_x"/>
                                          </p:val>
                                        </p:tav>
                                      </p:tavLst>
                                    </p:anim>
                                    <p:anim calcmode="lin" valueType="num">
                                      <p:cBhvr additive="base">
                                        <p:cTn id="28" dur="1000" fill="hold"/>
                                        <p:tgtEl>
                                          <p:spTgt spid="35"/>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2500"/>
                                  </p:stCondLst>
                                  <p:childTnLst>
                                    <p:set>
                                      <p:cBhvr>
                                        <p:cTn id="30" dur="1" fill="hold">
                                          <p:stCondLst>
                                            <p:cond delay="0"/>
                                          </p:stCondLst>
                                        </p:cTn>
                                        <p:tgtEl>
                                          <p:spTgt spid="78"/>
                                        </p:tgtEl>
                                        <p:attrNameLst>
                                          <p:attrName>style.visibility</p:attrName>
                                        </p:attrNameLst>
                                      </p:cBhvr>
                                      <p:to>
                                        <p:strVal val="visible"/>
                                      </p:to>
                                    </p:set>
                                    <p:anim calcmode="lin" valueType="num">
                                      <p:cBhvr additive="base">
                                        <p:cTn id="31" dur="1000" fill="hold"/>
                                        <p:tgtEl>
                                          <p:spTgt spid="78"/>
                                        </p:tgtEl>
                                        <p:attrNameLst>
                                          <p:attrName>ppt_x</p:attrName>
                                        </p:attrNameLst>
                                      </p:cBhvr>
                                      <p:tavLst>
                                        <p:tav tm="0">
                                          <p:val>
                                            <p:strVal val="1+#ppt_w/2"/>
                                          </p:val>
                                        </p:tav>
                                        <p:tav tm="100000">
                                          <p:val>
                                            <p:strVal val="#ppt_x"/>
                                          </p:val>
                                        </p:tav>
                                      </p:tavLst>
                                    </p:anim>
                                    <p:anim calcmode="lin" valueType="num">
                                      <p:cBhvr additive="base">
                                        <p:cTn id="32" dur="1000" fill="hold"/>
                                        <p:tgtEl>
                                          <p:spTgt spid="78"/>
                                        </p:tgtEl>
                                        <p:attrNameLst>
                                          <p:attrName>ppt_y</p:attrName>
                                        </p:attrNameLst>
                                      </p:cBhvr>
                                      <p:tavLst>
                                        <p:tav tm="0">
                                          <p:val>
                                            <p:strVal val="#ppt_y"/>
                                          </p:val>
                                        </p:tav>
                                        <p:tav tm="100000">
                                          <p:val>
                                            <p:strVal val="#ppt_y"/>
                                          </p:val>
                                        </p:tav>
                                      </p:tavLst>
                                    </p:anim>
                                  </p:childTnLst>
                                </p:cTn>
                              </p:par>
                              <p:par>
                                <p:cTn id="33" presetID="53" presetClass="entr" presetSubtype="16" fill="hold" grpId="0" nodeType="withEffect">
                                  <p:stCondLst>
                                    <p:cond delay="3250"/>
                                  </p:stCondLst>
                                  <p:childTnLst>
                                    <p:set>
                                      <p:cBhvr>
                                        <p:cTn id="34" dur="1" fill="hold">
                                          <p:stCondLst>
                                            <p:cond delay="0"/>
                                          </p:stCondLst>
                                        </p:cTn>
                                        <p:tgtEl>
                                          <p:spTgt spid="56"/>
                                        </p:tgtEl>
                                        <p:attrNameLst>
                                          <p:attrName>style.visibility</p:attrName>
                                        </p:attrNameLst>
                                      </p:cBhvr>
                                      <p:to>
                                        <p:strVal val="visible"/>
                                      </p:to>
                                    </p:set>
                                    <p:anim calcmode="lin" valueType="num">
                                      <p:cBhvr>
                                        <p:cTn id="35" dur="750" fill="hold"/>
                                        <p:tgtEl>
                                          <p:spTgt spid="56"/>
                                        </p:tgtEl>
                                        <p:attrNameLst>
                                          <p:attrName>ppt_w</p:attrName>
                                        </p:attrNameLst>
                                      </p:cBhvr>
                                      <p:tavLst>
                                        <p:tav tm="0">
                                          <p:val>
                                            <p:fltVal val="0"/>
                                          </p:val>
                                        </p:tav>
                                        <p:tav tm="100000">
                                          <p:val>
                                            <p:strVal val="#ppt_w"/>
                                          </p:val>
                                        </p:tav>
                                      </p:tavLst>
                                    </p:anim>
                                    <p:anim calcmode="lin" valueType="num">
                                      <p:cBhvr>
                                        <p:cTn id="36" dur="750" fill="hold"/>
                                        <p:tgtEl>
                                          <p:spTgt spid="56"/>
                                        </p:tgtEl>
                                        <p:attrNameLst>
                                          <p:attrName>ppt_h</p:attrName>
                                        </p:attrNameLst>
                                      </p:cBhvr>
                                      <p:tavLst>
                                        <p:tav tm="0">
                                          <p:val>
                                            <p:fltVal val="0"/>
                                          </p:val>
                                        </p:tav>
                                        <p:tav tm="100000">
                                          <p:val>
                                            <p:strVal val="#ppt_h"/>
                                          </p:val>
                                        </p:tav>
                                      </p:tavLst>
                                    </p:anim>
                                    <p:animEffect transition="in" filter="fade">
                                      <p:cBhvr>
                                        <p:cTn id="37" dur="750"/>
                                        <p:tgtEl>
                                          <p:spTgt spid="56"/>
                                        </p:tgtEl>
                                      </p:cBhvr>
                                    </p:animEffect>
                                  </p:childTnLst>
                                </p:cTn>
                              </p:par>
                              <p:par>
                                <p:cTn id="38" presetID="53" presetClass="entr" presetSubtype="16" fill="hold" grpId="0" nodeType="withEffect">
                                  <p:stCondLst>
                                    <p:cond delay="3500"/>
                                  </p:stCondLst>
                                  <p:childTnLst>
                                    <p:set>
                                      <p:cBhvr>
                                        <p:cTn id="39" dur="1" fill="hold">
                                          <p:stCondLst>
                                            <p:cond delay="0"/>
                                          </p:stCondLst>
                                        </p:cTn>
                                        <p:tgtEl>
                                          <p:spTgt spid="58"/>
                                        </p:tgtEl>
                                        <p:attrNameLst>
                                          <p:attrName>style.visibility</p:attrName>
                                        </p:attrNameLst>
                                      </p:cBhvr>
                                      <p:to>
                                        <p:strVal val="visible"/>
                                      </p:to>
                                    </p:set>
                                    <p:anim calcmode="lin" valueType="num">
                                      <p:cBhvr>
                                        <p:cTn id="40" dur="750" fill="hold"/>
                                        <p:tgtEl>
                                          <p:spTgt spid="58"/>
                                        </p:tgtEl>
                                        <p:attrNameLst>
                                          <p:attrName>ppt_w</p:attrName>
                                        </p:attrNameLst>
                                      </p:cBhvr>
                                      <p:tavLst>
                                        <p:tav tm="0">
                                          <p:val>
                                            <p:fltVal val="0"/>
                                          </p:val>
                                        </p:tav>
                                        <p:tav tm="100000">
                                          <p:val>
                                            <p:strVal val="#ppt_w"/>
                                          </p:val>
                                        </p:tav>
                                      </p:tavLst>
                                    </p:anim>
                                    <p:anim calcmode="lin" valueType="num">
                                      <p:cBhvr>
                                        <p:cTn id="41" dur="750" fill="hold"/>
                                        <p:tgtEl>
                                          <p:spTgt spid="58"/>
                                        </p:tgtEl>
                                        <p:attrNameLst>
                                          <p:attrName>ppt_h</p:attrName>
                                        </p:attrNameLst>
                                      </p:cBhvr>
                                      <p:tavLst>
                                        <p:tav tm="0">
                                          <p:val>
                                            <p:fltVal val="0"/>
                                          </p:val>
                                        </p:tav>
                                        <p:tav tm="100000">
                                          <p:val>
                                            <p:strVal val="#ppt_h"/>
                                          </p:val>
                                        </p:tav>
                                      </p:tavLst>
                                    </p:anim>
                                    <p:animEffect transition="in" filter="fade">
                                      <p:cBhvr>
                                        <p:cTn id="42" dur="750"/>
                                        <p:tgtEl>
                                          <p:spTgt spid="58"/>
                                        </p:tgtEl>
                                      </p:cBhvr>
                                    </p:animEffect>
                                  </p:childTnLst>
                                </p:cTn>
                              </p:par>
                              <p:par>
                                <p:cTn id="43" presetID="53" presetClass="entr" presetSubtype="16" fill="hold" grpId="0" nodeType="withEffect">
                                  <p:stCondLst>
                                    <p:cond delay="3750"/>
                                  </p:stCondLst>
                                  <p:childTnLst>
                                    <p:set>
                                      <p:cBhvr>
                                        <p:cTn id="44" dur="1" fill="hold">
                                          <p:stCondLst>
                                            <p:cond delay="0"/>
                                          </p:stCondLst>
                                        </p:cTn>
                                        <p:tgtEl>
                                          <p:spTgt spid="57"/>
                                        </p:tgtEl>
                                        <p:attrNameLst>
                                          <p:attrName>style.visibility</p:attrName>
                                        </p:attrNameLst>
                                      </p:cBhvr>
                                      <p:to>
                                        <p:strVal val="visible"/>
                                      </p:to>
                                    </p:set>
                                    <p:anim calcmode="lin" valueType="num">
                                      <p:cBhvr>
                                        <p:cTn id="45" dur="750" fill="hold"/>
                                        <p:tgtEl>
                                          <p:spTgt spid="57"/>
                                        </p:tgtEl>
                                        <p:attrNameLst>
                                          <p:attrName>ppt_w</p:attrName>
                                        </p:attrNameLst>
                                      </p:cBhvr>
                                      <p:tavLst>
                                        <p:tav tm="0">
                                          <p:val>
                                            <p:fltVal val="0"/>
                                          </p:val>
                                        </p:tav>
                                        <p:tav tm="100000">
                                          <p:val>
                                            <p:strVal val="#ppt_w"/>
                                          </p:val>
                                        </p:tav>
                                      </p:tavLst>
                                    </p:anim>
                                    <p:anim calcmode="lin" valueType="num">
                                      <p:cBhvr>
                                        <p:cTn id="46" dur="750" fill="hold"/>
                                        <p:tgtEl>
                                          <p:spTgt spid="57"/>
                                        </p:tgtEl>
                                        <p:attrNameLst>
                                          <p:attrName>ppt_h</p:attrName>
                                        </p:attrNameLst>
                                      </p:cBhvr>
                                      <p:tavLst>
                                        <p:tav tm="0">
                                          <p:val>
                                            <p:fltVal val="0"/>
                                          </p:val>
                                        </p:tav>
                                        <p:tav tm="100000">
                                          <p:val>
                                            <p:strVal val="#ppt_h"/>
                                          </p:val>
                                        </p:tav>
                                      </p:tavLst>
                                    </p:anim>
                                    <p:animEffect transition="in" filter="fade">
                                      <p:cBhvr>
                                        <p:cTn id="47" dur="750"/>
                                        <p:tgtEl>
                                          <p:spTgt spid="57"/>
                                        </p:tgtEl>
                                      </p:cBhvr>
                                    </p:animEffect>
                                  </p:childTnLst>
                                </p:cTn>
                              </p:par>
                              <p:par>
                                <p:cTn id="48" presetID="53" presetClass="entr" presetSubtype="16" fill="hold" grpId="0" nodeType="withEffect">
                                  <p:stCondLst>
                                    <p:cond delay="4000"/>
                                  </p:stCondLst>
                                  <p:childTnLst>
                                    <p:set>
                                      <p:cBhvr>
                                        <p:cTn id="49" dur="1" fill="hold">
                                          <p:stCondLst>
                                            <p:cond delay="0"/>
                                          </p:stCondLst>
                                        </p:cTn>
                                        <p:tgtEl>
                                          <p:spTgt spid="60"/>
                                        </p:tgtEl>
                                        <p:attrNameLst>
                                          <p:attrName>style.visibility</p:attrName>
                                        </p:attrNameLst>
                                      </p:cBhvr>
                                      <p:to>
                                        <p:strVal val="visible"/>
                                      </p:to>
                                    </p:set>
                                    <p:anim calcmode="lin" valueType="num">
                                      <p:cBhvr>
                                        <p:cTn id="50" dur="750" fill="hold"/>
                                        <p:tgtEl>
                                          <p:spTgt spid="60"/>
                                        </p:tgtEl>
                                        <p:attrNameLst>
                                          <p:attrName>ppt_w</p:attrName>
                                        </p:attrNameLst>
                                      </p:cBhvr>
                                      <p:tavLst>
                                        <p:tav tm="0">
                                          <p:val>
                                            <p:fltVal val="0"/>
                                          </p:val>
                                        </p:tav>
                                        <p:tav tm="100000">
                                          <p:val>
                                            <p:strVal val="#ppt_w"/>
                                          </p:val>
                                        </p:tav>
                                      </p:tavLst>
                                    </p:anim>
                                    <p:anim calcmode="lin" valueType="num">
                                      <p:cBhvr>
                                        <p:cTn id="51" dur="750" fill="hold"/>
                                        <p:tgtEl>
                                          <p:spTgt spid="60"/>
                                        </p:tgtEl>
                                        <p:attrNameLst>
                                          <p:attrName>ppt_h</p:attrName>
                                        </p:attrNameLst>
                                      </p:cBhvr>
                                      <p:tavLst>
                                        <p:tav tm="0">
                                          <p:val>
                                            <p:fltVal val="0"/>
                                          </p:val>
                                        </p:tav>
                                        <p:tav tm="100000">
                                          <p:val>
                                            <p:strVal val="#ppt_h"/>
                                          </p:val>
                                        </p:tav>
                                      </p:tavLst>
                                    </p:anim>
                                    <p:animEffect transition="in" filter="fade">
                                      <p:cBhvr>
                                        <p:cTn id="52" dur="750"/>
                                        <p:tgtEl>
                                          <p:spTgt spid="60"/>
                                        </p:tgtEl>
                                      </p:cBhvr>
                                    </p:animEffect>
                                  </p:childTnLst>
                                </p:cTn>
                              </p:par>
                              <p:par>
                                <p:cTn id="53" presetID="2" presetClass="entr" presetSubtype="8" decel="100000" fill="hold" grpId="0" nodeType="withEffect">
                                  <p:stCondLst>
                                    <p:cond delay="4750"/>
                                  </p:stCondLst>
                                  <p:childTnLst>
                                    <p:set>
                                      <p:cBhvr>
                                        <p:cTn id="54" dur="1" fill="hold">
                                          <p:stCondLst>
                                            <p:cond delay="0"/>
                                          </p:stCondLst>
                                        </p:cTn>
                                        <p:tgtEl>
                                          <p:spTgt spid="59"/>
                                        </p:tgtEl>
                                        <p:attrNameLst>
                                          <p:attrName>style.visibility</p:attrName>
                                        </p:attrNameLst>
                                      </p:cBhvr>
                                      <p:to>
                                        <p:strVal val="visible"/>
                                      </p:to>
                                    </p:set>
                                    <p:anim calcmode="lin" valueType="num">
                                      <p:cBhvr additive="base">
                                        <p:cTn id="55" dur="1000" fill="hold"/>
                                        <p:tgtEl>
                                          <p:spTgt spid="59"/>
                                        </p:tgtEl>
                                        <p:attrNameLst>
                                          <p:attrName>ppt_x</p:attrName>
                                        </p:attrNameLst>
                                      </p:cBhvr>
                                      <p:tavLst>
                                        <p:tav tm="0">
                                          <p:val>
                                            <p:strVal val="0-#ppt_w/2"/>
                                          </p:val>
                                        </p:tav>
                                        <p:tav tm="100000">
                                          <p:val>
                                            <p:strVal val="#ppt_x"/>
                                          </p:val>
                                        </p:tav>
                                      </p:tavLst>
                                    </p:anim>
                                    <p:anim calcmode="lin" valueType="num">
                                      <p:cBhvr additive="base">
                                        <p:cTn id="56" dur="1000" fill="hold"/>
                                        <p:tgtEl>
                                          <p:spTgt spid="59"/>
                                        </p:tgtEl>
                                        <p:attrNameLst>
                                          <p:attrName>ppt_y</p:attrName>
                                        </p:attrNameLst>
                                      </p:cBhvr>
                                      <p:tavLst>
                                        <p:tav tm="0">
                                          <p:val>
                                            <p:strVal val="#ppt_y"/>
                                          </p:val>
                                        </p:tav>
                                        <p:tav tm="100000">
                                          <p:val>
                                            <p:strVal val="#ppt_y"/>
                                          </p:val>
                                        </p:tav>
                                      </p:tavLst>
                                    </p:anim>
                                  </p:childTnLst>
                                </p:cTn>
                              </p:par>
                              <p:par>
                                <p:cTn id="57" presetID="2" presetClass="entr" presetSubtype="8" decel="100000" fill="hold" grpId="0" nodeType="withEffect">
                                  <p:stCondLst>
                                    <p:cond delay="5000"/>
                                  </p:stCondLst>
                                  <p:childTnLst>
                                    <p:set>
                                      <p:cBhvr>
                                        <p:cTn id="58" dur="1" fill="hold">
                                          <p:stCondLst>
                                            <p:cond delay="0"/>
                                          </p:stCondLst>
                                        </p:cTn>
                                        <p:tgtEl>
                                          <p:spTgt spid="74"/>
                                        </p:tgtEl>
                                        <p:attrNameLst>
                                          <p:attrName>style.visibility</p:attrName>
                                        </p:attrNameLst>
                                      </p:cBhvr>
                                      <p:to>
                                        <p:strVal val="visible"/>
                                      </p:to>
                                    </p:set>
                                    <p:anim calcmode="lin" valueType="num">
                                      <p:cBhvr additive="base">
                                        <p:cTn id="59" dur="1000" fill="hold"/>
                                        <p:tgtEl>
                                          <p:spTgt spid="74"/>
                                        </p:tgtEl>
                                        <p:attrNameLst>
                                          <p:attrName>ppt_x</p:attrName>
                                        </p:attrNameLst>
                                      </p:cBhvr>
                                      <p:tavLst>
                                        <p:tav tm="0">
                                          <p:val>
                                            <p:strVal val="0-#ppt_w/2"/>
                                          </p:val>
                                        </p:tav>
                                        <p:tav tm="100000">
                                          <p:val>
                                            <p:strVal val="#ppt_x"/>
                                          </p:val>
                                        </p:tav>
                                      </p:tavLst>
                                    </p:anim>
                                    <p:anim calcmode="lin" valueType="num">
                                      <p:cBhvr additive="base">
                                        <p:cTn id="60" dur="1000" fill="hold"/>
                                        <p:tgtEl>
                                          <p:spTgt spid="74"/>
                                        </p:tgtEl>
                                        <p:attrNameLst>
                                          <p:attrName>ppt_y</p:attrName>
                                        </p:attrNameLst>
                                      </p:cBhvr>
                                      <p:tavLst>
                                        <p:tav tm="0">
                                          <p:val>
                                            <p:strVal val="#ppt_y"/>
                                          </p:val>
                                        </p:tav>
                                        <p:tav tm="100000">
                                          <p:val>
                                            <p:strVal val="#ppt_y"/>
                                          </p:val>
                                        </p:tav>
                                      </p:tavLst>
                                    </p:anim>
                                  </p:childTnLst>
                                </p:cTn>
                              </p:par>
                              <p:par>
                                <p:cTn id="61" presetID="2" presetClass="entr" presetSubtype="8" decel="100000" fill="hold" grpId="0" nodeType="withEffect">
                                  <p:stCondLst>
                                    <p:cond delay="5250"/>
                                  </p:stCondLst>
                                  <p:childTnLst>
                                    <p:set>
                                      <p:cBhvr>
                                        <p:cTn id="62" dur="1" fill="hold">
                                          <p:stCondLst>
                                            <p:cond delay="0"/>
                                          </p:stCondLst>
                                        </p:cTn>
                                        <p:tgtEl>
                                          <p:spTgt spid="72"/>
                                        </p:tgtEl>
                                        <p:attrNameLst>
                                          <p:attrName>style.visibility</p:attrName>
                                        </p:attrNameLst>
                                      </p:cBhvr>
                                      <p:to>
                                        <p:strVal val="visible"/>
                                      </p:to>
                                    </p:set>
                                    <p:anim calcmode="lin" valueType="num">
                                      <p:cBhvr additive="base">
                                        <p:cTn id="63" dur="1000" fill="hold"/>
                                        <p:tgtEl>
                                          <p:spTgt spid="72"/>
                                        </p:tgtEl>
                                        <p:attrNameLst>
                                          <p:attrName>ppt_x</p:attrName>
                                        </p:attrNameLst>
                                      </p:cBhvr>
                                      <p:tavLst>
                                        <p:tav tm="0">
                                          <p:val>
                                            <p:strVal val="0-#ppt_w/2"/>
                                          </p:val>
                                        </p:tav>
                                        <p:tav tm="100000">
                                          <p:val>
                                            <p:strVal val="#ppt_x"/>
                                          </p:val>
                                        </p:tav>
                                      </p:tavLst>
                                    </p:anim>
                                    <p:anim calcmode="lin" valueType="num">
                                      <p:cBhvr additive="base">
                                        <p:cTn id="64" dur="1000" fill="hold"/>
                                        <p:tgtEl>
                                          <p:spTgt spid="72"/>
                                        </p:tgtEl>
                                        <p:attrNameLst>
                                          <p:attrName>ppt_y</p:attrName>
                                        </p:attrNameLst>
                                      </p:cBhvr>
                                      <p:tavLst>
                                        <p:tav tm="0">
                                          <p:val>
                                            <p:strVal val="#ppt_y"/>
                                          </p:val>
                                        </p:tav>
                                        <p:tav tm="100000">
                                          <p:val>
                                            <p:strVal val="#ppt_y"/>
                                          </p:val>
                                        </p:tav>
                                      </p:tavLst>
                                    </p:anim>
                                  </p:childTnLst>
                                </p:cTn>
                              </p:par>
                              <p:par>
                                <p:cTn id="65" presetID="2" presetClass="entr" presetSubtype="2" decel="100000" fill="hold" grpId="0" nodeType="withEffect">
                                  <p:stCondLst>
                                    <p:cond delay="5500"/>
                                  </p:stCondLst>
                                  <p:childTnLst>
                                    <p:set>
                                      <p:cBhvr>
                                        <p:cTn id="66" dur="1" fill="hold">
                                          <p:stCondLst>
                                            <p:cond delay="0"/>
                                          </p:stCondLst>
                                        </p:cTn>
                                        <p:tgtEl>
                                          <p:spTgt spid="68"/>
                                        </p:tgtEl>
                                        <p:attrNameLst>
                                          <p:attrName>style.visibility</p:attrName>
                                        </p:attrNameLst>
                                      </p:cBhvr>
                                      <p:to>
                                        <p:strVal val="visible"/>
                                      </p:to>
                                    </p:set>
                                    <p:anim calcmode="lin" valueType="num">
                                      <p:cBhvr additive="base">
                                        <p:cTn id="67" dur="1250" fill="hold"/>
                                        <p:tgtEl>
                                          <p:spTgt spid="68"/>
                                        </p:tgtEl>
                                        <p:attrNameLst>
                                          <p:attrName>ppt_x</p:attrName>
                                        </p:attrNameLst>
                                      </p:cBhvr>
                                      <p:tavLst>
                                        <p:tav tm="0">
                                          <p:val>
                                            <p:strVal val="1+#ppt_w/2"/>
                                          </p:val>
                                        </p:tav>
                                        <p:tav tm="100000">
                                          <p:val>
                                            <p:strVal val="#ppt_x"/>
                                          </p:val>
                                        </p:tav>
                                      </p:tavLst>
                                    </p:anim>
                                    <p:anim calcmode="lin" valueType="num">
                                      <p:cBhvr additive="base">
                                        <p:cTn id="68" dur="1250" fill="hold"/>
                                        <p:tgtEl>
                                          <p:spTgt spid="68"/>
                                        </p:tgtEl>
                                        <p:attrNameLst>
                                          <p:attrName>ppt_y</p:attrName>
                                        </p:attrNameLst>
                                      </p:cBhvr>
                                      <p:tavLst>
                                        <p:tav tm="0">
                                          <p:val>
                                            <p:strVal val="#ppt_y"/>
                                          </p:val>
                                        </p:tav>
                                        <p:tav tm="100000">
                                          <p:val>
                                            <p:strVal val="#ppt_y"/>
                                          </p:val>
                                        </p:tav>
                                      </p:tavLst>
                                    </p:anim>
                                  </p:childTnLst>
                                </p:cTn>
                              </p:par>
                              <p:par>
                                <p:cTn id="69" presetID="2" presetClass="entr" presetSubtype="2" decel="100000" fill="hold" grpId="0" nodeType="withEffect">
                                  <p:stCondLst>
                                    <p:cond delay="5750"/>
                                  </p:stCondLst>
                                  <p:childTnLst>
                                    <p:set>
                                      <p:cBhvr>
                                        <p:cTn id="70" dur="1" fill="hold">
                                          <p:stCondLst>
                                            <p:cond delay="0"/>
                                          </p:stCondLst>
                                        </p:cTn>
                                        <p:tgtEl>
                                          <p:spTgt spid="71"/>
                                        </p:tgtEl>
                                        <p:attrNameLst>
                                          <p:attrName>style.visibility</p:attrName>
                                        </p:attrNameLst>
                                      </p:cBhvr>
                                      <p:to>
                                        <p:strVal val="visible"/>
                                      </p:to>
                                    </p:set>
                                    <p:anim calcmode="lin" valueType="num">
                                      <p:cBhvr additive="base">
                                        <p:cTn id="71" dur="1250" fill="hold"/>
                                        <p:tgtEl>
                                          <p:spTgt spid="71"/>
                                        </p:tgtEl>
                                        <p:attrNameLst>
                                          <p:attrName>ppt_x</p:attrName>
                                        </p:attrNameLst>
                                      </p:cBhvr>
                                      <p:tavLst>
                                        <p:tav tm="0">
                                          <p:val>
                                            <p:strVal val="1+#ppt_w/2"/>
                                          </p:val>
                                        </p:tav>
                                        <p:tav tm="100000">
                                          <p:val>
                                            <p:strVal val="#ppt_x"/>
                                          </p:val>
                                        </p:tav>
                                      </p:tavLst>
                                    </p:anim>
                                    <p:anim calcmode="lin" valueType="num">
                                      <p:cBhvr additive="base">
                                        <p:cTn id="72" dur="125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68" grpId="0" animBg="1"/>
      <p:bldP spid="59" grpId="0" animBg="1"/>
      <p:bldP spid="18" grpId="0" animBg="1"/>
      <p:bldP spid="24" grpId="0" animBg="1"/>
      <p:bldP spid="35" grpId="0" animBg="1"/>
      <p:bldP spid="56" grpId="0" animBg="1"/>
      <p:bldP spid="58" grpId="0" animBg="1"/>
      <p:bldP spid="57" grpId="0" animBg="1"/>
      <p:bldP spid="60" grpId="0" animBg="1"/>
      <p:bldP spid="72" grpId="0"/>
      <p:bldP spid="7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Namaz Davettir...  Namaz aşktır... Camiler Haftası Kamu Spotu">
            <a:hlinkClick r:id="" action="ppaction://media"/>
          </p:cNvPr>
          <p:cNvPicPr>
            <a:picLocks noGrp="1" noChangeAspect="1"/>
          </p:cNvPicPr>
          <p:nvPr>
            <p:ph idx="1"/>
            <a:videoFile r:link="rId1"/>
            <p:extLst>
              <p:ext uri="{DAA4B4D4-6D71-4841-9C94-3DE7FCFB9230}">
                <p14:media xmlns="" xmlns:p14="http://schemas.microsoft.com/office/powerpoint/2010/main" r:embed="rId3"/>
              </p:ext>
            </p:extLst>
          </p:nvPr>
        </p:nvPicPr>
        <p:blipFill>
          <a:blip r:embed="rId4" cstate="print"/>
          <a:stretch>
            <a:fillRect/>
          </a:stretch>
        </p:blipFill>
        <p:spPr>
          <a:xfrm>
            <a:off x="-274" y="0"/>
            <a:ext cx="12192274" cy="6858000"/>
          </a:xfrm>
        </p:spPr>
      </p:pic>
    </p:spTree>
    <p:extLst>
      <p:ext uri="{BB962C8B-B14F-4D97-AF65-F5344CB8AC3E}">
        <p14:creationId xmlns="" xmlns:p14="http://schemas.microsoft.com/office/powerpoint/2010/main" val="1311018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28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100000">
              <a:schemeClr val="accent1">
                <a:lumMod val="20000"/>
                <a:lumOff val="80000"/>
              </a:schemeClr>
            </a:gs>
            <a:gs pos="0">
              <a:schemeClr val="tx2">
                <a:lumMod val="20000"/>
                <a:lumOff val="8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a:xfrm>
            <a:off x="1828800" y="402702"/>
            <a:ext cx="8926831" cy="777331"/>
          </a:xfrm>
          <a:solidFill>
            <a:schemeClr val="accent1">
              <a:lumMod val="40000"/>
              <a:lumOff val="60000"/>
            </a:schemeClr>
          </a:solidFill>
          <a:ln>
            <a:noFill/>
          </a:ln>
        </p:spPr>
        <p:style>
          <a:lnRef idx="1">
            <a:schemeClr val="accent1"/>
          </a:lnRef>
          <a:fillRef idx="2">
            <a:schemeClr val="accent1"/>
          </a:fillRef>
          <a:effectRef idx="1">
            <a:schemeClr val="accent1"/>
          </a:effectRef>
          <a:fontRef idx="minor">
            <a:schemeClr val="dk1"/>
          </a:fontRef>
        </p:style>
        <p:txBody>
          <a:bodyPr>
            <a:normAutofit/>
          </a:bodyPr>
          <a:lstStyle/>
          <a:p>
            <a:pPr algn="ctr"/>
            <a:r>
              <a:rPr lang="tr-TR" sz="3600" dirty="0">
                <a:solidFill>
                  <a:schemeClr val="tx1"/>
                </a:solidFill>
              </a:rPr>
              <a:t>Namaz bizlere hangi alışkanlıkları kazandırır?</a:t>
            </a:r>
          </a:p>
        </p:txBody>
      </p:sp>
      <p:sp>
        <p:nvSpPr>
          <p:cNvPr id="3" name="İçerik Yer Tutucusu 2"/>
          <p:cNvSpPr>
            <a:spLocks noGrp="1"/>
          </p:cNvSpPr>
          <p:nvPr>
            <p:ph idx="1"/>
          </p:nvPr>
        </p:nvSpPr>
        <p:spPr>
          <a:xfrm>
            <a:off x="3726181" y="1424900"/>
            <a:ext cx="8321040" cy="1599746"/>
          </a:xfrm>
          <a:noFill/>
          <a:ln w="28575">
            <a:solidFill>
              <a:srgbClr val="E82665"/>
            </a:solidFill>
          </a:ln>
        </p:spPr>
        <p:style>
          <a:lnRef idx="2">
            <a:schemeClr val="accent2"/>
          </a:lnRef>
          <a:fillRef idx="1">
            <a:schemeClr val="lt1"/>
          </a:fillRef>
          <a:effectRef idx="0">
            <a:schemeClr val="accent2"/>
          </a:effectRef>
          <a:fontRef idx="minor">
            <a:schemeClr val="dk1"/>
          </a:fontRef>
        </p:style>
        <p:txBody>
          <a:bodyPr anchor="ctr">
            <a:normAutofit/>
          </a:bodyPr>
          <a:lstStyle/>
          <a:p>
            <a:pPr marL="0" indent="0" algn="ctr">
              <a:lnSpc>
                <a:spcPct val="150000"/>
              </a:lnSpc>
              <a:buNone/>
            </a:pPr>
            <a:r>
              <a:rPr lang="tr-TR" dirty="0"/>
              <a:t>Namaz insana  ______________ alışkanlığını kazandırır.</a:t>
            </a:r>
          </a:p>
        </p:txBody>
      </p:sp>
      <p:pic>
        <p:nvPicPr>
          <p:cNvPr id="4" name="Resim 3"/>
          <p:cNvPicPr>
            <a:picLocks noChangeAspect="1"/>
          </p:cNvPicPr>
          <p:nvPr/>
        </p:nvPicPr>
        <p:blipFill>
          <a:blip r:embed="rId2" cstate="print"/>
          <a:stretch>
            <a:fillRect/>
          </a:stretch>
        </p:blipFill>
        <p:spPr>
          <a:xfrm>
            <a:off x="68580" y="1389241"/>
            <a:ext cx="3520440" cy="4793278"/>
          </a:xfrm>
          <a:prstGeom prst="rect">
            <a:avLst/>
          </a:prstGeom>
        </p:spPr>
      </p:pic>
      <p:sp>
        <p:nvSpPr>
          <p:cNvPr id="5" name="Dikdörtgen 4"/>
          <p:cNvSpPr/>
          <p:nvPr/>
        </p:nvSpPr>
        <p:spPr>
          <a:xfrm>
            <a:off x="3726181" y="5195546"/>
            <a:ext cx="8206738" cy="986973"/>
          </a:xfrm>
          <a:prstGeom prst="rect">
            <a:avLst/>
          </a:prstGeom>
          <a:solidFill>
            <a:srgbClr val="72CEE3"/>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3600" dirty="0"/>
              <a:t>Boşluğu nasıl doldurabilirsiniz?</a:t>
            </a:r>
          </a:p>
        </p:txBody>
      </p:sp>
      <p:sp>
        <p:nvSpPr>
          <p:cNvPr id="6" name="Yukarı Ok 5"/>
          <p:cNvSpPr/>
          <p:nvPr/>
        </p:nvSpPr>
        <p:spPr>
          <a:xfrm>
            <a:off x="7885911" y="3223075"/>
            <a:ext cx="786602" cy="1763263"/>
          </a:xfrm>
          <a:prstGeom prst="upArrow">
            <a:avLst/>
          </a:prstGeom>
          <a:solidFill>
            <a:srgbClr val="E82665"/>
          </a:solidFill>
          <a:ln>
            <a:solidFill>
              <a:srgbClr val="E82665"/>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tr-TR"/>
          </a:p>
        </p:txBody>
      </p:sp>
    </p:spTree>
    <p:extLst>
      <p:ext uri="{BB962C8B-B14F-4D97-AF65-F5344CB8AC3E}">
        <p14:creationId xmlns="" xmlns:p14="http://schemas.microsoft.com/office/powerpoint/2010/main" val="3518045986"/>
      </p:ext>
    </p:extLst>
  </p:cSld>
  <p:clrMapOvr>
    <a:masterClrMapping/>
  </p:clrMapOvr>
  <mc:AlternateContent xmlns:mc="http://schemas.openxmlformats.org/markup-compatibility/2006">
    <mc:Choice xmlns="" xmlns:p14="http://schemas.microsoft.com/office/powerpoint/2010/main" Requires="p14">
      <p:transition spd="slow">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20000"/>
                <a:lumOff val="80000"/>
              </a:schemeClr>
            </a:gs>
            <a:gs pos="0">
              <a:schemeClr val="accent1">
                <a:lumMod val="5000"/>
                <a:lumOff val="95000"/>
              </a:schemeClr>
            </a:gs>
            <a:gs pos="100000">
              <a:schemeClr val="accent1">
                <a:lumMod val="30000"/>
                <a:lumOff val="70000"/>
              </a:schemeClr>
            </a:gs>
          </a:gsLst>
          <a:lin ang="0" scaled="1"/>
          <a:tileRect/>
        </a:gradFill>
        <a:effectLst/>
      </p:bgPr>
    </p:bg>
    <p:spTree>
      <p:nvGrpSpPr>
        <p:cNvPr id="1" name=""/>
        <p:cNvGrpSpPr/>
        <p:nvPr/>
      </p:nvGrpSpPr>
      <p:grpSpPr>
        <a:xfrm>
          <a:off x="0" y="0"/>
          <a:ext cx="0" cy="0"/>
          <a:chOff x="0" y="0"/>
          <a:chExt cx="0" cy="0"/>
        </a:xfrm>
      </p:grpSpPr>
      <p:sp>
        <p:nvSpPr>
          <p:cNvPr id="3" name="Dikdörtgen 2"/>
          <p:cNvSpPr/>
          <p:nvPr/>
        </p:nvSpPr>
        <p:spPr>
          <a:xfrm>
            <a:off x="5582978" y="1471479"/>
            <a:ext cx="2936399" cy="437052"/>
          </a:xfrm>
          <a:prstGeom prst="rect">
            <a:avLst/>
          </a:prstGeom>
          <a:solidFill>
            <a:srgbClr val="7993CB"/>
          </a:solidFill>
          <a:ln>
            <a:solidFill>
              <a:srgbClr val="F57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a:ln>
                  <a:noFill/>
                </a:ln>
                <a:solidFill>
                  <a:prstClr val="white"/>
                </a:solidFill>
                <a:effectLst/>
                <a:uLnTx/>
                <a:uFillTx/>
                <a:latin typeface="Calibri" panose="020F0502020204030204"/>
                <a:ea typeface="+mn-ea"/>
                <a:cs typeface="+mn-cs"/>
              </a:rPr>
              <a:t>İnsanı </a:t>
            </a:r>
          </a:p>
        </p:txBody>
      </p:sp>
      <p:cxnSp>
        <p:nvCxnSpPr>
          <p:cNvPr id="5" name="Düz Bağlayıcı 4"/>
          <p:cNvCxnSpPr>
            <a:endCxn id="7" idx="2"/>
          </p:cNvCxnSpPr>
          <p:nvPr/>
        </p:nvCxnSpPr>
        <p:spPr>
          <a:xfrm flipH="1">
            <a:off x="8644928" y="293059"/>
            <a:ext cx="12465" cy="5960257"/>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 name="Dikdörtgen 5"/>
          <p:cNvSpPr/>
          <p:nvPr/>
        </p:nvSpPr>
        <p:spPr>
          <a:xfrm>
            <a:off x="8905250" y="1471479"/>
            <a:ext cx="2828676" cy="437052"/>
          </a:xfrm>
          <a:prstGeom prst="rect">
            <a:avLst/>
          </a:prstGeom>
          <a:solidFill>
            <a:srgbClr val="7993CB"/>
          </a:solidFill>
          <a:ln>
            <a:solidFill>
              <a:srgbClr val="F57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a:ln>
                  <a:noFill/>
                </a:ln>
                <a:solidFill>
                  <a:prstClr val="white"/>
                </a:solidFill>
                <a:effectLst/>
                <a:uLnTx/>
                <a:uFillTx/>
                <a:latin typeface="Calibri" panose="020F0502020204030204"/>
                <a:ea typeface="+mn-ea"/>
                <a:cs typeface="+mn-cs"/>
              </a:rPr>
              <a:t>İnsanı</a:t>
            </a:r>
          </a:p>
        </p:txBody>
      </p:sp>
      <p:sp>
        <p:nvSpPr>
          <p:cNvPr id="7" name="Dikdörtgen 6"/>
          <p:cNvSpPr/>
          <p:nvPr/>
        </p:nvSpPr>
        <p:spPr>
          <a:xfrm>
            <a:off x="5329084" y="293059"/>
            <a:ext cx="6631688" cy="5960257"/>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7 Yuvarlatılmış Dikdörtgen"/>
          <p:cNvSpPr/>
          <p:nvPr/>
        </p:nvSpPr>
        <p:spPr>
          <a:xfrm>
            <a:off x="9175146" y="2876646"/>
            <a:ext cx="2286000" cy="360000"/>
          </a:xfrm>
          <a:prstGeom prst="roundRect">
            <a:avLst/>
          </a:prstGeom>
          <a:solidFill>
            <a:srgbClr val="7CD2E3"/>
          </a:solidFill>
          <a:ln>
            <a:solidFill>
              <a:srgbClr val="F57921"/>
            </a:solid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15 Yuvarlatılmış Dikdörtgen"/>
          <p:cNvSpPr/>
          <p:nvPr/>
        </p:nvSpPr>
        <p:spPr>
          <a:xfrm>
            <a:off x="9130079" y="2188091"/>
            <a:ext cx="2286000" cy="360000"/>
          </a:xfrm>
          <a:prstGeom prst="roundRect">
            <a:avLst/>
          </a:prstGeom>
          <a:solidFill>
            <a:srgbClr val="7CD2E3"/>
          </a:solidFill>
          <a:ln>
            <a:solidFill>
              <a:srgbClr val="F57921"/>
            </a:solid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 name="16 Yuvarlatılmış Dikdörtgen"/>
          <p:cNvSpPr/>
          <p:nvPr/>
        </p:nvSpPr>
        <p:spPr>
          <a:xfrm>
            <a:off x="9191551" y="3565201"/>
            <a:ext cx="2286000" cy="360000"/>
          </a:xfrm>
          <a:prstGeom prst="roundRect">
            <a:avLst/>
          </a:prstGeom>
          <a:solidFill>
            <a:srgbClr val="7CD2E3"/>
          </a:solidFill>
          <a:ln>
            <a:solidFill>
              <a:srgbClr val="F57921"/>
            </a:solid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17 Yuvarlatılmış Dikdörtgen"/>
          <p:cNvSpPr/>
          <p:nvPr/>
        </p:nvSpPr>
        <p:spPr>
          <a:xfrm>
            <a:off x="9202086" y="4253755"/>
            <a:ext cx="2286000" cy="360000"/>
          </a:xfrm>
          <a:prstGeom prst="roundRect">
            <a:avLst/>
          </a:prstGeom>
          <a:solidFill>
            <a:srgbClr val="7CD2E3"/>
          </a:solidFill>
          <a:ln>
            <a:solidFill>
              <a:srgbClr val="F57921"/>
            </a:solid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5 Yuvarlatılmış Dikdörtgen"/>
          <p:cNvSpPr/>
          <p:nvPr/>
        </p:nvSpPr>
        <p:spPr>
          <a:xfrm>
            <a:off x="5974353" y="2074503"/>
            <a:ext cx="2286000" cy="360000"/>
          </a:xfrm>
          <a:prstGeom prst="roundRect">
            <a:avLst/>
          </a:prstGeom>
          <a:solidFill>
            <a:srgbClr val="D8ECD3"/>
          </a:solidFill>
          <a:ln>
            <a:solidFill>
              <a:srgbClr val="9C2068"/>
            </a:solidFill>
          </a:ln>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23 Yuvarlatılmış Dikdörtgen"/>
          <p:cNvSpPr/>
          <p:nvPr/>
        </p:nvSpPr>
        <p:spPr>
          <a:xfrm>
            <a:off x="5983948" y="3164721"/>
            <a:ext cx="2286000" cy="360000"/>
          </a:xfrm>
          <a:prstGeom prst="roundRect">
            <a:avLst/>
          </a:prstGeom>
          <a:solidFill>
            <a:srgbClr val="D8ECD3"/>
          </a:solidFill>
          <a:ln>
            <a:solidFill>
              <a:srgbClr val="9C2068"/>
            </a:solidFill>
          </a:ln>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44 Yuvarlatılmış Dikdörtgen"/>
          <p:cNvSpPr/>
          <p:nvPr/>
        </p:nvSpPr>
        <p:spPr>
          <a:xfrm>
            <a:off x="5983948" y="3709829"/>
            <a:ext cx="2286000" cy="360000"/>
          </a:xfrm>
          <a:prstGeom prst="roundRect">
            <a:avLst/>
          </a:prstGeom>
          <a:solidFill>
            <a:srgbClr val="D8ECD3"/>
          </a:solidFill>
          <a:ln>
            <a:solidFill>
              <a:srgbClr val="9C2068"/>
            </a:solidFill>
          </a:ln>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45 Yuvarlatılmış Dikdörtgen"/>
          <p:cNvSpPr/>
          <p:nvPr/>
        </p:nvSpPr>
        <p:spPr>
          <a:xfrm>
            <a:off x="5976127" y="4254939"/>
            <a:ext cx="2286000" cy="360000"/>
          </a:xfrm>
          <a:prstGeom prst="roundRect">
            <a:avLst/>
          </a:prstGeom>
          <a:solidFill>
            <a:srgbClr val="D8ECD3"/>
          </a:solidFill>
          <a:ln>
            <a:solidFill>
              <a:srgbClr val="9C2068"/>
            </a:solidFill>
          </a:ln>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46 Yuvarlatılmış Dikdörtgen"/>
          <p:cNvSpPr/>
          <p:nvPr/>
        </p:nvSpPr>
        <p:spPr>
          <a:xfrm>
            <a:off x="5991667" y="2619613"/>
            <a:ext cx="2286000" cy="360000"/>
          </a:xfrm>
          <a:prstGeom prst="roundRect">
            <a:avLst/>
          </a:prstGeom>
          <a:solidFill>
            <a:srgbClr val="D8ECD3"/>
          </a:solidFill>
          <a:ln>
            <a:solidFill>
              <a:srgbClr val="9C2068"/>
            </a:solidFill>
          </a:ln>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 name="Dikdörtgen 28"/>
          <p:cNvSpPr/>
          <p:nvPr/>
        </p:nvSpPr>
        <p:spPr>
          <a:xfrm>
            <a:off x="5582979" y="5670002"/>
            <a:ext cx="2936399" cy="509222"/>
          </a:xfrm>
          <a:prstGeom prst="rect">
            <a:avLst/>
          </a:prstGeom>
          <a:solidFill>
            <a:srgbClr val="7993CB"/>
          </a:solidFill>
          <a:ln>
            <a:solidFill>
              <a:srgbClr val="F57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a:ln>
                  <a:noFill/>
                </a:ln>
                <a:solidFill>
                  <a:prstClr val="white"/>
                </a:solidFill>
                <a:effectLst/>
                <a:uLnTx/>
                <a:uFillTx/>
                <a:latin typeface="Calibri" panose="020F0502020204030204"/>
                <a:ea typeface="+mn-ea"/>
                <a:cs typeface="+mn-cs"/>
              </a:rPr>
              <a:t>Yaklaştırır </a:t>
            </a:r>
          </a:p>
        </p:txBody>
      </p:sp>
      <p:sp>
        <p:nvSpPr>
          <p:cNvPr id="4" name="Sağ Ok 3"/>
          <p:cNvSpPr/>
          <p:nvPr/>
        </p:nvSpPr>
        <p:spPr>
          <a:xfrm rot="16200000">
            <a:off x="6738177" y="4875494"/>
            <a:ext cx="792980" cy="567752"/>
          </a:xfrm>
          <a:prstGeom prst="rightArrow">
            <a:avLst/>
          </a:prstGeom>
          <a:solidFill>
            <a:srgbClr val="F57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Dikdörtgen 29"/>
          <p:cNvSpPr/>
          <p:nvPr/>
        </p:nvSpPr>
        <p:spPr>
          <a:xfrm>
            <a:off x="8905250" y="5660091"/>
            <a:ext cx="2936399" cy="509222"/>
          </a:xfrm>
          <a:prstGeom prst="rect">
            <a:avLst/>
          </a:prstGeom>
          <a:solidFill>
            <a:srgbClr val="7993CB"/>
          </a:solidFill>
          <a:ln>
            <a:solidFill>
              <a:srgbClr val="F57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a:ln>
                  <a:noFill/>
                </a:ln>
                <a:solidFill>
                  <a:prstClr val="white"/>
                </a:solidFill>
                <a:effectLst/>
                <a:uLnTx/>
                <a:uFillTx/>
                <a:latin typeface="Calibri" panose="020F0502020204030204"/>
                <a:ea typeface="+mn-ea"/>
                <a:cs typeface="+mn-cs"/>
              </a:rPr>
              <a:t>Uzaklaştırır</a:t>
            </a:r>
          </a:p>
        </p:txBody>
      </p:sp>
      <p:sp>
        <p:nvSpPr>
          <p:cNvPr id="35" name="Dikdörtgen 34"/>
          <p:cNvSpPr/>
          <p:nvPr/>
        </p:nvSpPr>
        <p:spPr>
          <a:xfrm>
            <a:off x="7465775" y="0"/>
            <a:ext cx="2358306" cy="1105623"/>
          </a:xfrm>
          <a:prstGeom prst="rect">
            <a:avLst/>
          </a:prstGeom>
          <a:solidFill>
            <a:srgbClr val="F68F8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400" b="0" i="0" u="none" strike="noStrike" kern="1200" cap="none" spc="0" normalizeH="0" baseline="0" noProof="0" dirty="0">
                <a:ln>
                  <a:noFill/>
                </a:ln>
                <a:solidFill>
                  <a:prstClr val="black"/>
                </a:solidFill>
                <a:effectLst/>
                <a:uLnTx/>
                <a:uFillTx/>
                <a:latin typeface="Calibri" panose="020F0502020204030204"/>
                <a:ea typeface="+mn-ea"/>
                <a:cs typeface="+mn-cs"/>
              </a:rPr>
              <a:t>Namaz</a:t>
            </a:r>
          </a:p>
        </p:txBody>
      </p:sp>
      <p:sp>
        <p:nvSpPr>
          <p:cNvPr id="37" name="Bükülü Ok 36"/>
          <p:cNvSpPr/>
          <p:nvPr/>
        </p:nvSpPr>
        <p:spPr>
          <a:xfrm rot="5400000">
            <a:off x="9961419" y="465306"/>
            <a:ext cx="737407" cy="868680"/>
          </a:xfrm>
          <a:prstGeom prst="bentArrow">
            <a:avLst>
              <a:gd name="adj1" fmla="val 25000"/>
              <a:gd name="adj2" fmla="val 25000"/>
              <a:gd name="adj3" fmla="val 25000"/>
              <a:gd name="adj4" fmla="val 18415"/>
            </a:avLst>
          </a:prstGeom>
          <a:solidFill>
            <a:srgbClr val="F57921"/>
          </a:solidFill>
          <a:ln>
            <a:solidFill>
              <a:srgbClr val="F47C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Bükülü Ok 37"/>
          <p:cNvSpPr/>
          <p:nvPr/>
        </p:nvSpPr>
        <p:spPr>
          <a:xfrm rot="5400000" flipV="1">
            <a:off x="6633426" y="498775"/>
            <a:ext cx="737407" cy="801742"/>
          </a:xfrm>
          <a:prstGeom prst="bentArrow">
            <a:avLst>
              <a:gd name="adj1" fmla="val 25000"/>
              <a:gd name="adj2" fmla="val 25000"/>
              <a:gd name="adj3" fmla="val 25000"/>
              <a:gd name="adj4" fmla="val 17082"/>
            </a:avLst>
          </a:prstGeom>
          <a:solidFill>
            <a:srgbClr val="F57921"/>
          </a:solidFill>
          <a:ln>
            <a:solidFill>
              <a:srgbClr val="F47C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Sağ Ok 40"/>
          <p:cNvSpPr/>
          <p:nvPr/>
        </p:nvSpPr>
        <p:spPr>
          <a:xfrm rot="16200000">
            <a:off x="9939809" y="4838343"/>
            <a:ext cx="867280" cy="567752"/>
          </a:xfrm>
          <a:prstGeom prst="rightArrow">
            <a:avLst/>
          </a:prstGeom>
          <a:solidFill>
            <a:srgbClr val="F57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Dikdörtgen 1"/>
          <p:cNvSpPr/>
          <p:nvPr/>
        </p:nvSpPr>
        <p:spPr>
          <a:xfrm>
            <a:off x="213873" y="4253755"/>
            <a:ext cx="4896420" cy="1999561"/>
          </a:xfrm>
          <a:prstGeom prst="rect">
            <a:avLst/>
          </a:prstGeom>
          <a:solidFill>
            <a:schemeClr val="accent1">
              <a:lumMod val="40000"/>
              <a:lumOff val="60000"/>
            </a:schemeClr>
          </a:solidFill>
          <a:ln w="28575">
            <a:solidFill>
              <a:srgbClr val="F57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600" i="0" u="none" strike="noStrike" kern="1200" cap="none" spc="0" normalizeH="0" baseline="0" noProof="0" dirty="0">
                <a:ln>
                  <a:noFill/>
                </a:ln>
                <a:solidFill>
                  <a:schemeClr val="tx1"/>
                </a:solidFill>
                <a:effectLst/>
                <a:uLnTx/>
                <a:uFillTx/>
                <a:latin typeface="Calibri" panose="020F0502020204030204"/>
                <a:ea typeface="+mn-ea"/>
                <a:cs typeface="+mn-cs"/>
              </a:rPr>
              <a:t>Yandaki boşlukları uygun bir şekilde dolduralım</a:t>
            </a:r>
          </a:p>
        </p:txBody>
      </p:sp>
      <p:pic>
        <p:nvPicPr>
          <p:cNvPr id="2050" name="Picture 2" descr="namaz ile ilgili görsel sonucu"/>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13874" y="312938"/>
            <a:ext cx="4955204" cy="339425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12141936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wipe(down)">
                                      <p:cBhvr>
                                        <p:cTn id="11" dur="500"/>
                                        <p:tgtEl>
                                          <p:spTgt spid="2050"/>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00"/>
                                        <p:tgtEl>
                                          <p:spTgt spid="9"/>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00"/>
                                        <p:tgtEl>
                                          <p:spTgt spid="12"/>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500"/>
                                        <p:tgtEl>
                                          <p:spTgt spid="17"/>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500"/>
                                        <p:tgtEl>
                                          <p:spTgt spid="16"/>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down)">
                                      <p:cBhvr>
                                        <p:cTn id="38" dur="500"/>
                                        <p:tgtEl>
                                          <p:spTgt spid="3"/>
                                        </p:tgtEl>
                                      </p:cBhvr>
                                    </p:animEffect>
                                  </p:childTnLst>
                                </p:cTn>
                              </p:par>
                              <p:par>
                                <p:cTn id="39" presetID="22" presetClass="entr" presetSubtype="4" fill="hold"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down)">
                                      <p:cBhvr>
                                        <p:cTn id="41" dur="500"/>
                                        <p:tgtEl>
                                          <p:spTgt spid="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down)">
                                      <p:cBhvr>
                                        <p:cTn id="44" dur="500"/>
                                        <p:tgtEl>
                                          <p:spTgt spid="6"/>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down)">
                                      <p:cBhvr>
                                        <p:cTn id="47" dur="500"/>
                                        <p:tgtEl>
                                          <p:spTgt spid="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down)">
                                      <p:cBhvr>
                                        <p:cTn id="50" dur="500"/>
                                        <p:tgtEl>
                                          <p:spTgt spid="29"/>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wipe(down)">
                                      <p:cBhvr>
                                        <p:cTn id="53" dur="500"/>
                                        <p:tgtEl>
                                          <p:spTgt spid="4"/>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wipe(down)">
                                      <p:cBhvr>
                                        <p:cTn id="56" dur="500"/>
                                        <p:tgtEl>
                                          <p:spTgt spid="30"/>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down)">
                                      <p:cBhvr>
                                        <p:cTn id="59" dur="500"/>
                                        <p:tgtEl>
                                          <p:spTgt spid="35"/>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wipe(down)">
                                      <p:cBhvr>
                                        <p:cTn id="62" dur="500"/>
                                        <p:tgtEl>
                                          <p:spTgt spid="37"/>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wipe(down)">
                                      <p:cBhvr>
                                        <p:cTn id="65" dur="500"/>
                                        <p:tgtEl>
                                          <p:spTgt spid="38"/>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wipe(left)">
                                      <p:cBhvr>
                                        <p:cTn id="7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animBg="1"/>
      <p:bldP spid="4" grpId="0" animBg="1"/>
      <p:bldP spid="30" grpId="0" animBg="1"/>
      <p:bldP spid="35" grpId="0" animBg="1"/>
      <p:bldP spid="37" grpId="0" animBg="1"/>
      <p:bldP spid="38" grpId="0" animBg="1"/>
      <p:bldP spid="41" grpId="0" animBg="1"/>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582978" y="1471479"/>
            <a:ext cx="2936399" cy="437052"/>
          </a:xfrm>
          <a:prstGeom prst="rect">
            <a:avLst/>
          </a:prstGeom>
          <a:solidFill>
            <a:srgbClr val="7993CB"/>
          </a:solidFill>
          <a:ln>
            <a:solidFill>
              <a:srgbClr val="F57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a:ln>
                  <a:noFill/>
                </a:ln>
                <a:solidFill>
                  <a:prstClr val="white"/>
                </a:solidFill>
                <a:effectLst/>
                <a:uLnTx/>
                <a:uFillTx/>
                <a:latin typeface="Calibri" panose="020F0502020204030204"/>
                <a:ea typeface="+mn-ea"/>
                <a:cs typeface="+mn-cs"/>
              </a:rPr>
              <a:t>İnsanı </a:t>
            </a:r>
          </a:p>
        </p:txBody>
      </p:sp>
      <p:cxnSp>
        <p:nvCxnSpPr>
          <p:cNvPr id="5" name="Düz Bağlayıcı 4"/>
          <p:cNvCxnSpPr>
            <a:endCxn id="7" idx="2"/>
          </p:cNvCxnSpPr>
          <p:nvPr/>
        </p:nvCxnSpPr>
        <p:spPr>
          <a:xfrm flipH="1">
            <a:off x="8644928" y="293059"/>
            <a:ext cx="12465" cy="5960257"/>
          </a:xfrm>
          <a:prstGeom prst="line">
            <a:avLst/>
          </a:prstGeom>
          <a:ln w="57150">
            <a:solidFill>
              <a:srgbClr val="F57921"/>
            </a:solidFill>
          </a:ln>
        </p:spPr>
        <p:style>
          <a:lnRef idx="1">
            <a:schemeClr val="accent1"/>
          </a:lnRef>
          <a:fillRef idx="0">
            <a:schemeClr val="accent1"/>
          </a:fillRef>
          <a:effectRef idx="0">
            <a:schemeClr val="accent1"/>
          </a:effectRef>
          <a:fontRef idx="minor">
            <a:schemeClr val="tx1"/>
          </a:fontRef>
        </p:style>
      </p:cxnSp>
      <p:sp>
        <p:nvSpPr>
          <p:cNvPr id="6" name="Dikdörtgen 5"/>
          <p:cNvSpPr/>
          <p:nvPr/>
        </p:nvSpPr>
        <p:spPr>
          <a:xfrm>
            <a:off x="8905250" y="1471479"/>
            <a:ext cx="2828676" cy="437052"/>
          </a:xfrm>
          <a:prstGeom prst="rect">
            <a:avLst/>
          </a:prstGeom>
          <a:solidFill>
            <a:srgbClr val="7993CB"/>
          </a:solidFill>
          <a:ln>
            <a:solidFill>
              <a:srgbClr val="F57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a:ln>
                  <a:noFill/>
                </a:ln>
                <a:solidFill>
                  <a:prstClr val="white"/>
                </a:solidFill>
                <a:effectLst/>
                <a:uLnTx/>
                <a:uFillTx/>
                <a:latin typeface="Calibri" panose="020F0502020204030204"/>
                <a:ea typeface="+mn-ea"/>
                <a:cs typeface="+mn-cs"/>
              </a:rPr>
              <a:t>İnsanı</a:t>
            </a:r>
          </a:p>
        </p:txBody>
      </p:sp>
      <p:sp>
        <p:nvSpPr>
          <p:cNvPr id="7" name="Dikdörtgen 6"/>
          <p:cNvSpPr/>
          <p:nvPr/>
        </p:nvSpPr>
        <p:spPr>
          <a:xfrm>
            <a:off x="5329084" y="293059"/>
            <a:ext cx="6631688" cy="5960257"/>
          </a:xfrm>
          <a:prstGeom prst="rect">
            <a:avLst/>
          </a:prstGeom>
          <a:noFill/>
          <a:ln w="38100">
            <a:solidFill>
              <a:srgbClr val="F57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7 Yuvarlatılmış Dikdörtgen"/>
          <p:cNvSpPr/>
          <p:nvPr/>
        </p:nvSpPr>
        <p:spPr>
          <a:xfrm>
            <a:off x="9307511" y="2800215"/>
            <a:ext cx="2286000" cy="360000"/>
          </a:xfrm>
          <a:prstGeom prst="roundRect">
            <a:avLst/>
          </a:prstGeom>
          <a:solidFill>
            <a:srgbClr val="7CD2E3"/>
          </a:solidFill>
          <a:ln>
            <a:solidFill>
              <a:srgbClr val="F57921"/>
            </a:solid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400" b="1" i="0" u="none" strike="noStrike" kern="1200" cap="none" spc="0" normalizeH="0" baseline="0" noProof="0" dirty="0">
                <a:ln>
                  <a:noFill/>
                </a:ln>
                <a:solidFill>
                  <a:prstClr val="black"/>
                </a:solidFill>
                <a:effectLst/>
                <a:uLnTx/>
                <a:uFillTx/>
                <a:latin typeface="Calibri" panose="020F0502020204030204"/>
                <a:ea typeface="+mn-ea"/>
                <a:cs typeface="+mn-cs"/>
              </a:rPr>
              <a:t>Kirden</a:t>
            </a:r>
          </a:p>
        </p:txBody>
      </p:sp>
      <p:sp>
        <p:nvSpPr>
          <p:cNvPr id="10" name="15 Yuvarlatılmış Dikdörtgen"/>
          <p:cNvSpPr/>
          <p:nvPr/>
        </p:nvSpPr>
        <p:spPr>
          <a:xfrm>
            <a:off x="9307511" y="2111660"/>
            <a:ext cx="2286000" cy="360000"/>
          </a:xfrm>
          <a:prstGeom prst="roundRect">
            <a:avLst/>
          </a:prstGeom>
          <a:solidFill>
            <a:srgbClr val="7CD2E3"/>
          </a:solidFill>
          <a:ln>
            <a:solidFill>
              <a:srgbClr val="F57921"/>
            </a:solid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400" b="1" i="0" u="none" strike="noStrike" kern="1200" cap="none" spc="0" normalizeH="0" baseline="0" noProof="0" dirty="0">
                <a:ln>
                  <a:noFill/>
                </a:ln>
                <a:solidFill>
                  <a:prstClr val="black"/>
                </a:solidFill>
                <a:effectLst/>
                <a:uLnTx/>
                <a:uFillTx/>
                <a:latin typeface="Calibri" panose="020F0502020204030204"/>
                <a:ea typeface="Calibri"/>
                <a:cs typeface="Calibri"/>
                <a:sym typeface="Calibri"/>
              </a:rPr>
              <a:t>Yalandan</a:t>
            </a:r>
          </a:p>
        </p:txBody>
      </p:sp>
      <p:sp>
        <p:nvSpPr>
          <p:cNvPr id="11" name="16 Yuvarlatılmış Dikdörtgen"/>
          <p:cNvSpPr/>
          <p:nvPr/>
        </p:nvSpPr>
        <p:spPr>
          <a:xfrm>
            <a:off x="9307511" y="3488770"/>
            <a:ext cx="2286000" cy="360000"/>
          </a:xfrm>
          <a:prstGeom prst="roundRect">
            <a:avLst/>
          </a:prstGeom>
          <a:solidFill>
            <a:srgbClr val="7CD2E3"/>
          </a:solidFill>
          <a:ln>
            <a:solidFill>
              <a:srgbClr val="F57921"/>
            </a:solid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400" b="1" i="0" u="none" strike="noStrike" kern="1200" cap="none" spc="0" normalizeH="0" baseline="0" noProof="0" dirty="0">
                <a:ln>
                  <a:noFill/>
                </a:ln>
                <a:solidFill>
                  <a:prstClr val="black"/>
                </a:solidFill>
                <a:effectLst/>
                <a:uLnTx/>
                <a:uFillTx/>
                <a:latin typeface="Calibri" panose="020F0502020204030204"/>
                <a:ea typeface="Calibri"/>
                <a:cs typeface="Calibri"/>
                <a:sym typeface="Calibri"/>
              </a:rPr>
              <a:t>Gıybetten</a:t>
            </a:r>
            <a:endParaRPr kumimoji="0" lang="tr-TR"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17 Yuvarlatılmış Dikdörtgen"/>
          <p:cNvSpPr/>
          <p:nvPr/>
        </p:nvSpPr>
        <p:spPr>
          <a:xfrm>
            <a:off x="9307511" y="4177324"/>
            <a:ext cx="2286000" cy="360000"/>
          </a:xfrm>
          <a:prstGeom prst="roundRect">
            <a:avLst/>
          </a:prstGeom>
          <a:solidFill>
            <a:srgbClr val="7CD2E3"/>
          </a:solidFill>
          <a:ln>
            <a:solidFill>
              <a:srgbClr val="F57921"/>
            </a:solid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400" b="1" i="0" u="none" strike="noStrike" kern="1200" cap="none" spc="0" normalizeH="0" baseline="0" noProof="0" dirty="0">
                <a:ln>
                  <a:noFill/>
                </a:ln>
                <a:solidFill>
                  <a:prstClr val="black"/>
                </a:solidFill>
                <a:effectLst/>
                <a:uLnTx/>
                <a:uFillTx/>
                <a:latin typeface="Calibri" panose="020F0502020204030204"/>
                <a:ea typeface="+mn-ea"/>
                <a:cs typeface="+mn-cs"/>
              </a:rPr>
              <a:t>Kibirden</a:t>
            </a:r>
          </a:p>
        </p:txBody>
      </p:sp>
      <p:sp>
        <p:nvSpPr>
          <p:cNvPr id="13" name="5 Yuvarlatılmış Dikdörtgen"/>
          <p:cNvSpPr/>
          <p:nvPr/>
        </p:nvSpPr>
        <p:spPr>
          <a:xfrm>
            <a:off x="5974353" y="2074503"/>
            <a:ext cx="2286000" cy="360000"/>
          </a:xfrm>
          <a:prstGeom prst="roundRect">
            <a:avLst/>
          </a:prstGeom>
          <a:solidFill>
            <a:srgbClr val="D8ECD3"/>
          </a:solidFill>
          <a:ln>
            <a:solidFill>
              <a:srgbClr val="9C2068"/>
            </a:solidFill>
          </a:ln>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rPr>
              <a:t>Sevgiye</a:t>
            </a:r>
            <a:endParaRPr kumimoji="0" lang="tr-TR"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23 Yuvarlatılmış Dikdörtgen"/>
          <p:cNvSpPr/>
          <p:nvPr/>
        </p:nvSpPr>
        <p:spPr>
          <a:xfrm>
            <a:off x="5983948" y="3164721"/>
            <a:ext cx="2286000" cy="360000"/>
          </a:xfrm>
          <a:prstGeom prst="roundRect">
            <a:avLst/>
          </a:prstGeom>
          <a:solidFill>
            <a:srgbClr val="D8ECD3"/>
          </a:solidFill>
          <a:ln>
            <a:solidFill>
              <a:srgbClr val="9C2068"/>
            </a:solidFill>
          </a:ln>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rPr>
              <a:t>Merhamete</a:t>
            </a:r>
          </a:p>
        </p:txBody>
      </p:sp>
      <p:sp>
        <p:nvSpPr>
          <p:cNvPr id="15" name="44 Yuvarlatılmış Dikdörtgen"/>
          <p:cNvSpPr/>
          <p:nvPr/>
        </p:nvSpPr>
        <p:spPr>
          <a:xfrm>
            <a:off x="5983948" y="3709829"/>
            <a:ext cx="2286000" cy="360000"/>
          </a:xfrm>
          <a:prstGeom prst="roundRect">
            <a:avLst/>
          </a:prstGeom>
          <a:solidFill>
            <a:srgbClr val="D8ECD3"/>
          </a:solidFill>
          <a:ln>
            <a:solidFill>
              <a:srgbClr val="9C2068"/>
            </a:solidFill>
          </a:ln>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rPr>
              <a:t>Mutluluğa</a:t>
            </a:r>
          </a:p>
        </p:txBody>
      </p:sp>
      <p:sp>
        <p:nvSpPr>
          <p:cNvPr id="16" name="45 Yuvarlatılmış Dikdörtgen"/>
          <p:cNvSpPr/>
          <p:nvPr/>
        </p:nvSpPr>
        <p:spPr>
          <a:xfrm>
            <a:off x="5976127" y="4254939"/>
            <a:ext cx="2286000" cy="360000"/>
          </a:xfrm>
          <a:prstGeom prst="roundRect">
            <a:avLst/>
          </a:prstGeom>
          <a:solidFill>
            <a:srgbClr val="D8ECD3"/>
          </a:solidFill>
          <a:ln>
            <a:solidFill>
              <a:srgbClr val="9C2068"/>
            </a:solidFill>
          </a:ln>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400" b="0" i="0" u="none" strike="noStrike" kern="1200" cap="none" spc="0" normalizeH="0" baseline="0" noProof="0" dirty="0">
                <a:ln>
                  <a:noFill/>
                </a:ln>
                <a:solidFill>
                  <a:prstClr val="black"/>
                </a:solidFill>
                <a:effectLst/>
                <a:uLnTx/>
                <a:uFillTx/>
                <a:latin typeface="Calibri" panose="020F0502020204030204"/>
                <a:ea typeface="+mn-ea"/>
                <a:cs typeface="+mn-cs"/>
              </a:rPr>
              <a:t>Düzene</a:t>
            </a:r>
          </a:p>
        </p:txBody>
      </p:sp>
      <p:sp>
        <p:nvSpPr>
          <p:cNvPr id="17" name="46 Yuvarlatılmış Dikdörtgen"/>
          <p:cNvSpPr/>
          <p:nvPr/>
        </p:nvSpPr>
        <p:spPr>
          <a:xfrm>
            <a:off x="5991667" y="2619613"/>
            <a:ext cx="2286000" cy="360000"/>
          </a:xfrm>
          <a:prstGeom prst="roundRect">
            <a:avLst/>
          </a:prstGeom>
          <a:solidFill>
            <a:srgbClr val="D8ECD3"/>
          </a:solidFill>
          <a:ln>
            <a:solidFill>
              <a:srgbClr val="9C2068"/>
            </a:solidFill>
          </a:ln>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rPr>
              <a:t>Temizliğe</a:t>
            </a:r>
          </a:p>
        </p:txBody>
      </p:sp>
      <p:sp>
        <p:nvSpPr>
          <p:cNvPr id="18" name="Dikdörtgen 17"/>
          <p:cNvSpPr/>
          <p:nvPr/>
        </p:nvSpPr>
        <p:spPr>
          <a:xfrm>
            <a:off x="1056490" y="291917"/>
            <a:ext cx="3886846" cy="5961399"/>
          </a:xfrm>
          <a:prstGeom prst="rect">
            <a:avLst/>
          </a:prstGeom>
          <a:noFill/>
          <a:ln w="38100">
            <a:solidFill>
              <a:srgbClr val="F5792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 name="5 Yuvarlatılmış Dikdörtgen"/>
          <p:cNvSpPr/>
          <p:nvPr/>
        </p:nvSpPr>
        <p:spPr>
          <a:xfrm>
            <a:off x="1788603" y="416293"/>
            <a:ext cx="2286000" cy="360000"/>
          </a:xfrm>
          <a:prstGeom prst="roundRect">
            <a:avLst/>
          </a:prstGeom>
          <a:solidFill>
            <a:schemeClr val="accent2">
              <a:lumMod val="60000"/>
              <a:lumOff val="40000"/>
            </a:schemeClr>
          </a:solidFill>
          <a:ln>
            <a:solidFill>
              <a:schemeClr val="accent2">
                <a:lumMod val="60000"/>
                <a:lumOff val="4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400" b="0" i="0" u="none" strike="noStrike" kern="1200" cap="none" spc="0" normalizeH="0" baseline="0" noProof="0" dirty="0">
                <a:ln>
                  <a:noFill/>
                </a:ln>
                <a:solidFill>
                  <a:prstClr val="black"/>
                </a:solidFill>
                <a:effectLst/>
                <a:uLnTx/>
                <a:uFillTx/>
                <a:latin typeface="Calibri" panose="020F0502020204030204"/>
                <a:ea typeface="+mn-ea"/>
                <a:cs typeface="+mn-cs"/>
              </a:rPr>
              <a:t>Sevgiye</a:t>
            </a:r>
          </a:p>
        </p:txBody>
      </p:sp>
      <p:sp>
        <p:nvSpPr>
          <p:cNvPr id="20" name="77 Yuvarlatılmış Dikdörtgen"/>
          <p:cNvSpPr/>
          <p:nvPr/>
        </p:nvSpPr>
        <p:spPr>
          <a:xfrm>
            <a:off x="1788603" y="1592775"/>
            <a:ext cx="2286000" cy="360000"/>
          </a:xfrm>
          <a:prstGeom prst="roundRect">
            <a:avLst/>
          </a:prstGeom>
          <a:solidFill>
            <a:schemeClr val="accent2">
              <a:lumMod val="60000"/>
              <a:lumOff val="40000"/>
            </a:schemeClr>
          </a:solidFill>
          <a:ln>
            <a:solidFill>
              <a:schemeClr val="accent2">
                <a:lumMod val="60000"/>
                <a:lumOff val="4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400" b="0" i="0" u="none" strike="noStrike" kern="1200" cap="none" spc="0" normalizeH="0" baseline="0" noProof="0" dirty="0">
                <a:ln>
                  <a:noFill/>
                </a:ln>
                <a:solidFill>
                  <a:prstClr val="black"/>
                </a:solidFill>
                <a:effectLst/>
                <a:uLnTx/>
                <a:uFillTx/>
                <a:latin typeface="Calibri" panose="020F0502020204030204"/>
                <a:ea typeface="+mn-ea"/>
                <a:cs typeface="+mn-cs"/>
              </a:rPr>
              <a:t>Kir</a:t>
            </a:r>
          </a:p>
        </p:txBody>
      </p:sp>
      <p:sp>
        <p:nvSpPr>
          <p:cNvPr id="21" name="115 Yuvarlatılmış Dikdörtgen"/>
          <p:cNvSpPr/>
          <p:nvPr/>
        </p:nvSpPr>
        <p:spPr>
          <a:xfrm>
            <a:off x="1788603" y="1004534"/>
            <a:ext cx="2286000" cy="360000"/>
          </a:xfrm>
          <a:prstGeom prst="roundRect">
            <a:avLst/>
          </a:prstGeom>
          <a:solidFill>
            <a:schemeClr val="accent2">
              <a:lumMod val="60000"/>
              <a:lumOff val="40000"/>
            </a:schemeClr>
          </a:solidFill>
          <a:ln>
            <a:solidFill>
              <a:schemeClr val="accent2">
                <a:lumMod val="60000"/>
                <a:lumOff val="4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400" b="0" i="0" u="none" strike="noStrike" kern="1200" cap="none" spc="0" normalizeH="0" baseline="0" noProof="0" dirty="0">
                <a:ln>
                  <a:noFill/>
                </a:ln>
                <a:solidFill>
                  <a:prstClr val="black"/>
                </a:solidFill>
                <a:effectLst/>
                <a:uLnTx/>
                <a:uFillTx/>
                <a:latin typeface="Calibri" panose="020F0502020204030204"/>
                <a:ea typeface="Calibri"/>
                <a:cs typeface="Calibri"/>
                <a:sym typeface="Calibri"/>
              </a:rPr>
              <a:t>Yalandan</a:t>
            </a:r>
          </a:p>
        </p:txBody>
      </p:sp>
      <p:sp>
        <p:nvSpPr>
          <p:cNvPr id="22" name="233"/>
          <p:cNvSpPr/>
          <p:nvPr/>
        </p:nvSpPr>
        <p:spPr>
          <a:xfrm>
            <a:off x="1788603" y="2769257"/>
            <a:ext cx="2286000" cy="360000"/>
          </a:xfrm>
          <a:prstGeom prst="roundRect">
            <a:avLst/>
          </a:prstGeom>
          <a:solidFill>
            <a:schemeClr val="accent2">
              <a:lumMod val="60000"/>
              <a:lumOff val="40000"/>
            </a:schemeClr>
          </a:solidFill>
          <a:ln>
            <a:solidFill>
              <a:schemeClr val="accent2">
                <a:lumMod val="60000"/>
                <a:lumOff val="4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400" b="0" i="0" u="none" strike="noStrike" kern="1200" cap="none" spc="0" normalizeH="0" baseline="0" noProof="0" dirty="0">
                <a:ln>
                  <a:noFill/>
                </a:ln>
                <a:solidFill>
                  <a:prstClr val="black"/>
                </a:solidFill>
                <a:effectLst/>
                <a:uLnTx/>
                <a:uFillTx/>
                <a:latin typeface="Calibri" panose="020F0502020204030204"/>
                <a:ea typeface="+mn-ea"/>
                <a:cs typeface="+mn-cs"/>
              </a:rPr>
              <a:t>Merhamete</a:t>
            </a:r>
          </a:p>
        </p:txBody>
      </p:sp>
      <p:sp>
        <p:nvSpPr>
          <p:cNvPr id="23" name="46 Yuvarlatılmış Dikdörtgen"/>
          <p:cNvSpPr/>
          <p:nvPr/>
        </p:nvSpPr>
        <p:spPr>
          <a:xfrm>
            <a:off x="1788603" y="2181016"/>
            <a:ext cx="2286000" cy="360000"/>
          </a:xfrm>
          <a:prstGeom prst="roundRect">
            <a:avLst/>
          </a:prstGeom>
          <a:solidFill>
            <a:schemeClr val="accent2">
              <a:lumMod val="60000"/>
              <a:lumOff val="40000"/>
            </a:schemeClr>
          </a:solidFill>
          <a:ln>
            <a:solidFill>
              <a:schemeClr val="accent2">
                <a:lumMod val="60000"/>
                <a:lumOff val="4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400" b="0" i="0" u="none" strike="noStrike" kern="1200" cap="none" spc="0" normalizeH="0" baseline="0" noProof="0" dirty="0">
                <a:ln>
                  <a:noFill/>
                </a:ln>
                <a:solidFill>
                  <a:prstClr val="black"/>
                </a:solidFill>
                <a:effectLst/>
                <a:uLnTx/>
                <a:uFillTx/>
                <a:latin typeface="Calibri" panose="020F0502020204030204"/>
                <a:ea typeface="+mn-ea"/>
                <a:cs typeface="+mn-cs"/>
              </a:rPr>
              <a:t>Temizlik</a:t>
            </a:r>
          </a:p>
        </p:txBody>
      </p:sp>
      <p:sp>
        <p:nvSpPr>
          <p:cNvPr id="24" name="66 Yuvarlatılmış Dikdörtgen"/>
          <p:cNvSpPr/>
          <p:nvPr/>
        </p:nvSpPr>
        <p:spPr>
          <a:xfrm>
            <a:off x="1788603" y="3357498"/>
            <a:ext cx="2286000" cy="360000"/>
          </a:xfrm>
          <a:prstGeom prst="roundRect">
            <a:avLst/>
          </a:prstGeom>
          <a:solidFill>
            <a:schemeClr val="accent2">
              <a:lumMod val="60000"/>
              <a:lumOff val="40000"/>
            </a:schemeClr>
          </a:solidFill>
          <a:ln>
            <a:solidFill>
              <a:schemeClr val="accent2">
                <a:lumMod val="60000"/>
                <a:lumOff val="4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400" b="0" i="0" u="none" strike="noStrike" kern="1200" cap="none" spc="0" normalizeH="0" baseline="0" noProof="0" dirty="0">
                <a:ln>
                  <a:noFill/>
                </a:ln>
                <a:solidFill>
                  <a:prstClr val="black"/>
                </a:solidFill>
                <a:effectLst/>
                <a:uLnTx/>
                <a:uFillTx/>
                <a:latin typeface="Calibri" panose="020F0502020204030204"/>
                <a:ea typeface="Calibri"/>
                <a:cs typeface="Calibri"/>
                <a:sym typeface="Calibri"/>
              </a:rPr>
              <a:t>Gıybetten</a:t>
            </a:r>
            <a:endParaRPr kumimoji="0" lang="tr-TR"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444"/>
          <p:cNvSpPr/>
          <p:nvPr/>
        </p:nvSpPr>
        <p:spPr>
          <a:xfrm>
            <a:off x="1788603" y="3945739"/>
            <a:ext cx="2286000" cy="360000"/>
          </a:xfrm>
          <a:prstGeom prst="roundRect">
            <a:avLst/>
          </a:prstGeom>
          <a:solidFill>
            <a:schemeClr val="accent2">
              <a:lumMod val="60000"/>
              <a:lumOff val="40000"/>
            </a:schemeClr>
          </a:solidFill>
          <a:ln>
            <a:solidFill>
              <a:schemeClr val="accent2">
                <a:lumMod val="60000"/>
                <a:lumOff val="4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400" b="0" i="0" u="none" strike="noStrike" kern="1200" cap="none" spc="0" normalizeH="0" baseline="0" noProof="0" dirty="0">
                <a:ln>
                  <a:noFill/>
                </a:ln>
                <a:solidFill>
                  <a:prstClr val="black"/>
                </a:solidFill>
                <a:effectLst/>
                <a:uLnTx/>
                <a:uFillTx/>
                <a:latin typeface="Calibri" panose="020F0502020204030204"/>
                <a:ea typeface="+mn-ea"/>
                <a:cs typeface="+mn-cs"/>
              </a:rPr>
              <a:t>Mutluluğa</a:t>
            </a:r>
          </a:p>
        </p:txBody>
      </p:sp>
      <p:sp>
        <p:nvSpPr>
          <p:cNvPr id="26" name="445 Yuvarlatılmış Dikdörtgen"/>
          <p:cNvSpPr/>
          <p:nvPr/>
        </p:nvSpPr>
        <p:spPr>
          <a:xfrm>
            <a:off x="1788603" y="4533980"/>
            <a:ext cx="2286000" cy="360000"/>
          </a:xfrm>
          <a:prstGeom prst="roundRect">
            <a:avLst/>
          </a:prstGeom>
          <a:solidFill>
            <a:schemeClr val="accent2">
              <a:lumMod val="60000"/>
              <a:lumOff val="40000"/>
            </a:schemeClr>
          </a:solidFill>
          <a:ln>
            <a:solidFill>
              <a:schemeClr val="accent2">
                <a:lumMod val="60000"/>
                <a:lumOff val="4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400" b="0" i="0" u="none" strike="noStrike" kern="1200" cap="none" spc="0" normalizeH="0" baseline="0" noProof="0" dirty="0">
                <a:ln>
                  <a:noFill/>
                </a:ln>
                <a:solidFill>
                  <a:prstClr val="black"/>
                </a:solidFill>
                <a:effectLst/>
                <a:uLnTx/>
                <a:uFillTx/>
                <a:latin typeface="Calibri" panose="020F0502020204030204"/>
                <a:ea typeface="+mn-ea"/>
                <a:cs typeface="+mn-cs"/>
              </a:rPr>
              <a:t>Düzen</a:t>
            </a:r>
          </a:p>
        </p:txBody>
      </p:sp>
      <p:sp>
        <p:nvSpPr>
          <p:cNvPr id="27" name="18 Yuvarlatılmış Dikdörtgen"/>
          <p:cNvSpPr/>
          <p:nvPr/>
        </p:nvSpPr>
        <p:spPr>
          <a:xfrm>
            <a:off x="1788603" y="5122219"/>
            <a:ext cx="2286000" cy="360000"/>
          </a:xfrm>
          <a:prstGeom prst="roundRect">
            <a:avLst/>
          </a:prstGeom>
          <a:solidFill>
            <a:schemeClr val="accent2">
              <a:lumMod val="60000"/>
              <a:lumOff val="40000"/>
            </a:schemeClr>
          </a:solidFill>
          <a:ln>
            <a:solidFill>
              <a:schemeClr val="accent2">
                <a:lumMod val="60000"/>
                <a:lumOff val="4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400" b="0" i="0" u="none" strike="noStrike" kern="1200" cap="none" spc="0" normalizeH="0" baseline="0" noProof="0" dirty="0">
                <a:ln>
                  <a:noFill/>
                </a:ln>
                <a:solidFill>
                  <a:prstClr val="black"/>
                </a:solidFill>
                <a:effectLst/>
                <a:uLnTx/>
                <a:uFillTx/>
                <a:latin typeface="Calibri" panose="020F0502020204030204"/>
                <a:ea typeface="+mn-ea"/>
                <a:cs typeface="+mn-cs"/>
              </a:rPr>
              <a:t>Kibir</a:t>
            </a:r>
          </a:p>
        </p:txBody>
      </p:sp>
      <p:sp>
        <p:nvSpPr>
          <p:cNvPr id="29" name="Dikdörtgen 28"/>
          <p:cNvSpPr/>
          <p:nvPr/>
        </p:nvSpPr>
        <p:spPr>
          <a:xfrm>
            <a:off x="5582979" y="5670002"/>
            <a:ext cx="2936399" cy="509222"/>
          </a:xfrm>
          <a:prstGeom prst="rect">
            <a:avLst/>
          </a:prstGeom>
          <a:solidFill>
            <a:srgbClr val="7993CB"/>
          </a:solidFill>
          <a:ln>
            <a:solidFill>
              <a:srgbClr val="F57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a:ln>
                  <a:noFill/>
                </a:ln>
                <a:solidFill>
                  <a:prstClr val="white"/>
                </a:solidFill>
                <a:effectLst/>
                <a:uLnTx/>
                <a:uFillTx/>
                <a:latin typeface="Calibri" panose="020F0502020204030204"/>
                <a:ea typeface="+mn-ea"/>
                <a:cs typeface="+mn-cs"/>
              </a:rPr>
              <a:t>Yaklaştırır </a:t>
            </a:r>
          </a:p>
        </p:txBody>
      </p:sp>
      <p:sp>
        <p:nvSpPr>
          <p:cNvPr id="4" name="Sağ Ok 3"/>
          <p:cNvSpPr/>
          <p:nvPr/>
        </p:nvSpPr>
        <p:spPr>
          <a:xfrm rot="16200000">
            <a:off x="6738177" y="4875494"/>
            <a:ext cx="792980" cy="567752"/>
          </a:xfrm>
          <a:prstGeom prst="rightArrow">
            <a:avLst/>
          </a:prstGeom>
          <a:solidFill>
            <a:srgbClr val="F57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Dikdörtgen 29"/>
          <p:cNvSpPr/>
          <p:nvPr/>
        </p:nvSpPr>
        <p:spPr>
          <a:xfrm>
            <a:off x="8905250" y="5660091"/>
            <a:ext cx="2936399" cy="509222"/>
          </a:xfrm>
          <a:prstGeom prst="rect">
            <a:avLst/>
          </a:prstGeom>
          <a:solidFill>
            <a:srgbClr val="7993CB"/>
          </a:solidFill>
          <a:ln>
            <a:solidFill>
              <a:srgbClr val="F57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a:ln>
                  <a:noFill/>
                </a:ln>
                <a:solidFill>
                  <a:prstClr val="white"/>
                </a:solidFill>
                <a:effectLst/>
                <a:uLnTx/>
                <a:uFillTx/>
                <a:latin typeface="Calibri" panose="020F0502020204030204"/>
                <a:ea typeface="+mn-ea"/>
                <a:cs typeface="+mn-cs"/>
              </a:rPr>
              <a:t>Uzaklaştırır</a:t>
            </a:r>
          </a:p>
        </p:txBody>
      </p:sp>
      <p:sp>
        <p:nvSpPr>
          <p:cNvPr id="35" name="Dikdörtgen 34"/>
          <p:cNvSpPr/>
          <p:nvPr/>
        </p:nvSpPr>
        <p:spPr>
          <a:xfrm>
            <a:off x="7465775" y="291885"/>
            <a:ext cx="2358306" cy="813738"/>
          </a:xfrm>
          <a:prstGeom prst="rect">
            <a:avLst/>
          </a:prstGeom>
          <a:solidFill>
            <a:srgbClr val="F68F8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600" b="0" i="0" u="none" strike="noStrike" kern="1200" cap="none" spc="0" normalizeH="0" baseline="0" noProof="0" dirty="0">
                <a:ln>
                  <a:noFill/>
                </a:ln>
                <a:solidFill>
                  <a:schemeClr val="tx1"/>
                </a:solidFill>
                <a:effectLst/>
                <a:uLnTx/>
                <a:uFillTx/>
                <a:latin typeface="Calibri" panose="020F0502020204030204"/>
                <a:ea typeface="+mn-ea"/>
                <a:cs typeface="+mn-cs"/>
              </a:rPr>
              <a:t>Namaz </a:t>
            </a:r>
          </a:p>
        </p:txBody>
      </p:sp>
      <p:sp>
        <p:nvSpPr>
          <p:cNvPr id="37" name="Bükülü Ok 36"/>
          <p:cNvSpPr/>
          <p:nvPr/>
        </p:nvSpPr>
        <p:spPr>
          <a:xfrm rot="5400000">
            <a:off x="9961419" y="465306"/>
            <a:ext cx="737407" cy="868680"/>
          </a:xfrm>
          <a:prstGeom prst="bentArrow">
            <a:avLst>
              <a:gd name="adj1" fmla="val 25000"/>
              <a:gd name="adj2" fmla="val 25000"/>
              <a:gd name="adj3" fmla="val 25000"/>
              <a:gd name="adj4" fmla="val 18415"/>
            </a:avLst>
          </a:prstGeom>
          <a:solidFill>
            <a:srgbClr val="F57921"/>
          </a:solidFill>
          <a:ln>
            <a:solidFill>
              <a:srgbClr val="F47C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Bükülü Ok 37"/>
          <p:cNvSpPr/>
          <p:nvPr/>
        </p:nvSpPr>
        <p:spPr>
          <a:xfrm rot="5400000" flipV="1">
            <a:off x="6633426" y="498775"/>
            <a:ext cx="737407" cy="801742"/>
          </a:xfrm>
          <a:prstGeom prst="bentArrow">
            <a:avLst>
              <a:gd name="adj1" fmla="val 25000"/>
              <a:gd name="adj2" fmla="val 25000"/>
              <a:gd name="adj3" fmla="val 25000"/>
              <a:gd name="adj4" fmla="val 17082"/>
            </a:avLst>
          </a:prstGeom>
          <a:solidFill>
            <a:srgbClr val="F57921"/>
          </a:solidFill>
          <a:ln>
            <a:solidFill>
              <a:srgbClr val="F47C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Sağ Ok 40"/>
          <p:cNvSpPr/>
          <p:nvPr/>
        </p:nvSpPr>
        <p:spPr>
          <a:xfrm rot="16200000">
            <a:off x="10016871" y="4832011"/>
            <a:ext cx="867280" cy="567752"/>
          </a:xfrm>
          <a:prstGeom prst="rightArrow">
            <a:avLst/>
          </a:prstGeom>
          <a:solidFill>
            <a:srgbClr val="F57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AutoShape 4" descr="paylaşma ile ilgili görsel sonucu"/>
          <p:cNvSpPr>
            <a:spLocks noChangeAspect="1" noChangeArrowheads="1"/>
          </p:cNvSpPr>
          <p:nvPr/>
        </p:nvSpPr>
        <p:spPr bwMode="auto">
          <a:xfrm>
            <a:off x="155575"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Rectangle 6">
            <a:extLst>
              <a:ext uri="{FF2B5EF4-FFF2-40B4-BE49-F238E27FC236}">
                <a16:creationId xmlns="" xmlns:a16="http://schemas.microsoft.com/office/drawing/2014/main" id="{9007CF10-9BCC-4C67-A2C9-6EDAD53EEC34}"/>
              </a:ext>
            </a:extLst>
          </p:cNvPr>
          <p:cNvSpPr/>
          <p:nvPr/>
        </p:nvSpPr>
        <p:spPr>
          <a:xfrm>
            <a:off x="0" y="6496544"/>
            <a:ext cx="12192000" cy="388376"/>
          </a:xfrm>
          <a:prstGeom prst="rect">
            <a:avLst/>
          </a:prstGeom>
          <a:gradFill flip="none" rotWithShape="1">
            <a:gsLst>
              <a:gs pos="16830">
                <a:srgbClr val="B3B3B3">
                  <a:alpha val="70000"/>
                </a:srgbClr>
              </a:gs>
              <a:gs pos="0">
                <a:srgbClr val="C0C0C0"/>
              </a:gs>
              <a:gs pos="100000">
                <a:srgbClr val="77777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Komut Düğmesi: Geri veya Önceki 35">
            <a:hlinkClick r:id="" action="ppaction://hlinkshowjump?jump=previousslide" highlightClick="1"/>
          </p:cNvPr>
          <p:cNvSpPr/>
          <p:nvPr/>
        </p:nvSpPr>
        <p:spPr>
          <a:xfrm>
            <a:off x="10619874" y="6496544"/>
            <a:ext cx="437317" cy="361456"/>
          </a:xfrm>
          <a:prstGeom prst="actionButtonBackPrevious">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Komut Düğmesi: İleri veya Sonraki 38">
            <a:hlinkClick r:id="" action="ppaction://hlinkshowjump?jump=nextslide" highlightClick="1"/>
          </p:cNvPr>
          <p:cNvSpPr/>
          <p:nvPr/>
        </p:nvSpPr>
        <p:spPr>
          <a:xfrm>
            <a:off x="11743376" y="6496544"/>
            <a:ext cx="412785" cy="372343"/>
          </a:xfrm>
          <a:prstGeom prst="actionButtonForwardNext">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2" name="Komut Düğmesi: Giriş 41">
            <a:hlinkClick r:id="" action="ppaction://hlinkshowjump?jump=firstslide" highlightClick="1"/>
          </p:cNvPr>
          <p:cNvSpPr/>
          <p:nvPr/>
        </p:nvSpPr>
        <p:spPr>
          <a:xfrm>
            <a:off x="11137184" y="6496544"/>
            <a:ext cx="526199" cy="372343"/>
          </a:xfrm>
          <a:prstGeom prst="actionButtonHome">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Dikdörtgen 27"/>
          <p:cNvSpPr/>
          <p:nvPr/>
        </p:nvSpPr>
        <p:spPr>
          <a:xfrm>
            <a:off x="1231311" y="5683269"/>
            <a:ext cx="3537203" cy="798286"/>
          </a:xfrm>
          <a:prstGeom prst="rect">
            <a:avLst/>
          </a:prstGeom>
          <a:solidFill>
            <a:srgbClr val="F68F8B"/>
          </a:solidFill>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a:ln>
                  <a:noFill/>
                </a:ln>
                <a:solidFill>
                  <a:prstClr val="white"/>
                </a:solidFill>
                <a:effectLst/>
                <a:uLnTx/>
                <a:uFillTx/>
                <a:latin typeface="Calibri" panose="020F0502020204030204"/>
                <a:ea typeface="+mn-ea"/>
                <a:cs typeface="+mn-cs"/>
              </a:rPr>
              <a:t>kelimeleri yerleştirelim </a:t>
            </a:r>
          </a:p>
        </p:txBody>
      </p:sp>
    </p:spTree>
    <p:extLst>
      <p:ext uri="{BB962C8B-B14F-4D97-AF65-F5344CB8AC3E}">
        <p14:creationId xmlns="" xmlns:p14="http://schemas.microsoft.com/office/powerpoint/2010/main" val="373565390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advClick="0">
        <p15:prstTrans prst="fracture"/>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25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75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500"/>
                                        <p:tgtEl>
                                          <p:spTgt spid="28"/>
                                        </p:tgtEl>
                                      </p:cBhvr>
                                    </p:animEffect>
                                  </p:childTnLst>
                                </p:cTn>
                              </p:par>
                            </p:childTnLst>
                          </p:cTn>
                        </p:par>
                        <p:par>
                          <p:cTn id="12" fill="hold">
                            <p:stCondLst>
                              <p:cond delay="1250"/>
                            </p:stCondLst>
                            <p:childTnLst>
                              <p:par>
                                <p:cTn id="13" presetID="22" presetClass="entr" presetSubtype="8"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500"/>
                                        <p:tgtEl>
                                          <p:spTgt spid="27"/>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750"/>
                            </p:stCondLst>
                            <p:childTnLst>
                              <p:par>
                                <p:cTn id="25" presetID="22" presetClass="entr" presetSubtype="8"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325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375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par>
                          <p:cTn id="36" fill="hold">
                            <p:stCondLst>
                              <p:cond delay="4250"/>
                            </p:stCondLst>
                            <p:childTnLst>
                              <p:par>
                                <p:cTn id="37" presetID="22" presetClass="entr" presetSubtype="8"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par>
                          <p:cTn id="40" fill="hold">
                            <p:stCondLst>
                              <p:cond delay="475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childTnLst>
                          </p:cTn>
                        </p:par>
                        <p:par>
                          <p:cTn id="44" fill="hold">
                            <p:stCondLst>
                              <p:cond delay="5250"/>
                            </p:stCondLst>
                            <p:childTnLst>
                              <p:par>
                                <p:cTn id="45" presetID="22" presetClass="entr" presetSubtype="8"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8" restart="whenNotActive" fill="hold" evtFilter="cancelBubble" nodeType="interactiveSeq">
                <p:stCondLst>
                  <p:cond evt="onClick" delay="0">
                    <p:tgtEl>
                      <p:spTgt spid="19"/>
                    </p:tgtEl>
                  </p:cond>
                </p:stCondLst>
                <p:endSync evt="end" delay="0">
                  <p:rtn val="all"/>
                </p:endSync>
                <p:childTnLst>
                  <p:par>
                    <p:cTn id="49" fill="hold">
                      <p:stCondLst>
                        <p:cond delay="0"/>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subTnLst>
                                    <p:audio>
                                      <p:cMediaNode>
                                        <p:cTn display="0" masterRel="sameClick">
                                          <p:stCondLst>
                                            <p:cond evt="begin" delay="0">
                                              <p:tn val="51"/>
                                            </p:cond>
                                          </p:stCondLst>
                                          <p:endCondLst>
                                            <p:cond evt="onStopAudio" delay="0">
                                              <p:tgtEl>
                                                <p:sldTgt/>
                                              </p:tgtEl>
                                            </p:cond>
                                          </p:endCondLst>
                                        </p:cTn>
                                        <p:tgtEl>
                                          <p:sndTgt r:embed="rId2" name="arrow.wav"/>
                                        </p:tgtEl>
                                      </p:cMediaNode>
                                    </p:audio>
                                  </p:subTnLst>
                                </p:cTn>
                              </p:par>
                              <p:par>
                                <p:cTn id="54" presetID="22" presetClass="exit" presetSubtype="2" fill="hold" grpId="1" nodeType="withEffect">
                                  <p:stCondLst>
                                    <p:cond delay="0"/>
                                  </p:stCondLst>
                                  <p:childTnLst>
                                    <p:animEffect transition="out" filter="wipe(right)">
                                      <p:cBhvr>
                                        <p:cTn id="55" dur="500"/>
                                        <p:tgtEl>
                                          <p:spTgt spid="19"/>
                                        </p:tgtEl>
                                      </p:cBhvr>
                                    </p:animEffect>
                                    <p:set>
                                      <p:cBhvr>
                                        <p:cTn id="56"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57" restart="whenNotActive" fill="hold" evtFilter="cancelBubble" nodeType="interactiveSeq">
                <p:stCondLst>
                  <p:cond evt="onClick" delay="0">
                    <p:tgtEl>
                      <p:spTgt spid="23"/>
                    </p:tgtEl>
                  </p:cond>
                </p:stCondLst>
                <p:endSync evt="end" delay="0">
                  <p:rtn val="all"/>
                </p:endSync>
                <p:childTnLst>
                  <p:par>
                    <p:cTn id="58" fill="hold">
                      <p:stCondLst>
                        <p:cond delay="0"/>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left)">
                                      <p:cBhvr>
                                        <p:cTn id="62" dur="500"/>
                                        <p:tgtEl>
                                          <p:spTgt spid="17"/>
                                        </p:tgtEl>
                                      </p:cBhvr>
                                    </p:animEffect>
                                  </p:childTnLst>
                                  <p:subTnLst>
                                    <p:audio>
                                      <p:cMediaNode>
                                        <p:cTn display="0" masterRel="sameClick">
                                          <p:stCondLst>
                                            <p:cond evt="begin" delay="0">
                                              <p:tn val="60"/>
                                            </p:cond>
                                          </p:stCondLst>
                                          <p:endCondLst>
                                            <p:cond evt="onStopAudio" delay="0">
                                              <p:tgtEl>
                                                <p:sldTgt/>
                                              </p:tgtEl>
                                            </p:cond>
                                          </p:endCondLst>
                                        </p:cTn>
                                        <p:tgtEl>
                                          <p:sndTgt r:embed="rId2" name="arrow.wav"/>
                                        </p:tgtEl>
                                      </p:cMediaNode>
                                    </p:audio>
                                  </p:subTnLst>
                                </p:cTn>
                              </p:par>
                              <p:par>
                                <p:cTn id="63" presetID="22" presetClass="exit" presetSubtype="2" fill="hold" grpId="1" nodeType="withEffect">
                                  <p:stCondLst>
                                    <p:cond delay="0"/>
                                  </p:stCondLst>
                                  <p:childTnLst>
                                    <p:animEffect transition="out" filter="wipe(right)">
                                      <p:cBhvr>
                                        <p:cTn id="64" dur="500"/>
                                        <p:tgtEl>
                                          <p:spTgt spid="23"/>
                                        </p:tgtEl>
                                      </p:cBhvr>
                                    </p:animEffect>
                                    <p:set>
                                      <p:cBhvr>
                                        <p:cTn id="65"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66" restart="whenNotActive" fill="hold" evtFilter="cancelBubble" nodeType="interactiveSeq">
                <p:stCondLst>
                  <p:cond evt="onClick" delay="0">
                    <p:tgtEl>
                      <p:spTgt spid="22"/>
                    </p:tgtEl>
                  </p:cond>
                </p:stCondLst>
                <p:endSync evt="end" delay="0">
                  <p:rtn val="all"/>
                </p:endSync>
                <p:childTnLst>
                  <p:par>
                    <p:cTn id="67" fill="hold">
                      <p:stCondLst>
                        <p:cond delay="0"/>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left)">
                                      <p:cBhvr>
                                        <p:cTn id="71" dur="500"/>
                                        <p:tgtEl>
                                          <p:spTgt spid="14"/>
                                        </p:tgtEl>
                                      </p:cBhvr>
                                    </p:animEffect>
                                  </p:childTnLst>
                                  <p:subTnLst>
                                    <p:audio>
                                      <p:cMediaNode>
                                        <p:cTn display="0" masterRel="sameClick">
                                          <p:stCondLst>
                                            <p:cond evt="begin" delay="0">
                                              <p:tn val="69"/>
                                            </p:cond>
                                          </p:stCondLst>
                                          <p:endCondLst>
                                            <p:cond evt="onStopAudio" delay="0">
                                              <p:tgtEl>
                                                <p:sldTgt/>
                                              </p:tgtEl>
                                            </p:cond>
                                          </p:endCondLst>
                                        </p:cTn>
                                        <p:tgtEl>
                                          <p:sndTgt r:embed="rId2" name="arrow.wav"/>
                                        </p:tgtEl>
                                      </p:cMediaNode>
                                    </p:audio>
                                  </p:subTnLst>
                                </p:cTn>
                              </p:par>
                              <p:par>
                                <p:cTn id="72" presetID="22" presetClass="exit" presetSubtype="2" fill="hold" grpId="1" nodeType="withEffect">
                                  <p:stCondLst>
                                    <p:cond delay="0"/>
                                  </p:stCondLst>
                                  <p:childTnLst>
                                    <p:animEffect transition="out" filter="wipe(right)">
                                      <p:cBhvr>
                                        <p:cTn id="73" dur="500"/>
                                        <p:tgtEl>
                                          <p:spTgt spid="22"/>
                                        </p:tgtEl>
                                      </p:cBhvr>
                                    </p:animEffect>
                                    <p:set>
                                      <p:cBhvr>
                                        <p:cTn id="74"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75" restart="whenNotActive" fill="hold" evtFilter="cancelBubble" nodeType="interactiveSeq">
                <p:stCondLst>
                  <p:cond evt="onClick" delay="0">
                    <p:tgtEl>
                      <p:spTgt spid="25"/>
                    </p:tgtEl>
                  </p:cond>
                </p:stCondLst>
                <p:endSync evt="end" delay="0">
                  <p:rtn val="all"/>
                </p:endSync>
                <p:childTnLst>
                  <p:par>
                    <p:cTn id="76" fill="hold">
                      <p:stCondLst>
                        <p:cond delay="0"/>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left)">
                                      <p:cBhvr>
                                        <p:cTn id="80" dur="500"/>
                                        <p:tgtEl>
                                          <p:spTgt spid="15"/>
                                        </p:tgtEl>
                                      </p:cBhvr>
                                    </p:animEffect>
                                  </p:childTnLst>
                                  <p:subTnLst>
                                    <p:audio>
                                      <p:cMediaNode>
                                        <p:cTn display="0" masterRel="sameClick">
                                          <p:stCondLst>
                                            <p:cond evt="begin" delay="0">
                                              <p:tn val="78"/>
                                            </p:cond>
                                          </p:stCondLst>
                                          <p:endCondLst>
                                            <p:cond evt="onStopAudio" delay="0">
                                              <p:tgtEl>
                                                <p:sldTgt/>
                                              </p:tgtEl>
                                            </p:cond>
                                          </p:endCondLst>
                                        </p:cTn>
                                        <p:tgtEl>
                                          <p:sndTgt r:embed="rId2" name="arrow.wav"/>
                                        </p:tgtEl>
                                      </p:cMediaNode>
                                    </p:audio>
                                  </p:subTnLst>
                                </p:cTn>
                              </p:par>
                              <p:par>
                                <p:cTn id="81" presetID="22" presetClass="exit" presetSubtype="2" fill="hold" grpId="1" nodeType="withEffect">
                                  <p:stCondLst>
                                    <p:cond delay="0"/>
                                  </p:stCondLst>
                                  <p:childTnLst>
                                    <p:animEffect transition="out" filter="wipe(right)">
                                      <p:cBhvr>
                                        <p:cTn id="82" dur="500"/>
                                        <p:tgtEl>
                                          <p:spTgt spid="25"/>
                                        </p:tgtEl>
                                      </p:cBhvr>
                                    </p:animEffect>
                                    <p:set>
                                      <p:cBhvr>
                                        <p:cTn id="83"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84" restart="whenNotActive" fill="hold" evtFilter="cancelBubble" nodeType="interactiveSeq">
                <p:stCondLst>
                  <p:cond evt="onClick" delay="0">
                    <p:tgtEl>
                      <p:spTgt spid="26"/>
                    </p:tgtEl>
                  </p:cond>
                </p:stCondLst>
                <p:endSync evt="end" delay="0">
                  <p:rtn val="all"/>
                </p:endSync>
                <p:childTnLst>
                  <p:par>
                    <p:cTn id="85" fill="hold">
                      <p:stCondLst>
                        <p:cond delay="0"/>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wipe(left)">
                                      <p:cBhvr>
                                        <p:cTn id="89" dur="500"/>
                                        <p:tgtEl>
                                          <p:spTgt spid="16"/>
                                        </p:tgtEl>
                                      </p:cBhvr>
                                    </p:animEffect>
                                  </p:childTnLst>
                                  <p:subTnLst>
                                    <p:audio>
                                      <p:cMediaNode>
                                        <p:cTn display="0" masterRel="sameClick">
                                          <p:stCondLst>
                                            <p:cond evt="begin" delay="0">
                                              <p:tn val="87"/>
                                            </p:cond>
                                          </p:stCondLst>
                                          <p:endCondLst>
                                            <p:cond evt="onStopAudio" delay="0">
                                              <p:tgtEl>
                                                <p:sldTgt/>
                                              </p:tgtEl>
                                            </p:cond>
                                          </p:endCondLst>
                                        </p:cTn>
                                        <p:tgtEl>
                                          <p:sndTgt r:embed="rId2" name="arrow.wav"/>
                                        </p:tgtEl>
                                      </p:cMediaNode>
                                    </p:audio>
                                  </p:subTnLst>
                                </p:cTn>
                              </p:par>
                              <p:par>
                                <p:cTn id="90" presetID="22" presetClass="exit" presetSubtype="2" fill="hold" grpId="1" nodeType="withEffect">
                                  <p:stCondLst>
                                    <p:cond delay="0"/>
                                  </p:stCondLst>
                                  <p:childTnLst>
                                    <p:animEffect transition="out" filter="wipe(right)">
                                      <p:cBhvr>
                                        <p:cTn id="91" dur="500"/>
                                        <p:tgtEl>
                                          <p:spTgt spid="26"/>
                                        </p:tgtEl>
                                      </p:cBhvr>
                                    </p:animEffect>
                                    <p:set>
                                      <p:cBhvr>
                                        <p:cTn id="9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93" restart="whenNotActive" fill="hold" evtFilter="cancelBubble" nodeType="interactiveSeq">
                <p:stCondLst>
                  <p:cond evt="onClick" delay="0">
                    <p:tgtEl>
                      <p:spTgt spid="21"/>
                    </p:tgtEl>
                  </p:cond>
                </p:stCondLst>
                <p:endSync evt="end" delay="0">
                  <p:rtn val="all"/>
                </p:endSync>
                <p:childTnLst>
                  <p:par>
                    <p:cTn id="94" fill="hold">
                      <p:stCondLst>
                        <p:cond delay="0"/>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10"/>
                                        </p:tgtEl>
                                        <p:attrNameLst>
                                          <p:attrName>style.visibility</p:attrName>
                                        </p:attrNameLst>
                                      </p:cBhvr>
                                      <p:to>
                                        <p:strVal val="visible"/>
                                      </p:to>
                                    </p:set>
                                    <p:animEffect transition="in" filter="wipe(left)">
                                      <p:cBhvr>
                                        <p:cTn id="98" dur="500"/>
                                        <p:tgtEl>
                                          <p:spTgt spid="10"/>
                                        </p:tgtEl>
                                      </p:cBhvr>
                                    </p:animEffect>
                                  </p:childTnLst>
                                  <p:subTnLst>
                                    <p:audio>
                                      <p:cMediaNode>
                                        <p:cTn display="0" masterRel="sameClick">
                                          <p:stCondLst>
                                            <p:cond evt="begin" delay="0">
                                              <p:tn val="96"/>
                                            </p:cond>
                                          </p:stCondLst>
                                          <p:endCondLst>
                                            <p:cond evt="onStopAudio" delay="0">
                                              <p:tgtEl>
                                                <p:sldTgt/>
                                              </p:tgtEl>
                                            </p:cond>
                                          </p:endCondLst>
                                        </p:cTn>
                                        <p:tgtEl>
                                          <p:sndTgt r:embed="rId2" name="arrow.wav"/>
                                        </p:tgtEl>
                                      </p:cMediaNode>
                                    </p:audio>
                                  </p:subTnLst>
                                </p:cTn>
                              </p:par>
                              <p:par>
                                <p:cTn id="99" presetID="22" presetClass="exit" presetSubtype="2" fill="hold" grpId="1" nodeType="withEffect">
                                  <p:stCondLst>
                                    <p:cond delay="0"/>
                                  </p:stCondLst>
                                  <p:childTnLst>
                                    <p:animEffect transition="out" filter="wipe(right)">
                                      <p:cBhvr>
                                        <p:cTn id="100" dur="500"/>
                                        <p:tgtEl>
                                          <p:spTgt spid="21"/>
                                        </p:tgtEl>
                                      </p:cBhvr>
                                    </p:animEffect>
                                    <p:set>
                                      <p:cBhvr>
                                        <p:cTn id="101"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02" restart="whenNotActive" fill="hold" evtFilter="cancelBubble" nodeType="interactiveSeq">
                <p:stCondLst>
                  <p:cond evt="onClick" delay="0">
                    <p:tgtEl>
                      <p:spTgt spid="20"/>
                    </p:tgtEl>
                  </p:cond>
                </p:stCondLst>
                <p:endSync evt="end" delay="0">
                  <p:rtn val="all"/>
                </p:endSync>
                <p:childTnLst>
                  <p:par>
                    <p:cTn id="103" fill="hold">
                      <p:stCondLst>
                        <p:cond delay="0"/>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9"/>
                                        </p:tgtEl>
                                        <p:attrNameLst>
                                          <p:attrName>style.visibility</p:attrName>
                                        </p:attrNameLst>
                                      </p:cBhvr>
                                      <p:to>
                                        <p:strVal val="visible"/>
                                      </p:to>
                                    </p:set>
                                    <p:animEffect transition="in" filter="wipe(left)">
                                      <p:cBhvr>
                                        <p:cTn id="107" dur="500"/>
                                        <p:tgtEl>
                                          <p:spTgt spid="9"/>
                                        </p:tgtEl>
                                      </p:cBhvr>
                                    </p:animEffect>
                                  </p:childTnLst>
                                  <p:subTnLst>
                                    <p:audio>
                                      <p:cMediaNode>
                                        <p:cTn display="0" masterRel="sameClick">
                                          <p:stCondLst>
                                            <p:cond evt="begin" delay="0">
                                              <p:tn val="105"/>
                                            </p:cond>
                                          </p:stCondLst>
                                          <p:endCondLst>
                                            <p:cond evt="onStopAudio" delay="0">
                                              <p:tgtEl>
                                                <p:sldTgt/>
                                              </p:tgtEl>
                                            </p:cond>
                                          </p:endCondLst>
                                        </p:cTn>
                                        <p:tgtEl>
                                          <p:sndTgt r:embed="rId2" name="arrow.wav"/>
                                        </p:tgtEl>
                                      </p:cMediaNode>
                                    </p:audio>
                                  </p:subTnLst>
                                </p:cTn>
                              </p:par>
                              <p:par>
                                <p:cTn id="108" presetID="22" presetClass="exit" presetSubtype="2" fill="hold" grpId="1" nodeType="withEffect">
                                  <p:stCondLst>
                                    <p:cond delay="0"/>
                                  </p:stCondLst>
                                  <p:childTnLst>
                                    <p:animEffect transition="out" filter="wipe(right)">
                                      <p:cBhvr>
                                        <p:cTn id="109" dur="500"/>
                                        <p:tgtEl>
                                          <p:spTgt spid="20"/>
                                        </p:tgtEl>
                                      </p:cBhvr>
                                    </p:animEffect>
                                    <p:set>
                                      <p:cBhvr>
                                        <p:cTn id="110"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11" restart="whenNotActive" fill="hold" evtFilter="cancelBubble" nodeType="interactiveSeq">
                <p:stCondLst>
                  <p:cond evt="onClick" delay="0">
                    <p:tgtEl>
                      <p:spTgt spid="27"/>
                    </p:tgtEl>
                  </p:cond>
                </p:stCondLst>
                <p:endSync evt="end" delay="0">
                  <p:rtn val="all"/>
                </p:endSync>
                <p:childTnLst>
                  <p:par>
                    <p:cTn id="112" fill="hold">
                      <p:stCondLst>
                        <p:cond delay="0"/>
                      </p:stCondLst>
                      <p:childTnLst>
                        <p:par>
                          <p:cTn id="113" fill="hold">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12"/>
                                        </p:tgtEl>
                                        <p:attrNameLst>
                                          <p:attrName>style.visibility</p:attrName>
                                        </p:attrNameLst>
                                      </p:cBhvr>
                                      <p:to>
                                        <p:strVal val="visible"/>
                                      </p:to>
                                    </p:set>
                                    <p:animEffect transition="in" filter="wipe(left)">
                                      <p:cBhvr>
                                        <p:cTn id="116" dur="500"/>
                                        <p:tgtEl>
                                          <p:spTgt spid="12"/>
                                        </p:tgtEl>
                                      </p:cBhvr>
                                    </p:animEffect>
                                  </p:childTnLst>
                                  <p:subTnLst>
                                    <p:audio>
                                      <p:cMediaNode>
                                        <p:cTn display="0" masterRel="sameClick">
                                          <p:stCondLst>
                                            <p:cond evt="begin" delay="0">
                                              <p:tn val="114"/>
                                            </p:cond>
                                          </p:stCondLst>
                                          <p:endCondLst>
                                            <p:cond evt="onStopAudio" delay="0">
                                              <p:tgtEl>
                                                <p:sldTgt/>
                                              </p:tgtEl>
                                            </p:cond>
                                          </p:endCondLst>
                                        </p:cTn>
                                        <p:tgtEl>
                                          <p:sndTgt r:embed="rId2" name="arrow.wav"/>
                                        </p:tgtEl>
                                      </p:cMediaNode>
                                    </p:audio>
                                  </p:subTnLst>
                                </p:cTn>
                              </p:par>
                            </p:childTnLst>
                          </p:cTn>
                        </p:par>
                        <p:par>
                          <p:cTn id="117" fill="hold">
                            <p:stCondLst>
                              <p:cond delay="500"/>
                            </p:stCondLst>
                            <p:childTnLst>
                              <p:par>
                                <p:cTn id="118" presetID="22" presetClass="exit" presetSubtype="2" fill="hold" grpId="1" nodeType="afterEffect">
                                  <p:stCondLst>
                                    <p:cond delay="0"/>
                                  </p:stCondLst>
                                  <p:childTnLst>
                                    <p:animEffect transition="out" filter="wipe(right)">
                                      <p:cBhvr>
                                        <p:cTn id="119" dur="500"/>
                                        <p:tgtEl>
                                          <p:spTgt spid="27"/>
                                        </p:tgtEl>
                                      </p:cBhvr>
                                    </p:animEffect>
                                    <p:set>
                                      <p:cBhvr>
                                        <p:cTn id="120"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21" restart="whenNotActive" fill="hold" evtFilter="cancelBubble" nodeType="interactiveSeq">
                <p:stCondLst>
                  <p:cond evt="onClick" delay="0">
                    <p:tgtEl>
                      <p:spTgt spid="24"/>
                    </p:tgtEl>
                  </p:cond>
                </p:stCondLst>
                <p:endSync evt="end" delay="0">
                  <p:rtn val="all"/>
                </p:endSync>
                <p:childTnLst>
                  <p:par>
                    <p:cTn id="122" fill="hold">
                      <p:stCondLst>
                        <p:cond delay="0"/>
                      </p:stCondLst>
                      <p:childTnLst>
                        <p:par>
                          <p:cTn id="123" fill="hold">
                            <p:stCondLst>
                              <p:cond delay="0"/>
                            </p:stCondLst>
                            <p:childTnLst>
                              <p:par>
                                <p:cTn id="124" presetID="22" presetClass="entr" presetSubtype="8" fill="hold" grpId="0" nodeType="clickEffect">
                                  <p:stCondLst>
                                    <p:cond delay="0"/>
                                  </p:stCondLst>
                                  <p:childTnLst>
                                    <p:set>
                                      <p:cBhvr>
                                        <p:cTn id="125" dur="1" fill="hold">
                                          <p:stCondLst>
                                            <p:cond delay="0"/>
                                          </p:stCondLst>
                                        </p:cTn>
                                        <p:tgtEl>
                                          <p:spTgt spid="11"/>
                                        </p:tgtEl>
                                        <p:attrNameLst>
                                          <p:attrName>style.visibility</p:attrName>
                                        </p:attrNameLst>
                                      </p:cBhvr>
                                      <p:to>
                                        <p:strVal val="visible"/>
                                      </p:to>
                                    </p:set>
                                    <p:animEffect transition="in" filter="wipe(left)">
                                      <p:cBhvr>
                                        <p:cTn id="126" dur="500"/>
                                        <p:tgtEl>
                                          <p:spTgt spid="11"/>
                                        </p:tgtEl>
                                      </p:cBhvr>
                                    </p:animEffect>
                                  </p:childTnLst>
                                  <p:subTnLst>
                                    <p:audio>
                                      <p:cMediaNode>
                                        <p:cTn display="0" masterRel="sameClick">
                                          <p:stCondLst>
                                            <p:cond evt="begin" delay="0">
                                              <p:tn val="124"/>
                                            </p:cond>
                                          </p:stCondLst>
                                          <p:endCondLst>
                                            <p:cond evt="onStopAudio" delay="0">
                                              <p:tgtEl>
                                                <p:sldTgt/>
                                              </p:tgtEl>
                                            </p:cond>
                                          </p:endCondLst>
                                        </p:cTn>
                                        <p:tgtEl>
                                          <p:sndTgt r:embed="rId2" name="arrow.wav"/>
                                        </p:tgtEl>
                                      </p:cMediaNode>
                                    </p:audio>
                                  </p:subTnLst>
                                </p:cTn>
                              </p:par>
                            </p:childTnLst>
                          </p:cTn>
                        </p:par>
                        <p:par>
                          <p:cTn id="127" fill="hold">
                            <p:stCondLst>
                              <p:cond delay="500"/>
                            </p:stCondLst>
                            <p:childTnLst>
                              <p:par>
                                <p:cTn id="128" presetID="22" presetClass="exit" presetSubtype="2" fill="hold" grpId="1" nodeType="afterEffect">
                                  <p:stCondLst>
                                    <p:cond delay="0"/>
                                  </p:stCondLst>
                                  <p:childTnLst>
                                    <p:animEffect transition="out" filter="wipe(right)">
                                      <p:cBhvr>
                                        <p:cTn id="129" dur="500"/>
                                        <p:tgtEl>
                                          <p:spTgt spid="24"/>
                                        </p:tgtEl>
                                      </p:cBhvr>
                                    </p:animEffect>
                                    <p:set>
                                      <p:cBhvr>
                                        <p:cTn id="130"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17714" y="174172"/>
            <a:ext cx="8447315" cy="928914"/>
          </a:xfrm>
          <a:solidFill>
            <a:srgbClr val="33C0C2"/>
          </a:solidFill>
        </p:spPr>
        <p:style>
          <a:lnRef idx="1">
            <a:schemeClr val="accent1"/>
          </a:lnRef>
          <a:fillRef idx="2">
            <a:schemeClr val="accent1"/>
          </a:fillRef>
          <a:effectRef idx="1">
            <a:schemeClr val="accent1"/>
          </a:effectRef>
          <a:fontRef idx="minor">
            <a:schemeClr val="dk1"/>
          </a:fontRef>
        </p:style>
        <p:txBody>
          <a:bodyPr>
            <a:normAutofit fontScale="90000"/>
          </a:bodyPr>
          <a:lstStyle/>
          <a:p>
            <a:pPr algn="ctr"/>
            <a:r>
              <a:rPr lang="tr-TR" sz="3600" dirty="0"/>
              <a:t>Aşağıda namazla ilgili bazı cümleler karışık olarak verilmiştir. Cümleleri uygun bir şekilde düzeltin</a:t>
            </a:r>
          </a:p>
        </p:txBody>
      </p:sp>
      <p:sp>
        <p:nvSpPr>
          <p:cNvPr id="4" name="Dikdörtgen 3"/>
          <p:cNvSpPr/>
          <p:nvPr/>
        </p:nvSpPr>
        <p:spPr>
          <a:xfrm>
            <a:off x="217714" y="1916924"/>
            <a:ext cx="8447315" cy="566057"/>
          </a:xfrm>
          <a:prstGeom prst="rect">
            <a:avLst/>
          </a:prstGeom>
          <a:solidFill>
            <a:schemeClr val="bg1"/>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lvl="0">
              <a:defRPr/>
            </a:pPr>
            <a:r>
              <a:rPr lang="tr-TR" sz="4000" dirty="0">
                <a:solidFill>
                  <a:srgbClr val="CC00CC"/>
                </a:solidFill>
              </a:rPr>
              <a:t>«Namaz dinin direğidir.»</a:t>
            </a:r>
          </a:p>
        </p:txBody>
      </p:sp>
      <p:sp>
        <p:nvSpPr>
          <p:cNvPr id="5" name="Dikdörtgen 4"/>
          <p:cNvSpPr/>
          <p:nvPr/>
        </p:nvSpPr>
        <p:spPr>
          <a:xfrm>
            <a:off x="217714" y="1245119"/>
            <a:ext cx="8447315" cy="529772"/>
          </a:xfrm>
          <a:prstGeom prst="rect">
            <a:avLst/>
          </a:prstGeom>
          <a:solidFill>
            <a:srgbClr val="F47656"/>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lvl="0">
              <a:defRPr/>
            </a:pPr>
            <a:r>
              <a:rPr kumimoji="0" lang="tr-TR" sz="3600" b="0" i="0" u="none" strike="noStrike" kern="1200" cap="none" spc="0" normalizeH="0" baseline="0" noProof="0" dirty="0">
                <a:ln>
                  <a:noFill/>
                </a:ln>
                <a:solidFill>
                  <a:prstClr val="white"/>
                </a:solidFill>
                <a:effectLst/>
                <a:uLnTx/>
                <a:uFillTx/>
                <a:latin typeface="Calibri" panose="020F0502020204030204"/>
                <a:ea typeface="+mn-ea"/>
                <a:cs typeface="+mn-cs"/>
              </a:rPr>
              <a:t>1. </a:t>
            </a:r>
            <a:r>
              <a:rPr lang="tr-TR" sz="3600" dirty="0">
                <a:solidFill>
                  <a:prstClr val="black"/>
                </a:solidFill>
              </a:rPr>
              <a:t>dinin/direğidir/Namaz</a:t>
            </a:r>
          </a:p>
        </p:txBody>
      </p:sp>
      <p:sp>
        <p:nvSpPr>
          <p:cNvPr id="6" name="Dikdörtgen 5"/>
          <p:cNvSpPr/>
          <p:nvPr/>
        </p:nvSpPr>
        <p:spPr>
          <a:xfrm>
            <a:off x="217714" y="3296819"/>
            <a:ext cx="8447315" cy="566057"/>
          </a:xfrm>
          <a:prstGeom prst="rect">
            <a:avLst/>
          </a:prstGeom>
          <a:solidFill>
            <a:schemeClr val="bg1"/>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lvl="0">
              <a:defRPr/>
            </a:pPr>
            <a:r>
              <a:rPr lang="tr-TR" sz="4000" dirty="0">
                <a:solidFill>
                  <a:srgbClr val="CC00CC"/>
                </a:solidFill>
              </a:rPr>
              <a:t>Namaz, imanın bir göstergesidir.</a:t>
            </a:r>
            <a:endParaRPr lang="tr-TR" sz="6000" dirty="0">
              <a:solidFill>
                <a:srgbClr val="CC00CC"/>
              </a:solidFill>
            </a:endParaRPr>
          </a:p>
        </p:txBody>
      </p:sp>
      <p:sp>
        <p:nvSpPr>
          <p:cNvPr id="7" name="Dikdörtgen 6"/>
          <p:cNvSpPr/>
          <p:nvPr/>
        </p:nvSpPr>
        <p:spPr>
          <a:xfrm>
            <a:off x="217714" y="2625014"/>
            <a:ext cx="8447315" cy="529772"/>
          </a:xfrm>
          <a:prstGeom prst="rect">
            <a:avLst/>
          </a:prstGeom>
          <a:solidFill>
            <a:srgbClr val="F47656"/>
          </a:solidFill>
          <a:ln>
            <a:noFill/>
          </a:ln>
        </p:spPr>
        <p:style>
          <a:lnRef idx="1">
            <a:schemeClr val="accent2"/>
          </a:lnRef>
          <a:fillRef idx="2">
            <a:schemeClr val="accent2"/>
          </a:fillRef>
          <a:effectRef idx="1">
            <a:schemeClr val="accent2"/>
          </a:effectRef>
          <a:fontRef idx="minor">
            <a:schemeClr val="dk1"/>
          </a:fontRef>
        </p:style>
        <p:txBody>
          <a:bodyPr rtlCol="0" anchor="ctr"/>
          <a:lstStyle/>
          <a:p>
            <a:r>
              <a:rPr kumimoji="0" lang="tr-TR" sz="4000" b="0" i="0" u="none" strike="noStrike" kern="1200" cap="none" spc="0" normalizeH="0" baseline="0" noProof="0" dirty="0">
                <a:ln>
                  <a:noFill/>
                </a:ln>
                <a:solidFill>
                  <a:prstClr val="white"/>
                </a:solidFill>
                <a:effectLst/>
                <a:uLnTx/>
                <a:uFillTx/>
                <a:latin typeface="Calibri" panose="020F0502020204030204"/>
                <a:ea typeface="+mn-ea"/>
                <a:cs typeface="+mn-cs"/>
              </a:rPr>
              <a:t>2. </a:t>
            </a:r>
            <a:r>
              <a:rPr lang="tr-TR" sz="4000" dirty="0"/>
              <a:t>İmanın/namaz,/göstergesidir/bir</a:t>
            </a:r>
          </a:p>
        </p:txBody>
      </p:sp>
      <p:sp>
        <p:nvSpPr>
          <p:cNvPr id="8" name="Dikdörtgen 7"/>
          <p:cNvSpPr/>
          <p:nvPr/>
        </p:nvSpPr>
        <p:spPr>
          <a:xfrm>
            <a:off x="217714" y="4676714"/>
            <a:ext cx="8447315" cy="566057"/>
          </a:xfrm>
          <a:prstGeom prst="rect">
            <a:avLst/>
          </a:prstGeom>
          <a:solidFill>
            <a:schemeClr val="bg1"/>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lvl="0">
              <a:defRPr/>
            </a:pPr>
            <a:r>
              <a:rPr lang="tr-TR" sz="3200" dirty="0">
                <a:solidFill>
                  <a:srgbClr val="CC00CC"/>
                </a:solidFill>
              </a:rPr>
              <a:t>“Secde; kulun </a:t>
            </a:r>
            <a:r>
              <a:rPr lang="tr-TR" sz="3200" dirty="0" err="1">
                <a:solidFill>
                  <a:srgbClr val="CC00CC"/>
                </a:solidFill>
              </a:rPr>
              <a:t>Rabb’ine</a:t>
            </a:r>
            <a:r>
              <a:rPr lang="tr-TR" sz="3200" dirty="0">
                <a:solidFill>
                  <a:srgbClr val="CC00CC"/>
                </a:solidFill>
              </a:rPr>
              <a:t> en yakın olduğu andır.”</a:t>
            </a:r>
            <a:endParaRPr lang="tr-TR" sz="4800" dirty="0">
              <a:solidFill>
                <a:srgbClr val="CC00CC"/>
              </a:solidFill>
            </a:endParaRPr>
          </a:p>
        </p:txBody>
      </p:sp>
      <p:sp>
        <p:nvSpPr>
          <p:cNvPr id="9" name="Dikdörtgen 8"/>
          <p:cNvSpPr/>
          <p:nvPr/>
        </p:nvSpPr>
        <p:spPr>
          <a:xfrm>
            <a:off x="217714" y="4004909"/>
            <a:ext cx="8447315" cy="529772"/>
          </a:xfrm>
          <a:prstGeom prst="rect">
            <a:avLst/>
          </a:prstGeom>
          <a:solidFill>
            <a:srgbClr val="F47656"/>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lvl="0">
              <a:defRPr/>
            </a:pPr>
            <a:r>
              <a:rPr kumimoji="0" lang="tr-TR" sz="3200" b="0" i="0" u="none" strike="noStrike" kern="1200" cap="none" spc="0" normalizeH="0" baseline="0" noProof="0" dirty="0">
                <a:ln>
                  <a:noFill/>
                </a:ln>
                <a:solidFill>
                  <a:prstClr val="white"/>
                </a:solidFill>
                <a:effectLst/>
                <a:uLnTx/>
                <a:uFillTx/>
                <a:latin typeface="Calibri" panose="020F0502020204030204"/>
                <a:ea typeface="+mn-ea"/>
                <a:cs typeface="+mn-cs"/>
              </a:rPr>
              <a:t>3.</a:t>
            </a:r>
            <a:r>
              <a:rPr kumimoji="0" lang="tr-TR" sz="3200" b="0" i="0" u="none" strike="noStrike" kern="1200" cap="none" spc="0" normalizeH="0" noProof="0" dirty="0">
                <a:ln>
                  <a:noFill/>
                </a:ln>
                <a:solidFill>
                  <a:prstClr val="white"/>
                </a:solidFill>
                <a:effectLst/>
                <a:uLnTx/>
                <a:uFillTx/>
                <a:latin typeface="Calibri" panose="020F0502020204030204"/>
                <a:ea typeface="+mn-ea"/>
                <a:cs typeface="+mn-cs"/>
              </a:rPr>
              <a:t> </a:t>
            </a:r>
            <a:r>
              <a:rPr lang="tr-TR" sz="3200" dirty="0" err="1">
                <a:solidFill>
                  <a:prstClr val="black"/>
                </a:solidFill>
              </a:rPr>
              <a:t>Rabb’ine</a:t>
            </a:r>
            <a:r>
              <a:rPr lang="tr-TR" sz="3200" dirty="0">
                <a:solidFill>
                  <a:prstClr val="black"/>
                </a:solidFill>
              </a:rPr>
              <a:t>/andır/kulun/secde;/en/olduğu/yakın</a:t>
            </a:r>
          </a:p>
        </p:txBody>
      </p:sp>
      <p:sp>
        <p:nvSpPr>
          <p:cNvPr id="10" name="Dikdörtgen 9"/>
          <p:cNvSpPr/>
          <p:nvPr/>
        </p:nvSpPr>
        <p:spPr>
          <a:xfrm>
            <a:off x="217714" y="6056609"/>
            <a:ext cx="8447315" cy="566057"/>
          </a:xfrm>
          <a:prstGeom prst="rect">
            <a:avLst/>
          </a:prstGeom>
          <a:solidFill>
            <a:schemeClr val="bg1"/>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lvl="0">
              <a:defRPr/>
            </a:pPr>
            <a:r>
              <a:rPr lang="tr-TR" sz="3600" dirty="0">
                <a:solidFill>
                  <a:srgbClr val="CC00CC"/>
                </a:solidFill>
              </a:rPr>
              <a:t>Namaz, insanı kötülerden uzak tutar</a:t>
            </a:r>
            <a:r>
              <a:rPr lang="tr-TR" sz="3600" dirty="0">
                <a:solidFill>
                  <a:schemeClr val="bg1"/>
                </a:solidFill>
              </a:rPr>
              <a:t>.</a:t>
            </a:r>
            <a:endParaRPr lang="tr-TR" sz="5400" dirty="0">
              <a:solidFill>
                <a:schemeClr val="bg1"/>
              </a:solidFill>
            </a:endParaRPr>
          </a:p>
        </p:txBody>
      </p:sp>
      <p:sp>
        <p:nvSpPr>
          <p:cNvPr id="11" name="Dikdörtgen 10"/>
          <p:cNvSpPr/>
          <p:nvPr/>
        </p:nvSpPr>
        <p:spPr>
          <a:xfrm>
            <a:off x="217714" y="5384804"/>
            <a:ext cx="8447315" cy="529772"/>
          </a:xfrm>
          <a:prstGeom prst="rect">
            <a:avLst/>
          </a:prstGeom>
          <a:solidFill>
            <a:srgbClr val="F47656"/>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lvl="0">
              <a:defRPr/>
            </a:pPr>
            <a:r>
              <a:rPr kumimoji="0" lang="tr-TR" sz="3600" b="0" i="0" u="none" strike="noStrike" kern="1200" cap="none" spc="0" normalizeH="0" baseline="0" noProof="0" dirty="0">
                <a:ln>
                  <a:noFill/>
                </a:ln>
                <a:solidFill>
                  <a:prstClr val="white"/>
                </a:solidFill>
                <a:effectLst/>
                <a:uLnTx/>
                <a:uFillTx/>
                <a:latin typeface="Calibri" panose="020F0502020204030204"/>
                <a:ea typeface="+mn-ea"/>
                <a:cs typeface="+mn-cs"/>
              </a:rPr>
              <a:t>4.</a:t>
            </a:r>
            <a:r>
              <a:rPr lang="tr-TR" sz="3600" dirty="0">
                <a:solidFill>
                  <a:prstClr val="black"/>
                </a:solidFill>
              </a:rPr>
              <a:t>insanı/namaz/tutar/uzak/kötülüklerden/</a:t>
            </a:r>
          </a:p>
        </p:txBody>
      </p:sp>
      <p:pic>
        <p:nvPicPr>
          <p:cNvPr id="12" name="Resim 11"/>
          <p:cNvPicPr>
            <a:picLocks noChangeAspect="1"/>
          </p:cNvPicPr>
          <p:nvPr/>
        </p:nvPicPr>
        <p:blipFill rotWithShape="1">
          <a:blip r:embed="rId3" cstate="print"/>
          <a:srcRect l="6260" r="5980" b="14912"/>
          <a:stretch/>
        </p:blipFill>
        <p:spPr>
          <a:xfrm>
            <a:off x="8821780" y="50867"/>
            <a:ext cx="3290210" cy="2918276"/>
          </a:xfrm>
          <a:prstGeom prst="rect">
            <a:avLst/>
          </a:prstGeom>
        </p:spPr>
      </p:pic>
      <p:pic>
        <p:nvPicPr>
          <p:cNvPr id="13" name="Picture 2" descr="Ä°lgili resim"/>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52467" t="16014" r="4170" b="2547"/>
          <a:stretch/>
        </p:blipFill>
        <p:spPr bwMode="auto">
          <a:xfrm>
            <a:off x="8821780" y="3066465"/>
            <a:ext cx="3290210" cy="371565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6954627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80">
                                          <p:stCondLst>
                                            <p:cond delay="0"/>
                                          </p:stCondLst>
                                        </p:cTn>
                                        <p:tgtEl>
                                          <p:spTgt spid="4">
                                            <p:txEl>
                                              <p:pRg st="0" end="0"/>
                                            </p:txEl>
                                          </p:spTgt>
                                        </p:tgtEl>
                                      </p:cBhvr>
                                    </p:animEffect>
                                    <p:anim calcmode="lin" valueType="num">
                                      <p:cBhvr>
                                        <p:cTn id="8" dur="1822"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0" end="0"/>
                                            </p:txEl>
                                          </p:spTgt>
                                        </p:tgtEl>
                                      </p:cBhvr>
                                      <p:to x="100000" y="60000"/>
                                    </p:animScale>
                                    <p:animScale>
                                      <p:cBhvr>
                                        <p:cTn id="14" dur="166" decel="50000">
                                          <p:stCondLst>
                                            <p:cond delay="676"/>
                                          </p:stCondLst>
                                        </p:cTn>
                                        <p:tgtEl>
                                          <p:spTgt spid="4">
                                            <p:txEl>
                                              <p:pRg st="0" end="0"/>
                                            </p:txEl>
                                          </p:spTgt>
                                        </p:tgtEl>
                                      </p:cBhvr>
                                      <p:to x="100000" y="100000"/>
                                    </p:animScale>
                                    <p:animScale>
                                      <p:cBhvr>
                                        <p:cTn id="15" dur="26">
                                          <p:stCondLst>
                                            <p:cond delay="1312"/>
                                          </p:stCondLst>
                                        </p:cTn>
                                        <p:tgtEl>
                                          <p:spTgt spid="4">
                                            <p:txEl>
                                              <p:pRg st="0" end="0"/>
                                            </p:txEl>
                                          </p:spTgt>
                                        </p:tgtEl>
                                      </p:cBhvr>
                                      <p:to x="100000" y="80000"/>
                                    </p:animScale>
                                    <p:animScale>
                                      <p:cBhvr>
                                        <p:cTn id="16" dur="166" decel="50000">
                                          <p:stCondLst>
                                            <p:cond delay="1338"/>
                                          </p:stCondLst>
                                        </p:cTn>
                                        <p:tgtEl>
                                          <p:spTgt spid="4">
                                            <p:txEl>
                                              <p:pRg st="0" end="0"/>
                                            </p:txEl>
                                          </p:spTgt>
                                        </p:tgtEl>
                                      </p:cBhvr>
                                      <p:to x="100000" y="100000"/>
                                    </p:animScale>
                                    <p:animScale>
                                      <p:cBhvr>
                                        <p:cTn id="17" dur="26">
                                          <p:stCondLst>
                                            <p:cond delay="1642"/>
                                          </p:stCondLst>
                                        </p:cTn>
                                        <p:tgtEl>
                                          <p:spTgt spid="4">
                                            <p:txEl>
                                              <p:pRg st="0" end="0"/>
                                            </p:txEl>
                                          </p:spTgt>
                                        </p:tgtEl>
                                      </p:cBhvr>
                                      <p:to x="100000" y="90000"/>
                                    </p:animScale>
                                    <p:animScale>
                                      <p:cBhvr>
                                        <p:cTn id="18" dur="166" decel="50000">
                                          <p:stCondLst>
                                            <p:cond delay="1668"/>
                                          </p:stCondLst>
                                        </p:cTn>
                                        <p:tgtEl>
                                          <p:spTgt spid="4">
                                            <p:txEl>
                                              <p:pRg st="0" end="0"/>
                                            </p:txEl>
                                          </p:spTgt>
                                        </p:tgtEl>
                                      </p:cBhvr>
                                      <p:to x="100000" y="100000"/>
                                    </p:animScale>
                                    <p:animScale>
                                      <p:cBhvr>
                                        <p:cTn id="19" dur="26">
                                          <p:stCondLst>
                                            <p:cond delay="1808"/>
                                          </p:stCondLst>
                                        </p:cTn>
                                        <p:tgtEl>
                                          <p:spTgt spid="4">
                                            <p:txEl>
                                              <p:pRg st="0" end="0"/>
                                            </p:txEl>
                                          </p:spTgt>
                                        </p:tgtEl>
                                      </p:cBhvr>
                                      <p:to x="100000" y="95000"/>
                                    </p:animScale>
                                    <p:animScale>
                                      <p:cBhvr>
                                        <p:cTn id="20" dur="166" decel="50000">
                                          <p:stCondLst>
                                            <p:cond delay="1834"/>
                                          </p:stCondLst>
                                        </p:cTn>
                                        <p:tgtEl>
                                          <p:spTgt spid="4">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fade">
                                      <p:cBhvr>
                                        <p:cTn id="25" dur="2000"/>
                                        <p:tgtEl>
                                          <p:spTgt spid="6">
                                            <p:txEl>
                                              <p:pRg st="0" end="0"/>
                                            </p:txEl>
                                          </p:spTgt>
                                        </p:tgtEl>
                                      </p:cBhvr>
                                    </p:animEffect>
                                    <p:anim calcmode="lin" valueType="num">
                                      <p:cBhvr>
                                        <p:cTn id="26" dur="2000" fill="hold"/>
                                        <p:tgtEl>
                                          <p:spTgt spid="6">
                                            <p:txEl>
                                              <p:pRg st="0" end="0"/>
                                            </p:txEl>
                                          </p:spTgt>
                                        </p:tgtEl>
                                        <p:attrNameLst>
                                          <p:attrName>ppt_w</p:attrName>
                                        </p:attrNameLst>
                                      </p:cBhvr>
                                      <p:tavLst>
                                        <p:tav tm="0" fmla="#ppt_w*sin(2.5*pi*$)">
                                          <p:val>
                                            <p:fltVal val="0"/>
                                          </p:val>
                                        </p:tav>
                                        <p:tav tm="100000">
                                          <p:val>
                                            <p:fltVal val="1"/>
                                          </p:val>
                                        </p:tav>
                                      </p:tavLst>
                                    </p:anim>
                                    <p:anim calcmode="lin" valueType="num">
                                      <p:cBhvr>
                                        <p:cTn id="27" dur="20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wipe(down)">
                                      <p:cBhvr>
                                        <p:cTn id="32" dur="580">
                                          <p:stCondLst>
                                            <p:cond delay="0"/>
                                          </p:stCondLst>
                                        </p:cTn>
                                        <p:tgtEl>
                                          <p:spTgt spid="8">
                                            <p:txEl>
                                              <p:pRg st="0" end="0"/>
                                            </p:txEl>
                                          </p:spTgt>
                                        </p:tgtEl>
                                      </p:cBhvr>
                                    </p:animEffect>
                                    <p:anim calcmode="lin" valueType="num">
                                      <p:cBhvr>
                                        <p:cTn id="33" dur="1822" tmFilter="0,0; 0.14,0.36; 0.43,0.73; 0.71,0.91; 1.0,1.0">
                                          <p:stCondLst>
                                            <p:cond delay="0"/>
                                          </p:stCondLst>
                                        </p:cTn>
                                        <p:tgtEl>
                                          <p:spTgt spid="8">
                                            <p:txEl>
                                              <p:pRg st="0" end="0"/>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8">
                                            <p:txEl>
                                              <p:pRg st="0" end="0"/>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8">
                                            <p:txEl>
                                              <p:pRg st="0" end="0"/>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8">
                                            <p:txEl>
                                              <p:pRg st="0" end="0"/>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8">
                                            <p:txEl>
                                              <p:pRg st="0" end="0"/>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8">
                                            <p:txEl>
                                              <p:pRg st="0" end="0"/>
                                            </p:txEl>
                                          </p:spTgt>
                                        </p:tgtEl>
                                      </p:cBhvr>
                                      <p:to x="100000" y="60000"/>
                                    </p:animScale>
                                    <p:animScale>
                                      <p:cBhvr>
                                        <p:cTn id="39" dur="166" decel="50000">
                                          <p:stCondLst>
                                            <p:cond delay="676"/>
                                          </p:stCondLst>
                                        </p:cTn>
                                        <p:tgtEl>
                                          <p:spTgt spid="8">
                                            <p:txEl>
                                              <p:pRg st="0" end="0"/>
                                            </p:txEl>
                                          </p:spTgt>
                                        </p:tgtEl>
                                      </p:cBhvr>
                                      <p:to x="100000" y="100000"/>
                                    </p:animScale>
                                    <p:animScale>
                                      <p:cBhvr>
                                        <p:cTn id="40" dur="26">
                                          <p:stCondLst>
                                            <p:cond delay="1312"/>
                                          </p:stCondLst>
                                        </p:cTn>
                                        <p:tgtEl>
                                          <p:spTgt spid="8">
                                            <p:txEl>
                                              <p:pRg st="0" end="0"/>
                                            </p:txEl>
                                          </p:spTgt>
                                        </p:tgtEl>
                                      </p:cBhvr>
                                      <p:to x="100000" y="80000"/>
                                    </p:animScale>
                                    <p:animScale>
                                      <p:cBhvr>
                                        <p:cTn id="41" dur="166" decel="50000">
                                          <p:stCondLst>
                                            <p:cond delay="1338"/>
                                          </p:stCondLst>
                                        </p:cTn>
                                        <p:tgtEl>
                                          <p:spTgt spid="8">
                                            <p:txEl>
                                              <p:pRg st="0" end="0"/>
                                            </p:txEl>
                                          </p:spTgt>
                                        </p:tgtEl>
                                      </p:cBhvr>
                                      <p:to x="100000" y="100000"/>
                                    </p:animScale>
                                    <p:animScale>
                                      <p:cBhvr>
                                        <p:cTn id="42" dur="26">
                                          <p:stCondLst>
                                            <p:cond delay="1642"/>
                                          </p:stCondLst>
                                        </p:cTn>
                                        <p:tgtEl>
                                          <p:spTgt spid="8">
                                            <p:txEl>
                                              <p:pRg st="0" end="0"/>
                                            </p:txEl>
                                          </p:spTgt>
                                        </p:tgtEl>
                                      </p:cBhvr>
                                      <p:to x="100000" y="90000"/>
                                    </p:animScale>
                                    <p:animScale>
                                      <p:cBhvr>
                                        <p:cTn id="43" dur="166" decel="50000">
                                          <p:stCondLst>
                                            <p:cond delay="1668"/>
                                          </p:stCondLst>
                                        </p:cTn>
                                        <p:tgtEl>
                                          <p:spTgt spid="8">
                                            <p:txEl>
                                              <p:pRg st="0" end="0"/>
                                            </p:txEl>
                                          </p:spTgt>
                                        </p:tgtEl>
                                      </p:cBhvr>
                                      <p:to x="100000" y="100000"/>
                                    </p:animScale>
                                    <p:animScale>
                                      <p:cBhvr>
                                        <p:cTn id="44" dur="26">
                                          <p:stCondLst>
                                            <p:cond delay="1808"/>
                                          </p:stCondLst>
                                        </p:cTn>
                                        <p:tgtEl>
                                          <p:spTgt spid="8">
                                            <p:txEl>
                                              <p:pRg st="0" end="0"/>
                                            </p:txEl>
                                          </p:spTgt>
                                        </p:tgtEl>
                                      </p:cBhvr>
                                      <p:to x="100000" y="95000"/>
                                    </p:animScale>
                                    <p:animScale>
                                      <p:cBhvr>
                                        <p:cTn id="45" dur="166" decel="50000">
                                          <p:stCondLst>
                                            <p:cond delay="1834"/>
                                          </p:stCondLst>
                                        </p:cTn>
                                        <p:tgtEl>
                                          <p:spTgt spid="8">
                                            <p:txEl>
                                              <p:pRg st="0" end="0"/>
                                            </p:txEl>
                                          </p:spTgt>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45" presetClass="entr" presetSubtype="0" fill="hold" nodeType="click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fade">
                                      <p:cBhvr>
                                        <p:cTn id="50" dur="2000"/>
                                        <p:tgtEl>
                                          <p:spTgt spid="10">
                                            <p:txEl>
                                              <p:pRg st="0" end="0"/>
                                            </p:txEl>
                                          </p:spTgt>
                                        </p:tgtEl>
                                      </p:cBhvr>
                                    </p:animEffect>
                                    <p:anim calcmode="lin" valueType="num">
                                      <p:cBhvr>
                                        <p:cTn id="51" dur="2000" fill="hold"/>
                                        <p:tgtEl>
                                          <p:spTgt spid="10">
                                            <p:txEl>
                                              <p:pRg st="0" end="0"/>
                                            </p:txEl>
                                          </p:spTgt>
                                        </p:tgtEl>
                                        <p:attrNameLst>
                                          <p:attrName>ppt_w</p:attrName>
                                        </p:attrNameLst>
                                      </p:cBhvr>
                                      <p:tavLst>
                                        <p:tav tm="0" fmla="#ppt_w*sin(2.5*pi*$)">
                                          <p:val>
                                            <p:fltVal val="0"/>
                                          </p:val>
                                        </p:tav>
                                        <p:tav tm="100000">
                                          <p:val>
                                            <p:fltVal val="1"/>
                                          </p:val>
                                        </p:tav>
                                      </p:tavLst>
                                    </p:anim>
                                    <p:anim calcmode="lin" valueType="num">
                                      <p:cBhvr>
                                        <p:cTn id="52" dur="2000" fill="hold"/>
                                        <p:tgtEl>
                                          <p:spTgt spid="10">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5"/>
                    </p:tgtEl>
                  </p:cond>
                </p:stCondLst>
                <p:endSync evt="end" delay="0">
                  <p:rtn val="all"/>
                </p:endSync>
                <p:childTnLst>
                  <p:par>
                    <p:cTn id="54" fill="hold">
                      <p:stCondLst>
                        <p:cond delay="0"/>
                      </p:stCondLst>
                      <p:childTnLst>
                        <p:par>
                          <p:cTn id="55" fill="hold">
                            <p:stCondLst>
                              <p:cond delay="0"/>
                            </p:stCondLst>
                            <p:childTnLst>
                              <p:par>
                                <p:cTn id="56" presetID="2" presetClass="entr" presetSubtype="8" fill="hold" grpId="0" nodeType="clickEffect">
                                  <p:stCondLst>
                                    <p:cond delay="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500" fill="hold"/>
                                        <p:tgtEl>
                                          <p:spTgt spid="4"/>
                                        </p:tgtEl>
                                        <p:attrNameLst>
                                          <p:attrName>ppt_x</p:attrName>
                                        </p:attrNameLst>
                                      </p:cBhvr>
                                      <p:tavLst>
                                        <p:tav tm="0">
                                          <p:val>
                                            <p:strVal val="0-#ppt_w/2"/>
                                          </p:val>
                                        </p:tav>
                                        <p:tav tm="100000">
                                          <p:val>
                                            <p:strVal val="#ppt_x"/>
                                          </p:val>
                                        </p:tav>
                                      </p:tavLst>
                                    </p:anim>
                                    <p:anim calcmode="lin" valueType="num">
                                      <p:cBhvr additive="base">
                                        <p:cTn id="59" dur="500" fill="hold"/>
                                        <p:tgtEl>
                                          <p:spTgt spid="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6"/>
                                            </p:cond>
                                          </p:stCondLst>
                                          <p:endCondLst>
                                            <p:cond evt="onStopAudio" delay="0">
                                              <p:tgtEl>
                                                <p:sldTgt/>
                                              </p:tgtEl>
                                            </p:cond>
                                          </p:endCondLst>
                                        </p:cTn>
                                        <p:tgtEl>
                                          <p:sndTgt r:embed="rId2" name="doğru.wav"/>
                                        </p:tgtEl>
                                      </p:cMediaNode>
                                    </p:audio>
                                  </p:subTnLst>
                                </p:cTn>
                              </p:par>
                            </p:childTnLst>
                          </p:cTn>
                        </p:par>
                      </p:childTnLst>
                    </p:cTn>
                  </p:par>
                </p:childTnLst>
              </p:cTn>
              <p:nextCondLst>
                <p:cond evt="onClick" delay="0">
                  <p:tgtEl>
                    <p:spTgt spid="5"/>
                  </p:tgtEl>
                </p:cond>
              </p:nextCondLst>
            </p:seq>
            <p:seq concurrent="1" nextAc="seek">
              <p:cTn id="60" restart="whenNotActive" fill="hold" evtFilter="cancelBubble" nodeType="interactiveSeq">
                <p:stCondLst>
                  <p:cond evt="onClick" delay="0">
                    <p:tgtEl>
                      <p:spTgt spid="7"/>
                    </p:tgtEl>
                  </p:cond>
                </p:stCondLst>
                <p:endSync evt="end" delay="0">
                  <p:rtn val="all"/>
                </p:endSync>
                <p:childTnLst>
                  <p:par>
                    <p:cTn id="61" fill="hold">
                      <p:stCondLst>
                        <p:cond delay="0"/>
                      </p:stCondLst>
                      <p:childTnLst>
                        <p:par>
                          <p:cTn id="62" fill="hold">
                            <p:stCondLst>
                              <p:cond delay="0"/>
                            </p:stCondLst>
                            <p:childTnLst>
                              <p:par>
                                <p:cTn id="63" presetID="2" presetClass="entr" presetSubtype="8" fill="hold" grpId="0" nodeType="click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additive="base">
                                        <p:cTn id="65" dur="500" fill="hold"/>
                                        <p:tgtEl>
                                          <p:spTgt spid="6"/>
                                        </p:tgtEl>
                                        <p:attrNameLst>
                                          <p:attrName>ppt_x</p:attrName>
                                        </p:attrNameLst>
                                      </p:cBhvr>
                                      <p:tavLst>
                                        <p:tav tm="0">
                                          <p:val>
                                            <p:strVal val="0-#ppt_w/2"/>
                                          </p:val>
                                        </p:tav>
                                        <p:tav tm="100000">
                                          <p:val>
                                            <p:strVal val="#ppt_x"/>
                                          </p:val>
                                        </p:tav>
                                      </p:tavLst>
                                    </p:anim>
                                    <p:anim calcmode="lin" valueType="num">
                                      <p:cBhvr additive="base">
                                        <p:cTn id="66" dur="500" fill="hold"/>
                                        <p:tgtEl>
                                          <p:spTgt spid="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3"/>
                                            </p:cond>
                                          </p:stCondLst>
                                          <p:endCondLst>
                                            <p:cond evt="onStopAudio" delay="0">
                                              <p:tgtEl>
                                                <p:sldTgt/>
                                              </p:tgtEl>
                                            </p:cond>
                                          </p:endCondLst>
                                        </p:cTn>
                                        <p:tgtEl>
                                          <p:sndTgt r:embed="rId2" name="doğru.wav"/>
                                        </p:tgtEl>
                                      </p:cMediaNode>
                                    </p:audio>
                                  </p:subTnLst>
                                </p:cTn>
                              </p:par>
                            </p:childTnLst>
                          </p:cTn>
                        </p:par>
                      </p:childTnLst>
                    </p:cTn>
                  </p:par>
                </p:childTnLst>
              </p:cTn>
              <p:nextCondLst>
                <p:cond evt="onClick" delay="0">
                  <p:tgtEl>
                    <p:spTgt spid="7"/>
                  </p:tgtEl>
                </p:cond>
              </p:nextCondLst>
            </p:seq>
            <p:seq concurrent="1" nextAc="seek">
              <p:cTn id="67" restart="whenNotActive" fill="hold" evtFilter="cancelBubble" nodeType="interactiveSeq">
                <p:stCondLst>
                  <p:cond evt="onClick" delay="0">
                    <p:tgtEl>
                      <p:spTgt spid="11"/>
                    </p:tgtEl>
                  </p:cond>
                </p:stCondLst>
                <p:endSync evt="end" delay="0">
                  <p:rtn val="all"/>
                </p:endSync>
                <p:childTnLst>
                  <p:par>
                    <p:cTn id="68" fill="hold">
                      <p:stCondLst>
                        <p:cond delay="0"/>
                      </p:stCondLst>
                      <p:childTnLst>
                        <p:par>
                          <p:cTn id="69" fill="hold">
                            <p:stCondLst>
                              <p:cond delay="0"/>
                            </p:stCondLst>
                            <p:childTnLst>
                              <p:par>
                                <p:cTn id="70" presetID="2" presetClass="entr" presetSubtype="8" fill="hold" grpId="0" nodeType="click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fill="hold"/>
                                        <p:tgtEl>
                                          <p:spTgt spid="10"/>
                                        </p:tgtEl>
                                        <p:attrNameLst>
                                          <p:attrName>ppt_x</p:attrName>
                                        </p:attrNameLst>
                                      </p:cBhvr>
                                      <p:tavLst>
                                        <p:tav tm="0">
                                          <p:val>
                                            <p:strVal val="0-#ppt_w/2"/>
                                          </p:val>
                                        </p:tav>
                                        <p:tav tm="100000">
                                          <p:val>
                                            <p:strVal val="#ppt_x"/>
                                          </p:val>
                                        </p:tav>
                                      </p:tavLst>
                                    </p:anim>
                                    <p:anim calcmode="lin" valueType="num">
                                      <p:cBhvr additive="base">
                                        <p:cTn id="73" dur="500" fill="hold"/>
                                        <p:tgtEl>
                                          <p:spTgt spid="1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0"/>
                                            </p:cond>
                                          </p:stCondLst>
                                          <p:endCondLst>
                                            <p:cond evt="onStopAudio" delay="0">
                                              <p:tgtEl>
                                                <p:sldTgt/>
                                              </p:tgtEl>
                                            </p:cond>
                                          </p:endCondLst>
                                        </p:cTn>
                                        <p:tgtEl>
                                          <p:sndTgt r:embed="rId2" name="doğru.wav"/>
                                        </p:tgtEl>
                                      </p:cMediaNode>
                                    </p:audio>
                                  </p:subTnLst>
                                </p:cTn>
                              </p:par>
                            </p:childTnLst>
                          </p:cTn>
                        </p:par>
                      </p:childTnLst>
                    </p:cTn>
                  </p:par>
                </p:childTnLst>
              </p:cTn>
              <p:nextCondLst>
                <p:cond evt="onClick" delay="0">
                  <p:tgtEl>
                    <p:spTgt spid="11"/>
                  </p:tgtEl>
                </p:cond>
              </p:nextCondLst>
            </p:seq>
            <p:seq concurrent="1" nextAc="seek">
              <p:cTn id="74" restart="whenNotActive" fill="hold" evtFilter="cancelBubble" nodeType="interactiveSeq">
                <p:stCondLst>
                  <p:cond evt="onClick" delay="0">
                    <p:tgtEl>
                      <p:spTgt spid="9"/>
                    </p:tgtEl>
                  </p:cond>
                </p:stCondLst>
                <p:endSync evt="end" delay="0">
                  <p:rtn val="all"/>
                </p:endSync>
                <p:childTnLst>
                  <p:par>
                    <p:cTn id="75" fill="hold">
                      <p:stCondLst>
                        <p:cond delay="0"/>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additive="base">
                                        <p:cTn id="79" dur="500" fill="hold"/>
                                        <p:tgtEl>
                                          <p:spTgt spid="8"/>
                                        </p:tgtEl>
                                        <p:attrNameLst>
                                          <p:attrName>ppt_x</p:attrName>
                                        </p:attrNameLst>
                                      </p:cBhvr>
                                      <p:tavLst>
                                        <p:tav tm="0">
                                          <p:val>
                                            <p:strVal val="0-#ppt_w/2"/>
                                          </p:val>
                                        </p:tav>
                                        <p:tav tm="100000">
                                          <p:val>
                                            <p:strVal val="#ppt_x"/>
                                          </p:val>
                                        </p:tav>
                                      </p:tavLst>
                                    </p:anim>
                                    <p:anim calcmode="lin" valueType="num">
                                      <p:cBhvr additive="base">
                                        <p:cTn id="80" dur="50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7"/>
                                            </p:cond>
                                          </p:stCondLst>
                                          <p:endCondLst>
                                            <p:cond evt="onStopAudio" delay="0">
                                              <p:tgtEl>
                                                <p:sldTgt/>
                                              </p:tgtEl>
                                            </p:cond>
                                          </p:endCondLst>
                                        </p:cTn>
                                        <p:tgtEl>
                                          <p:sndTgt r:embed="rId2" name="doğru.wav"/>
                                        </p:tgtEl>
                                      </p:cMediaNode>
                                    </p:audio>
                                  </p:subTnLst>
                                </p:cTn>
                              </p:par>
                            </p:childTnLst>
                          </p:cTn>
                        </p:par>
                      </p:childTnLst>
                    </p:cTn>
                  </p:par>
                </p:childTnLst>
              </p:cTn>
              <p:nextCondLst>
                <p:cond evt="onClick" delay="0">
                  <p:tgtEl>
                    <p:spTgt spid="9"/>
                  </p:tgtEl>
                </p:cond>
              </p:nextCondLst>
            </p:seq>
          </p:childTnLst>
        </p:cTn>
      </p:par>
    </p:tnLst>
    <p:bldLst>
      <p:bldP spid="4" grpId="0" animBg="1"/>
      <p:bldP spid="6" grpId="0" animBg="1"/>
      <p:bldP spid="8"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100000">
              <a:schemeClr val="tx2">
                <a:lumMod val="40000"/>
                <a:lumOff val="60000"/>
              </a:schemeClr>
            </a:gs>
            <a:gs pos="0">
              <a:schemeClr val="bg1"/>
            </a:gs>
          </a:gsLst>
          <a:path path="circle">
            <a:fillToRect l="50000" t="50000" r="50000" b="50000"/>
          </a:path>
        </a:gradFill>
        <a:effectLst/>
      </p:bgPr>
    </p:bg>
    <p:spTree>
      <p:nvGrpSpPr>
        <p:cNvPr id="1" name=""/>
        <p:cNvGrpSpPr/>
        <p:nvPr/>
      </p:nvGrpSpPr>
      <p:grpSpPr>
        <a:xfrm>
          <a:off x="0" y="0"/>
          <a:ext cx="0" cy="0"/>
          <a:chOff x="0" y="0"/>
          <a:chExt cx="0" cy="0"/>
        </a:xfrm>
      </p:grpSpPr>
      <p:sp>
        <p:nvSpPr>
          <p:cNvPr id="4" name="İçerik Yer Tutucusu 2"/>
          <p:cNvSpPr>
            <a:spLocks noGrp="1"/>
          </p:cNvSpPr>
          <p:nvPr>
            <p:ph idx="1"/>
          </p:nvPr>
        </p:nvSpPr>
        <p:spPr>
          <a:xfrm>
            <a:off x="54629" y="2324489"/>
            <a:ext cx="2231536" cy="883167"/>
          </a:xfrm>
          <a:solidFill>
            <a:schemeClr val="accent1">
              <a:lumMod val="60000"/>
              <a:lumOff val="40000"/>
            </a:schemeClr>
          </a:solidFill>
        </p:spPr>
        <p:style>
          <a:lnRef idx="1">
            <a:schemeClr val="accent1"/>
          </a:lnRef>
          <a:fillRef idx="2">
            <a:schemeClr val="accent1"/>
          </a:fillRef>
          <a:effectRef idx="1">
            <a:schemeClr val="accent1"/>
          </a:effectRef>
          <a:fontRef idx="minor">
            <a:schemeClr val="dk1"/>
          </a:fontRef>
        </p:style>
        <p:txBody>
          <a:bodyPr anchor="ctr">
            <a:noAutofit/>
          </a:bodyPr>
          <a:lstStyle/>
          <a:p>
            <a:pPr marL="0" indent="0" algn="ctr">
              <a:buNone/>
            </a:pPr>
            <a:r>
              <a:rPr lang="tr-TR" sz="4400" dirty="0"/>
              <a:t>Secde</a:t>
            </a:r>
          </a:p>
        </p:txBody>
      </p:sp>
      <p:sp>
        <p:nvSpPr>
          <p:cNvPr id="5" name="İçerik Yer Tutucusu 2"/>
          <p:cNvSpPr txBox="1">
            <a:spLocks/>
          </p:cNvSpPr>
          <p:nvPr/>
        </p:nvSpPr>
        <p:spPr>
          <a:xfrm>
            <a:off x="54627" y="1442853"/>
            <a:ext cx="2299507" cy="663720"/>
          </a:xfrm>
          <a:prstGeom prst="rect">
            <a:avLst/>
          </a:prstGeom>
          <a:solidFill>
            <a:schemeClr val="accent1">
              <a:lumMod val="60000"/>
              <a:lumOff val="40000"/>
            </a:schemeClr>
          </a:solidFill>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tr-TR" sz="4800" b="0" i="0" u="none" strike="noStrike" kern="1200" cap="none" spc="0" normalizeH="0" baseline="0" noProof="0" dirty="0">
                <a:ln>
                  <a:noFill/>
                </a:ln>
                <a:solidFill>
                  <a:prstClr val="black"/>
                </a:solidFill>
                <a:effectLst/>
                <a:uLnTx/>
                <a:uFillTx/>
                <a:latin typeface="Calibri" panose="020F0502020204030204"/>
                <a:ea typeface="+mn-ea"/>
                <a:cs typeface="+mn-cs"/>
              </a:rPr>
              <a:t>Salat</a:t>
            </a:r>
          </a:p>
        </p:txBody>
      </p:sp>
      <p:sp>
        <p:nvSpPr>
          <p:cNvPr id="6" name="İçerik Yer Tutucusu 2"/>
          <p:cNvSpPr txBox="1">
            <a:spLocks/>
          </p:cNvSpPr>
          <p:nvPr/>
        </p:nvSpPr>
        <p:spPr>
          <a:xfrm>
            <a:off x="98170" y="3316758"/>
            <a:ext cx="2187994" cy="682047"/>
          </a:xfrm>
          <a:prstGeom prst="rect">
            <a:avLst/>
          </a:prstGeom>
          <a:solidFill>
            <a:schemeClr val="accent1">
              <a:lumMod val="60000"/>
              <a:lumOff val="40000"/>
            </a:schemeClr>
          </a:solidFill>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tr-TR" sz="4400" b="0" i="0" u="none" strike="noStrike" kern="1200" cap="none" spc="0" normalizeH="0" baseline="0" noProof="0" dirty="0">
                <a:ln>
                  <a:noFill/>
                </a:ln>
                <a:solidFill>
                  <a:prstClr val="black"/>
                </a:solidFill>
                <a:effectLst/>
                <a:uLnTx/>
                <a:uFillTx/>
                <a:latin typeface="Calibri" panose="020F0502020204030204"/>
                <a:ea typeface="+mn-ea"/>
                <a:cs typeface="+mn-cs"/>
              </a:rPr>
              <a:t>Emri</a:t>
            </a:r>
          </a:p>
        </p:txBody>
      </p:sp>
      <p:sp>
        <p:nvSpPr>
          <p:cNvPr id="7" name="İçerik Yer Tutucusu 2"/>
          <p:cNvSpPr txBox="1">
            <a:spLocks/>
          </p:cNvSpPr>
          <p:nvPr/>
        </p:nvSpPr>
        <p:spPr>
          <a:xfrm>
            <a:off x="83656" y="4216721"/>
            <a:ext cx="2202508" cy="682047"/>
          </a:xfrm>
          <a:prstGeom prst="rect">
            <a:avLst/>
          </a:prstGeom>
          <a:solidFill>
            <a:schemeClr val="accent1">
              <a:lumMod val="60000"/>
              <a:lumOff val="40000"/>
            </a:schemeClr>
          </a:solidFill>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buNone/>
              <a:defRPr/>
            </a:pPr>
            <a:r>
              <a:rPr lang="tr-TR" sz="4000" dirty="0">
                <a:solidFill>
                  <a:prstClr val="black"/>
                </a:solidFill>
              </a:rPr>
              <a:t> beş </a:t>
            </a:r>
            <a:endParaRPr kumimoji="0" lang="tr-TR"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İçerik Yer Tutucusu 2"/>
          <p:cNvSpPr txBox="1">
            <a:spLocks/>
          </p:cNvSpPr>
          <p:nvPr/>
        </p:nvSpPr>
        <p:spPr>
          <a:xfrm>
            <a:off x="98170" y="5162762"/>
            <a:ext cx="2187994" cy="814387"/>
          </a:xfrm>
          <a:prstGeom prst="rect">
            <a:avLst/>
          </a:prstGeom>
          <a:solidFill>
            <a:schemeClr val="accent1">
              <a:lumMod val="60000"/>
              <a:lumOff val="40000"/>
            </a:schemeClr>
          </a:solidFill>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tr-TR" sz="4800" b="0" i="0" u="none" strike="noStrike" kern="1200" cap="none" spc="0" normalizeH="0" baseline="0" noProof="0" dirty="0">
                <a:ln>
                  <a:noFill/>
                </a:ln>
                <a:solidFill>
                  <a:prstClr val="black"/>
                </a:solidFill>
                <a:effectLst/>
                <a:uLnTx/>
                <a:uFillTx/>
                <a:latin typeface="Calibri" panose="020F0502020204030204"/>
                <a:ea typeface="+mn-ea"/>
                <a:cs typeface="+mn-cs"/>
              </a:rPr>
              <a:t>miracıdır</a:t>
            </a:r>
          </a:p>
        </p:txBody>
      </p:sp>
      <p:sp>
        <p:nvSpPr>
          <p:cNvPr id="11" name="Dikdörtgen 10"/>
          <p:cNvSpPr/>
          <p:nvPr/>
        </p:nvSpPr>
        <p:spPr>
          <a:xfrm>
            <a:off x="3343031" y="1471519"/>
            <a:ext cx="8346138" cy="852970"/>
          </a:xfrm>
          <a:prstGeom prst="rect">
            <a:avLst/>
          </a:prstGeom>
          <a:solidFill>
            <a:schemeClr val="accent2">
              <a:lumMod val="60000"/>
              <a:lumOff val="40000"/>
            </a:schemeClr>
          </a:solidFill>
          <a:ln>
            <a:solidFill>
              <a:srgbClr val="FF9900"/>
            </a:solidFill>
          </a:ln>
        </p:spPr>
        <p:style>
          <a:lnRef idx="1">
            <a:schemeClr val="accent2"/>
          </a:lnRef>
          <a:fillRef idx="2">
            <a:schemeClr val="accent2"/>
          </a:fillRef>
          <a:effectRef idx="1">
            <a:schemeClr val="accent2"/>
          </a:effectRef>
          <a:fontRef idx="minor">
            <a:schemeClr val="dk1"/>
          </a:fontRef>
        </p:style>
        <p:txBody>
          <a:bodyPr rtlCol="0" anchor="ctr"/>
          <a:lstStyle/>
          <a:p>
            <a:pPr>
              <a:defRPr/>
            </a:pPr>
            <a:r>
              <a:rPr kumimoji="0" lang="tr-TR" sz="3600" b="0" i="0" u="none" strike="noStrike" kern="1200" cap="none" spc="0" normalizeH="0" baseline="0" noProof="0" dirty="0">
                <a:ln>
                  <a:noFill/>
                </a:ln>
                <a:solidFill>
                  <a:prstClr val="black"/>
                </a:solidFill>
                <a:effectLst/>
                <a:uLnTx/>
                <a:uFillTx/>
                <a:latin typeface="Calibri" panose="020F0502020204030204"/>
                <a:ea typeface="+mn-ea"/>
                <a:cs typeface="+mn-cs"/>
              </a:rPr>
              <a:t>1. </a:t>
            </a:r>
            <a:r>
              <a:rPr lang="tr-TR" sz="4000" dirty="0">
                <a:solidFill>
                  <a:prstClr val="black"/>
                </a:solidFill>
              </a:rPr>
              <a:t>Namaz müminin __________</a:t>
            </a:r>
          </a:p>
        </p:txBody>
      </p:sp>
      <p:cxnSp>
        <p:nvCxnSpPr>
          <p:cNvPr id="13" name="Düz Ok Bağlayıcısı 12"/>
          <p:cNvCxnSpPr/>
          <p:nvPr/>
        </p:nvCxnSpPr>
        <p:spPr>
          <a:xfrm flipH="1">
            <a:off x="2303455" y="0"/>
            <a:ext cx="50680" cy="708297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22" name="Dikdörtgen 21"/>
          <p:cNvSpPr/>
          <p:nvPr/>
        </p:nvSpPr>
        <p:spPr>
          <a:xfrm>
            <a:off x="3343032" y="2648161"/>
            <a:ext cx="8346138" cy="727408"/>
          </a:xfrm>
          <a:prstGeom prst="rect">
            <a:avLst/>
          </a:prstGeom>
          <a:solidFill>
            <a:schemeClr val="accent2">
              <a:lumMod val="60000"/>
              <a:lumOff val="40000"/>
            </a:schemeClr>
          </a:solidFill>
          <a:ln>
            <a:solidFill>
              <a:srgbClr val="FF9900"/>
            </a:solidFill>
          </a:ln>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a:ln>
                  <a:noFill/>
                </a:ln>
                <a:solidFill>
                  <a:prstClr val="black"/>
                </a:solidFill>
                <a:effectLst/>
                <a:uLnTx/>
                <a:uFillTx/>
                <a:latin typeface="Calibri" panose="020F0502020204030204"/>
                <a:ea typeface="+mn-ea"/>
                <a:cs typeface="+mn-cs"/>
              </a:rPr>
              <a:t>2. Namaz Allah’ın _________ </a:t>
            </a:r>
            <a:r>
              <a:rPr kumimoji="0" lang="tr-TR" sz="4000" b="0" i="0" u="none" strike="noStrike" kern="1200" cap="none" spc="0" normalizeH="0" baseline="0" noProof="0" dirty="0" err="1">
                <a:ln>
                  <a:noFill/>
                </a:ln>
                <a:solidFill>
                  <a:prstClr val="black"/>
                </a:solidFill>
                <a:effectLst/>
                <a:uLnTx/>
                <a:uFillTx/>
                <a:latin typeface="Calibri" panose="020F0502020204030204"/>
                <a:ea typeface="+mn-ea"/>
                <a:cs typeface="+mn-cs"/>
              </a:rPr>
              <a:t>dir</a:t>
            </a:r>
            <a:r>
              <a:rPr kumimoji="0" lang="tr-TR" sz="40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23" name="Dikdörtgen 22"/>
          <p:cNvSpPr/>
          <p:nvPr/>
        </p:nvSpPr>
        <p:spPr>
          <a:xfrm>
            <a:off x="3343031" y="3691169"/>
            <a:ext cx="8346138" cy="805593"/>
          </a:xfrm>
          <a:prstGeom prst="rect">
            <a:avLst/>
          </a:prstGeom>
          <a:solidFill>
            <a:schemeClr val="accent2">
              <a:lumMod val="60000"/>
              <a:lumOff val="40000"/>
            </a:schemeClr>
          </a:solidFill>
          <a:ln>
            <a:solidFill>
              <a:srgbClr val="FF9900"/>
            </a:solidFill>
          </a:ln>
        </p:spPr>
        <p:style>
          <a:lnRef idx="1">
            <a:schemeClr val="accent2"/>
          </a:lnRef>
          <a:fillRef idx="2">
            <a:schemeClr val="accent2"/>
          </a:fillRef>
          <a:effectRef idx="1">
            <a:schemeClr val="accent2"/>
          </a:effectRef>
          <a:fontRef idx="minor">
            <a:schemeClr val="dk1"/>
          </a:fontRef>
        </p:style>
        <p:txBody>
          <a:bodyPr rtlCol="0" anchor="ctr"/>
          <a:lstStyle/>
          <a:p>
            <a:pPr algn="just">
              <a:defRPr/>
            </a:pPr>
            <a:r>
              <a:rPr kumimoji="0" lang="tr-TR" sz="3200" b="0" i="0" u="none" strike="noStrike" kern="1200" cap="none" spc="0" normalizeH="0" baseline="0" noProof="0" dirty="0">
                <a:ln>
                  <a:noFill/>
                </a:ln>
                <a:solidFill>
                  <a:prstClr val="black"/>
                </a:solidFill>
                <a:effectLst/>
                <a:uLnTx/>
                <a:uFillTx/>
                <a:latin typeface="Calibri" panose="020F0502020204030204"/>
                <a:ea typeface="+mn-ea"/>
                <a:cs typeface="+mn-cs"/>
              </a:rPr>
              <a:t>3</a:t>
            </a:r>
            <a:r>
              <a:rPr lang="tr-TR" sz="3200" dirty="0">
                <a:solidFill>
                  <a:prstClr val="black"/>
                </a:solidFill>
              </a:rPr>
              <a:t>.</a:t>
            </a:r>
            <a:r>
              <a:rPr lang="tr-TR" sz="2800" dirty="0">
                <a:solidFill>
                  <a:prstClr val="black"/>
                </a:solidFill>
              </a:rPr>
              <a:t>Namaz kelimesinin Kur’an’da karşılığı _______ </a:t>
            </a:r>
            <a:r>
              <a:rPr lang="tr-TR" sz="2800" dirty="0" err="1">
                <a:solidFill>
                  <a:prstClr val="black"/>
                </a:solidFill>
              </a:rPr>
              <a:t>dır</a:t>
            </a:r>
            <a:r>
              <a:rPr lang="tr-TR" sz="2800" dirty="0">
                <a:solidFill>
                  <a:prstClr val="black"/>
                </a:solidFill>
              </a:rPr>
              <a:t>.</a:t>
            </a:r>
          </a:p>
        </p:txBody>
      </p:sp>
      <p:sp>
        <p:nvSpPr>
          <p:cNvPr id="24" name="Dikdörtgen 23"/>
          <p:cNvSpPr/>
          <p:nvPr/>
        </p:nvSpPr>
        <p:spPr>
          <a:xfrm>
            <a:off x="3343032" y="4812362"/>
            <a:ext cx="8339330" cy="668616"/>
          </a:xfrm>
          <a:prstGeom prst="rect">
            <a:avLst/>
          </a:prstGeom>
          <a:solidFill>
            <a:schemeClr val="accent2">
              <a:lumMod val="60000"/>
              <a:lumOff val="40000"/>
            </a:schemeClr>
          </a:solidFill>
          <a:ln>
            <a:solidFill>
              <a:srgbClr val="FF9900"/>
            </a:solidFill>
          </a:ln>
        </p:spPr>
        <p:style>
          <a:lnRef idx="1">
            <a:schemeClr val="accent2"/>
          </a:lnRef>
          <a:fillRef idx="2">
            <a:schemeClr val="accent2"/>
          </a:fillRef>
          <a:effectRef idx="1">
            <a:schemeClr val="accent2"/>
          </a:effectRef>
          <a:fontRef idx="minor">
            <a:schemeClr val="dk1"/>
          </a:fontRef>
        </p:style>
        <p:txBody>
          <a:bodyPr rtlCol="0" anchor="ctr"/>
          <a:lstStyle/>
          <a:p>
            <a:pPr algn="just">
              <a:defRPr/>
            </a:pPr>
            <a:r>
              <a:rPr lang="tr-TR" sz="3200" dirty="0">
                <a:solidFill>
                  <a:prstClr val="black"/>
                </a:solidFill>
              </a:rPr>
              <a:t>Kulun Allah’a en yakın olduğu yer _________ </a:t>
            </a:r>
            <a:r>
              <a:rPr lang="tr-TR" sz="3200" dirty="0" err="1">
                <a:solidFill>
                  <a:prstClr val="black"/>
                </a:solidFill>
              </a:rPr>
              <a:t>dır</a:t>
            </a:r>
            <a:r>
              <a:rPr lang="tr-TR" sz="3200" dirty="0">
                <a:solidFill>
                  <a:prstClr val="black"/>
                </a:solidFill>
              </a:rPr>
              <a:t>.</a:t>
            </a:r>
          </a:p>
        </p:txBody>
      </p:sp>
      <p:sp>
        <p:nvSpPr>
          <p:cNvPr id="25" name="Dikdörtgen 24"/>
          <p:cNvSpPr/>
          <p:nvPr/>
        </p:nvSpPr>
        <p:spPr>
          <a:xfrm>
            <a:off x="3343031" y="5796576"/>
            <a:ext cx="8339329" cy="693417"/>
          </a:xfrm>
          <a:prstGeom prst="rect">
            <a:avLst/>
          </a:prstGeom>
          <a:solidFill>
            <a:schemeClr val="accent2">
              <a:lumMod val="60000"/>
              <a:lumOff val="40000"/>
            </a:schemeClr>
          </a:solidFill>
          <a:ln>
            <a:solidFill>
              <a:srgbClr val="FF9900"/>
            </a:solidFill>
          </a:ln>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200" b="0" i="0" u="none" strike="noStrike" kern="1200" cap="none" spc="0" normalizeH="0" baseline="0" noProof="0" dirty="0">
                <a:ln>
                  <a:noFill/>
                </a:ln>
                <a:solidFill>
                  <a:prstClr val="black"/>
                </a:solidFill>
                <a:effectLst/>
                <a:uLnTx/>
                <a:uFillTx/>
                <a:latin typeface="Calibri" panose="020F0502020204030204"/>
                <a:ea typeface="+mn-ea"/>
                <a:cs typeface="+mn-cs"/>
              </a:rPr>
              <a:t>5. Namaz</a:t>
            </a:r>
            <a:r>
              <a:rPr kumimoji="0" lang="tr-TR" sz="3200" b="0" i="0" u="none" strike="noStrike" kern="1200" cap="none" spc="0" normalizeH="0" noProof="0" dirty="0">
                <a:ln>
                  <a:noFill/>
                </a:ln>
                <a:solidFill>
                  <a:prstClr val="black"/>
                </a:solidFill>
                <a:effectLst/>
                <a:uLnTx/>
                <a:uFillTx/>
                <a:latin typeface="Calibri" panose="020F0502020204030204"/>
                <a:ea typeface="+mn-ea"/>
                <a:cs typeface="+mn-cs"/>
              </a:rPr>
              <a:t> </a:t>
            </a:r>
            <a:r>
              <a:rPr kumimoji="0" lang="tr-TR" sz="3200" b="0" i="0" u="none" strike="noStrike" kern="1200" cap="none" spc="0" normalizeH="0" baseline="0" noProof="0" dirty="0">
                <a:ln>
                  <a:noFill/>
                </a:ln>
                <a:solidFill>
                  <a:prstClr val="black"/>
                </a:solidFill>
                <a:effectLst/>
                <a:uLnTx/>
                <a:uFillTx/>
                <a:latin typeface="Calibri" panose="020F0502020204030204"/>
                <a:ea typeface="+mn-ea"/>
                <a:cs typeface="+mn-cs"/>
              </a:rPr>
              <a:t>İslam’ın __________ şartından biridir</a:t>
            </a:r>
          </a:p>
        </p:txBody>
      </p:sp>
      <p:sp>
        <p:nvSpPr>
          <p:cNvPr id="27" name="İçerik Yer Tutucusu 2"/>
          <p:cNvSpPr txBox="1">
            <a:spLocks/>
          </p:cNvSpPr>
          <p:nvPr/>
        </p:nvSpPr>
        <p:spPr>
          <a:xfrm>
            <a:off x="7512695" y="1355844"/>
            <a:ext cx="2478695" cy="750729"/>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sz="3600" dirty="0">
                <a:solidFill>
                  <a:prstClr val="black"/>
                </a:solidFill>
                <a:latin typeface="Calibri" panose="020F0502020204030204"/>
              </a:rPr>
              <a:t>m</a:t>
            </a:r>
            <a:r>
              <a:rPr kumimoji="0" lang="tr-TR" sz="3600" b="0" i="0" u="none" strike="noStrike" kern="1200" cap="none" spc="0" normalizeH="0" baseline="0" noProof="0" dirty="0" err="1">
                <a:ln>
                  <a:noFill/>
                </a:ln>
                <a:solidFill>
                  <a:prstClr val="black"/>
                </a:solidFill>
                <a:effectLst/>
                <a:uLnTx/>
                <a:uFillTx/>
                <a:latin typeface="Calibri" panose="020F0502020204030204"/>
                <a:ea typeface="+mn-ea"/>
                <a:cs typeface="+mn-cs"/>
              </a:rPr>
              <a:t>iracıdır</a:t>
            </a:r>
            <a:r>
              <a:rPr kumimoji="0" lang="tr-TR" sz="36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28" name="İçerik Yer Tutucusu 2"/>
          <p:cNvSpPr txBox="1">
            <a:spLocks/>
          </p:cNvSpPr>
          <p:nvPr/>
        </p:nvSpPr>
        <p:spPr>
          <a:xfrm>
            <a:off x="9158322" y="4635850"/>
            <a:ext cx="1428922" cy="668618"/>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tr-TR" sz="4000" b="0" i="0" u="none" strike="noStrike" kern="1200" cap="none" spc="0" normalizeH="0" baseline="0" noProof="0" dirty="0">
                <a:ln>
                  <a:noFill/>
                </a:ln>
                <a:solidFill>
                  <a:prstClr val="black"/>
                </a:solidFill>
                <a:effectLst/>
                <a:uLnTx/>
                <a:uFillTx/>
                <a:latin typeface="Calibri" panose="020F0502020204030204"/>
                <a:ea typeface="+mn-ea"/>
                <a:cs typeface="+mn-cs"/>
              </a:rPr>
              <a:t>secde</a:t>
            </a:r>
          </a:p>
        </p:txBody>
      </p:sp>
      <p:sp>
        <p:nvSpPr>
          <p:cNvPr id="29" name="İçerik Yer Tutucusu 2"/>
          <p:cNvSpPr txBox="1">
            <a:spLocks/>
          </p:cNvSpPr>
          <p:nvPr/>
        </p:nvSpPr>
        <p:spPr>
          <a:xfrm>
            <a:off x="9051483" y="3499528"/>
            <a:ext cx="1384107" cy="734905"/>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tr-TR" sz="4000" b="0" i="0" u="none" strike="noStrike" kern="1200" cap="none" spc="0" normalizeH="0" baseline="0" noProof="0" dirty="0">
                <a:ln>
                  <a:noFill/>
                </a:ln>
                <a:solidFill>
                  <a:prstClr val="black"/>
                </a:solidFill>
                <a:effectLst/>
                <a:uLnTx/>
                <a:uFillTx/>
                <a:latin typeface="Calibri" panose="020F0502020204030204"/>
                <a:ea typeface="+mn-ea"/>
                <a:cs typeface="+mn-cs"/>
              </a:rPr>
              <a:t>salat </a:t>
            </a:r>
          </a:p>
        </p:txBody>
      </p:sp>
      <p:sp>
        <p:nvSpPr>
          <p:cNvPr id="30" name="İçerik Yer Tutucusu 2"/>
          <p:cNvSpPr txBox="1">
            <a:spLocks/>
          </p:cNvSpPr>
          <p:nvPr/>
        </p:nvSpPr>
        <p:spPr>
          <a:xfrm>
            <a:off x="7236193" y="2473016"/>
            <a:ext cx="2059699" cy="710914"/>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tr-TR" sz="4400" b="0" i="0" u="none" strike="noStrike" kern="1200" cap="none" spc="0" normalizeH="0" baseline="0" noProof="0" dirty="0">
                <a:ln>
                  <a:noFill/>
                </a:ln>
                <a:solidFill>
                  <a:prstClr val="black"/>
                </a:solidFill>
                <a:effectLst/>
                <a:uLnTx/>
                <a:uFillTx/>
                <a:latin typeface="Calibri" panose="020F0502020204030204"/>
                <a:ea typeface="+mn-ea"/>
                <a:cs typeface="+mn-cs"/>
              </a:rPr>
              <a:t>e</a:t>
            </a:r>
            <a:r>
              <a:rPr kumimoji="0" lang="tr-TR" sz="4400" b="0" i="0" u="none" strike="noStrike" kern="1200" cap="none" spc="0" normalizeH="0" baseline="0" noProof="0" dirty="0" err="1">
                <a:ln>
                  <a:noFill/>
                </a:ln>
                <a:solidFill>
                  <a:prstClr val="black"/>
                </a:solidFill>
                <a:effectLst/>
                <a:uLnTx/>
                <a:uFillTx/>
                <a:latin typeface="Calibri" panose="020F0502020204030204"/>
                <a:ea typeface="+mn-ea"/>
                <a:cs typeface="+mn-cs"/>
              </a:rPr>
              <a:t>mri</a:t>
            </a:r>
            <a:endParaRPr kumimoji="0" lang="tr-TR" sz="4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1" name="İçerik Yer Tutucusu 2"/>
          <p:cNvSpPr txBox="1">
            <a:spLocks/>
          </p:cNvSpPr>
          <p:nvPr/>
        </p:nvSpPr>
        <p:spPr>
          <a:xfrm>
            <a:off x="6978237" y="5569955"/>
            <a:ext cx="1068916" cy="693419"/>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buNone/>
              <a:defRPr/>
            </a:pPr>
            <a:r>
              <a:rPr lang="tr-TR" sz="4000" dirty="0">
                <a:solidFill>
                  <a:prstClr val="black"/>
                </a:solidFill>
              </a:rPr>
              <a:t> beş </a:t>
            </a:r>
            <a:endParaRPr kumimoji="0" lang="tr-TR" sz="4000" b="0" i="0" u="none" strike="noStrike" kern="1200" cap="none" spc="0" normalizeH="0" baseline="0" noProof="0" dirty="0">
              <a:ln>
                <a:noFill/>
              </a:ln>
              <a:solidFill>
                <a:prstClr val="black"/>
              </a:solidFill>
              <a:effectLst/>
              <a:uLnTx/>
              <a:uFillTx/>
              <a:latin typeface="Calibri" panose="020F0502020204030204"/>
            </a:endParaRPr>
          </a:p>
        </p:txBody>
      </p:sp>
      <p:sp>
        <p:nvSpPr>
          <p:cNvPr id="32" name="Dikdörtgen 31"/>
          <p:cNvSpPr/>
          <p:nvPr/>
        </p:nvSpPr>
        <p:spPr>
          <a:xfrm>
            <a:off x="2493747" y="139275"/>
            <a:ext cx="9484893" cy="892897"/>
          </a:xfrm>
          <a:prstGeom prst="rect">
            <a:avLst/>
          </a:prstGeom>
          <a:solidFill>
            <a:srgbClr val="33C0C2"/>
          </a:solidFill>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600" b="0" i="0" u="none" strike="noStrike" kern="1200" cap="none" spc="0" normalizeH="0" baseline="0" noProof="0" dirty="0">
                <a:ln>
                  <a:noFill/>
                </a:ln>
                <a:solidFill>
                  <a:prstClr val="black"/>
                </a:solidFill>
                <a:effectLst/>
                <a:uLnTx/>
                <a:uFillTx/>
                <a:latin typeface="Calibri" panose="020F0502020204030204"/>
                <a:ea typeface="+mn-ea"/>
                <a:cs typeface="+mn-cs"/>
              </a:rPr>
              <a:t>Verilen ifadeleri tamamlayalım cevaplarını bulalım</a:t>
            </a:r>
          </a:p>
        </p:txBody>
      </p:sp>
    </p:spTree>
    <p:extLst>
      <p:ext uri="{BB962C8B-B14F-4D97-AF65-F5344CB8AC3E}">
        <p14:creationId xmlns="" xmlns:p14="http://schemas.microsoft.com/office/powerpoint/2010/main" val="382251717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9"/>
                    </p:tgtEl>
                  </p:cond>
                </p:stCondLst>
                <p:endSync evt="end" delay="0">
                  <p:rtn val="all"/>
                </p:endSync>
                <p:childTnLst>
                  <p:par>
                    <p:cTn id="11" fill="hold">
                      <p:stCondLst>
                        <p:cond delay="0"/>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anim calcmode="lin" valueType="num">
                                      <p:cBhvr>
                                        <p:cTn id="16" dur="1000" fill="hold"/>
                                        <p:tgtEl>
                                          <p:spTgt spid="27"/>
                                        </p:tgtEl>
                                        <p:attrNameLst>
                                          <p:attrName>ppt_x</p:attrName>
                                        </p:attrNameLst>
                                      </p:cBhvr>
                                      <p:tavLst>
                                        <p:tav tm="0">
                                          <p:val>
                                            <p:strVal val="#ppt_x"/>
                                          </p:val>
                                        </p:tav>
                                        <p:tav tm="100000">
                                          <p:val>
                                            <p:strVal val="#ppt_x"/>
                                          </p:val>
                                        </p:tav>
                                      </p:tavLst>
                                    </p:anim>
                                    <p:anim calcmode="lin" valueType="num">
                                      <p:cBhvr>
                                        <p:cTn id="17" dur="1000" fill="hold"/>
                                        <p:tgtEl>
                                          <p:spTgt spid="2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Doğru (online-audio-converter.com).wav"/>
                                        </p:tgtEl>
                                      </p:cMediaNode>
                                    </p:audio>
                                  </p:subTnLst>
                                </p:cTn>
                              </p:par>
                            </p:childTnLst>
                          </p:cTn>
                        </p:par>
                        <p:par>
                          <p:cTn id="18" fill="hold">
                            <p:stCondLst>
                              <p:cond delay="1000"/>
                            </p:stCondLst>
                            <p:childTnLst>
                              <p:par>
                                <p:cTn id="19" presetID="1" presetClass="exit"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21" restart="whenNotActive" fill="hold" evtFilter="cancelBubble" nodeType="interactiveSeq">
                <p:stCondLst>
                  <p:cond evt="onClick" delay="0">
                    <p:tgtEl>
                      <p:spTgt spid="6"/>
                    </p:tgtEl>
                  </p:cond>
                </p:stCondLst>
                <p:endSync evt="end" delay="0">
                  <p:rtn val="all"/>
                </p:endSync>
                <p:childTnLst>
                  <p:par>
                    <p:cTn id="22" fill="hold">
                      <p:stCondLst>
                        <p:cond delay="0"/>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2" name="Doğru (online-audio-converter.com).wav"/>
                                        </p:tgtEl>
                                      </p:cMediaNode>
                                    </p:audio>
                                  </p:subTnLst>
                                </p:cTn>
                              </p:par>
                              <p:par>
                                <p:cTn id="29" presetID="1" presetClass="exit"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31" restart="whenNotActive" fill="hold" evtFilter="cancelBubble" nodeType="interactiveSeq">
                <p:stCondLst>
                  <p:cond evt="onClick" delay="0">
                    <p:tgtEl>
                      <p:spTgt spid="5"/>
                    </p:tgtEl>
                  </p:cond>
                </p:stCondLst>
                <p:endSync evt="end" delay="0">
                  <p:rtn val="all"/>
                </p:endSync>
                <p:childTnLst>
                  <p:par>
                    <p:cTn id="32" fill="hold">
                      <p:stCondLst>
                        <p:cond delay="0"/>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2" name="Doğru (online-audio-converter.com).wav"/>
                                        </p:tgtEl>
                                      </p:cMediaNode>
                                    </p:audio>
                                  </p:subTnLst>
                                </p:cTn>
                              </p:par>
                              <p:par>
                                <p:cTn id="39" presetID="1" presetClass="exit"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41" restart="whenNotActive" fill="hold" evtFilter="cancelBubble" nodeType="interactiveSeq">
                <p:stCondLst>
                  <p:cond evt="onClick" delay="0">
                    <p:tgtEl>
                      <p:spTgt spid="4"/>
                    </p:tgtEl>
                  </p:cond>
                </p:stCondLst>
                <p:endSync evt="end" delay="0">
                  <p:rtn val="all"/>
                </p:endSync>
                <p:childTnLst>
                  <p:par>
                    <p:cTn id="42" fill="hold">
                      <p:stCondLst>
                        <p:cond delay="0"/>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1000"/>
                                        <p:tgtEl>
                                          <p:spTgt spid="28"/>
                                        </p:tgtEl>
                                      </p:cBhvr>
                                    </p:animEffect>
                                    <p:anim calcmode="lin" valueType="num">
                                      <p:cBhvr>
                                        <p:cTn id="47" dur="1000" fill="hold"/>
                                        <p:tgtEl>
                                          <p:spTgt spid="28"/>
                                        </p:tgtEl>
                                        <p:attrNameLst>
                                          <p:attrName>ppt_x</p:attrName>
                                        </p:attrNameLst>
                                      </p:cBhvr>
                                      <p:tavLst>
                                        <p:tav tm="0">
                                          <p:val>
                                            <p:strVal val="#ppt_x"/>
                                          </p:val>
                                        </p:tav>
                                        <p:tav tm="100000">
                                          <p:val>
                                            <p:strVal val="#ppt_x"/>
                                          </p:val>
                                        </p:tav>
                                      </p:tavLst>
                                    </p:anim>
                                    <p:anim calcmode="lin" valueType="num">
                                      <p:cBhvr>
                                        <p:cTn id="48"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4"/>
                                            </p:cond>
                                          </p:stCondLst>
                                          <p:endCondLst>
                                            <p:cond evt="onStopAudio" delay="0">
                                              <p:tgtEl>
                                                <p:sldTgt/>
                                              </p:tgtEl>
                                            </p:cond>
                                          </p:endCondLst>
                                        </p:cTn>
                                        <p:tgtEl>
                                          <p:sndTgt r:embed="rId2" name="Doğru (online-audio-converter.com).wav"/>
                                        </p:tgtEl>
                                      </p:cMediaNode>
                                    </p:audio>
                                  </p:subTnLst>
                                </p:cTn>
                              </p:par>
                            </p:childTnLst>
                          </p:cTn>
                        </p:par>
                        <p:par>
                          <p:cTn id="49" fill="hold">
                            <p:stCondLst>
                              <p:cond delay="1000"/>
                            </p:stCondLst>
                            <p:childTnLst>
                              <p:par>
                                <p:cTn id="50" presetID="1" presetClass="exit" presetSubtype="0" fill="hold" grpId="0" nodeType="afterEffect">
                                  <p:stCondLst>
                                    <p:cond delay="0"/>
                                  </p:stCondLst>
                                  <p:childTnLst>
                                    <p:set>
                                      <p:cBhvr>
                                        <p:cTn id="51" dur="1" fill="hold">
                                          <p:stCondLst>
                                            <p:cond delay="0"/>
                                          </p:stCondLst>
                                        </p:cTn>
                                        <p:tgtEl>
                                          <p:spTgt spid="4">
                                            <p:txEl>
                                              <p:pRg st="0" end="0"/>
                                            </p:txEl>
                                          </p:spTgt>
                                        </p:tgtEl>
                                        <p:attrNameLst>
                                          <p:attrName>style.visibility</p:attrName>
                                        </p:attrNameLst>
                                      </p:cBhvr>
                                      <p:to>
                                        <p:strVal val="hidden"/>
                                      </p:to>
                                    </p:set>
                                  </p:childTnLst>
                                </p:cTn>
                              </p:par>
                            </p:childTnLst>
                          </p:cTn>
                        </p:par>
                        <p:par>
                          <p:cTn id="52" fill="hold">
                            <p:stCondLst>
                              <p:cond delay="1000"/>
                            </p:stCondLst>
                            <p:childTnLst>
                              <p:par>
                                <p:cTn id="53" presetID="1" presetClass="exit" presetSubtype="0" fill="hold" grpId="0" nodeType="afterEffect">
                                  <p:stCondLst>
                                    <p:cond delay="0"/>
                                  </p:stCondLst>
                                  <p:childTnLst>
                                    <p:set>
                                      <p:cBhvr>
                                        <p:cTn id="54" dur="1" fill="hold">
                                          <p:stCondLst>
                                            <p:cond delay="0"/>
                                          </p:stCondLst>
                                        </p:cTn>
                                        <p:tgtEl>
                                          <p:spTgt spid="4">
                                            <p:bg/>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55" restart="whenNotActive" fill="hold" evtFilter="cancelBubble" nodeType="interactiveSeq">
                <p:stCondLst>
                  <p:cond evt="onClick" delay="0">
                    <p:tgtEl>
                      <p:spTgt spid="7"/>
                    </p:tgtEl>
                  </p:cond>
                </p:stCondLst>
                <p:endSync evt="end" delay="0">
                  <p:rtn val="all"/>
                </p:endSync>
                <p:childTnLst>
                  <p:par>
                    <p:cTn id="56" fill="hold">
                      <p:stCondLst>
                        <p:cond delay="0"/>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fade">
                                      <p:cBhvr>
                                        <p:cTn id="60" dur="1000"/>
                                        <p:tgtEl>
                                          <p:spTgt spid="31"/>
                                        </p:tgtEl>
                                      </p:cBhvr>
                                    </p:animEffect>
                                    <p:anim calcmode="lin" valueType="num">
                                      <p:cBhvr>
                                        <p:cTn id="61" dur="1000" fill="hold"/>
                                        <p:tgtEl>
                                          <p:spTgt spid="31"/>
                                        </p:tgtEl>
                                        <p:attrNameLst>
                                          <p:attrName>ppt_x</p:attrName>
                                        </p:attrNameLst>
                                      </p:cBhvr>
                                      <p:tavLst>
                                        <p:tav tm="0">
                                          <p:val>
                                            <p:strVal val="#ppt_x"/>
                                          </p:val>
                                        </p:tav>
                                        <p:tav tm="100000">
                                          <p:val>
                                            <p:strVal val="#ppt_x"/>
                                          </p:val>
                                        </p:tav>
                                      </p:tavLst>
                                    </p:anim>
                                    <p:anim calcmode="lin" valueType="num">
                                      <p:cBhvr>
                                        <p:cTn id="62" dur="1000" fill="hold"/>
                                        <p:tgtEl>
                                          <p:spTgt spid="3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8"/>
                                            </p:cond>
                                          </p:stCondLst>
                                          <p:endCondLst>
                                            <p:cond evt="onStopAudio" delay="0">
                                              <p:tgtEl>
                                                <p:sldTgt/>
                                              </p:tgtEl>
                                            </p:cond>
                                          </p:endCondLst>
                                        </p:cTn>
                                        <p:tgtEl>
                                          <p:sndTgt r:embed="rId2" name="Doğru (online-audio-converter.com).wav"/>
                                        </p:tgtEl>
                                      </p:cMediaNode>
                                    </p:audio>
                                  </p:subTnLst>
                                </p:cTn>
                              </p:par>
                            </p:childTnLst>
                          </p:cTn>
                        </p:par>
                        <p:par>
                          <p:cTn id="63" fill="hold">
                            <p:stCondLst>
                              <p:cond delay="1000"/>
                            </p:stCondLst>
                            <p:childTnLst>
                              <p:par>
                                <p:cTn id="64" presetID="1" presetClass="exit" presetSubtype="0" fill="hold" grpId="0" nodeType="afterEffect">
                                  <p:stCondLst>
                                    <p:cond delay="0"/>
                                  </p:stCondLst>
                                  <p:childTnLst>
                                    <p:set>
                                      <p:cBhvr>
                                        <p:cTn id="65" dur="1" fill="hold">
                                          <p:stCondLst>
                                            <p:cond delay="0"/>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uiExpand="1" build="p" animBg="1"/>
      <p:bldP spid="5" grpId="0" animBg="1"/>
      <p:bldP spid="6" grpId="0" animBg="1"/>
      <p:bldP spid="7" grpId="0" animBg="1"/>
      <p:bldP spid="9" grpId="0" animBg="1"/>
      <p:bldP spid="27" grpId="0" animBg="1"/>
      <p:bldP spid="28" grpId="0" animBg="1"/>
      <p:bldP spid="29" grpId="0" animBg="1"/>
      <p:bldP spid="30" grpId="0" animBg="1"/>
      <p:bldP spid="31" grpId="0" animBg="1"/>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chemeClr val="accent3">
                <a:lumMod val="20000"/>
                <a:lumOff val="80000"/>
              </a:schemeClr>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6" name="Dikdörtgen 5"/>
          <p:cNvSpPr/>
          <p:nvPr/>
        </p:nvSpPr>
        <p:spPr>
          <a:xfrm>
            <a:off x="9442207" y="1603252"/>
            <a:ext cx="1698225" cy="833086"/>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Yuvarlatılmış Dikdörtgen 3"/>
          <p:cNvSpPr/>
          <p:nvPr/>
        </p:nvSpPr>
        <p:spPr>
          <a:xfrm>
            <a:off x="4055418" y="0"/>
            <a:ext cx="2717800" cy="520700"/>
          </a:xfrm>
          <a:prstGeom prst="roundRect">
            <a:avLst>
              <a:gd name="adj" fmla="val 25000"/>
            </a:avLst>
          </a:prstGeom>
          <a:solidFill>
            <a:srgbClr val="EE95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800" b="1" i="0" u="none" strike="noStrike" kern="1200" cap="none" spc="0" normalizeH="0" baseline="0" noProof="0" dirty="0">
                <a:ln>
                  <a:noFill/>
                </a:ln>
                <a:solidFill>
                  <a:prstClr val="white"/>
                </a:solidFill>
                <a:effectLst/>
                <a:uLnTx/>
                <a:uFillTx/>
                <a:latin typeface="Calibri" panose="020F0502020204030204"/>
                <a:ea typeface="+mn-ea"/>
                <a:cs typeface="+mn-cs"/>
              </a:rPr>
              <a:t>Doğru yanlış </a:t>
            </a:r>
          </a:p>
        </p:txBody>
      </p:sp>
      <p:sp>
        <p:nvSpPr>
          <p:cNvPr id="57" name="Serbest Form 56"/>
          <p:cNvSpPr/>
          <p:nvPr/>
        </p:nvSpPr>
        <p:spPr>
          <a:xfrm>
            <a:off x="23289" y="1602801"/>
            <a:ext cx="9418918" cy="849416"/>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5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X"/>
          <p:cNvSpPr/>
          <p:nvPr/>
        </p:nvSpPr>
        <p:spPr>
          <a:xfrm>
            <a:off x="11155986" y="1610439"/>
            <a:ext cx="870239" cy="792000"/>
          </a:xfrm>
          <a:prstGeom prst="rect">
            <a:avLst/>
          </a:prstGeom>
          <a:blipFill>
            <a:blip r:embed="rId5"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1" name="Onay"/>
          <p:cNvSpPr/>
          <p:nvPr/>
        </p:nvSpPr>
        <p:spPr>
          <a:xfrm>
            <a:off x="11166315" y="1594405"/>
            <a:ext cx="875464" cy="808033"/>
          </a:xfrm>
          <a:prstGeom prst="rect">
            <a:avLst/>
          </a:prstGeom>
          <a:blipFill>
            <a:blip r:embed="rId6"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2" name="D 1"/>
          <p:cNvSpPr/>
          <p:nvPr/>
        </p:nvSpPr>
        <p:spPr>
          <a:xfrm>
            <a:off x="9565136" y="1666274"/>
            <a:ext cx="693119"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rPr>
              <a:t>D</a:t>
            </a:r>
          </a:p>
        </p:txBody>
      </p:sp>
      <p:sp>
        <p:nvSpPr>
          <p:cNvPr id="13" name="Y 1"/>
          <p:cNvSpPr/>
          <p:nvPr/>
        </p:nvSpPr>
        <p:spPr>
          <a:xfrm>
            <a:off x="10378209" y="1666274"/>
            <a:ext cx="694800"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14" name="Rectangle 6">
            <a:extLst>
              <a:ext uri="{FF2B5EF4-FFF2-40B4-BE49-F238E27FC236}">
                <a16:creationId xmlns="" xmlns:a16="http://schemas.microsoft.com/office/drawing/2014/main" id="{9007CF10-9BCC-4C67-A2C9-6EDAD53EEC34}"/>
              </a:ext>
            </a:extLst>
          </p:cNvPr>
          <p:cNvSpPr/>
          <p:nvPr/>
        </p:nvSpPr>
        <p:spPr>
          <a:xfrm>
            <a:off x="0" y="6494778"/>
            <a:ext cx="12192000" cy="390141"/>
          </a:xfrm>
          <a:prstGeom prst="rect">
            <a:avLst/>
          </a:prstGeom>
          <a:gradFill flip="none" rotWithShape="1">
            <a:gsLst>
              <a:gs pos="16830">
                <a:srgbClr val="B3B3B3">
                  <a:alpha val="70000"/>
                </a:srgbClr>
              </a:gs>
              <a:gs pos="0">
                <a:srgbClr val="C0C0C0"/>
              </a:gs>
              <a:gs pos="100000">
                <a:srgbClr val="77777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Komut Düğmesi: Geri veya Önceki 14">
            <a:hlinkClick r:id="" action="ppaction://hlinkshowjump?jump=previousslide" highlightClick="1"/>
          </p:cNvPr>
          <p:cNvSpPr/>
          <p:nvPr/>
        </p:nvSpPr>
        <p:spPr>
          <a:xfrm>
            <a:off x="10661406" y="6477275"/>
            <a:ext cx="395785" cy="406934"/>
          </a:xfrm>
          <a:prstGeom prst="actionButtonBackPrevious">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Komut Düğmesi: İleri veya Sonraki 15">
            <a:hlinkClick r:id="" action="ppaction://hlinkshowjump?jump=nextslide" highlightClick="1"/>
          </p:cNvPr>
          <p:cNvSpPr/>
          <p:nvPr/>
        </p:nvSpPr>
        <p:spPr>
          <a:xfrm>
            <a:off x="11743376" y="6475244"/>
            <a:ext cx="412785" cy="393643"/>
          </a:xfrm>
          <a:prstGeom prst="actionButtonForwardNext">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Komut Düğmesi: Giriş 16">
            <a:hlinkClick r:id="" action="ppaction://hlinkshowjump?jump=firstslide" highlightClick="1"/>
          </p:cNvPr>
          <p:cNvSpPr/>
          <p:nvPr/>
        </p:nvSpPr>
        <p:spPr>
          <a:xfrm>
            <a:off x="11137184" y="6483348"/>
            <a:ext cx="526199" cy="409202"/>
          </a:xfrm>
          <a:prstGeom prst="actionButtonHome">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8" name="İkizkenar Üçgen 57"/>
          <p:cNvSpPr/>
          <p:nvPr/>
        </p:nvSpPr>
        <p:spPr>
          <a:xfrm rot="5400000">
            <a:off x="-66350" y="1709111"/>
            <a:ext cx="791999" cy="612724"/>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a:ln>
                  <a:noFill/>
                </a:ln>
                <a:solidFill>
                  <a:prstClr val="white"/>
                </a:solidFill>
                <a:effectLst/>
                <a:uLnTx/>
                <a:uFillTx/>
                <a:latin typeface="Calibri" panose="020F0502020204030204"/>
                <a:ea typeface="+mn-ea"/>
                <a:cs typeface="+mn-cs"/>
              </a:rPr>
              <a:t>2</a:t>
            </a:r>
          </a:p>
        </p:txBody>
      </p:sp>
      <p:sp>
        <p:nvSpPr>
          <p:cNvPr id="59" name="Dikdörtgen 58"/>
          <p:cNvSpPr/>
          <p:nvPr/>
        </p:nvSpPr>
        <p:spPr>
          <a:xfrm>
            <a:off x="731121" y="1749160"/>
            <a:ext cx="9086418" cy="584775"/>
          </a:xfrm>
          <a:prstGeom prst="rect">
            <a:avLst/>
          </a:prstGeom>
        </p:spPr>
        <p:txBody>
          <a:bodyPr wrap="square">
            <a:spAutoFit/>
          </a:bodyPr>
          <a:lstStyle/>
          <a:p>
            <a:pPr>
              <a:defRPr/>
            </a:pPr>
            <a:r>
              <a:rPr lang="tr-TR" sz="3200" dirty="0">
                <a:solidFill>
                  <a:schemeClr val="bg1"/>
                </a:solidFill>
              </a:rPr>
              <a:t>Namaz kişiyi </a:t>
            </a:r>
            <a:r>
              <a:rPr lang="tr-TR" sz="3200" dirty="0" err="1">
                <a:solidFill>
                  <a:schemeClr val="bg1"/>
                </a:solidFill>
              </a:rPr>
              <a:t>Rabbi’ne</a:t>
            </a:r>
            <a:r>
              <a:rPr lang="tr-TR" sz="3200" dirty="0">
                <a:solidFill>
                  <a:schemeClr val="bg1"/>
                </a:solidFill>
              </a:rPr>
              <a:t> yakınlaştırır</a:t>
            </a:r>
            <a:r>
              <a:rPr lang="tr-TR" sz="3200" dirty="0">
                <a:solidFill>
                  <a:schemeClr val="bg1"/>
                </a:solidFill>
                <a:latin typeface="Calibri" panose="020F0502020204030204"/>
              </a:rPr>
              <a:t>.</a:t>
            </a:r>
            <a:endParaRPr kumimoji="0" lang="tr-TR" sz="3200" b="0" i="0" u="none" strike="noStrike" kern="1200" cap="none" spc="0" normalizeH="0" baseline="0" noProof="0" dirty="0">
              <a:ln>
                <a:noFill/>
              </a:ln>
              <a:solidFill>
                <a:schemeClr val="bg1"/>
              </a:solidFill>
              <a:effectLst/>
              <a:uLnTx/>
              <a:uFillTx/>
              <a:latin typeface="Calibri" panose="020F0502020204030204"/>
            </a:endParaRPr>
          </a:p>
        </p:txBody>
      </p:sp>
      <p:sp>
        <p:nvSpPr>
          <p:cNvPr id="60" name="Dikdörtgen 59"/>
          <p:cNvSpPr/>
          <p:nvPr/>
        </p:nvSpPr>
        <p:spPr>
          <a:xfrm>
            <a:off x="9442207" y="2592072"/>
            <a:ext cx="1698225" cy="918518"/>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Serbest Form 60"/>
          <p:cNvSpPr/>
          <p:nvPr/>
        </p:nvSpPr>
        <p:spPr>
          <a:xfrm>
            <a:off x="23289" y="2588154"/>
            <a:ext cx="9418918" cy="922887"/>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5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2" name="X 2"/>
          <p:cNvSpPr/>
          <p:nvPr/>
        </p:nvSpPr>
        <p:spPr>
          <a:xfrm>
            <a:off x="11155986" y="2666636"/>
            <a:ext cx="870239" cy="792000"/>
          </a:xfrm>
          <a:prstGeom prst="rect">
            <a:avLst/>
          </a:prstGeom>
          <a:blipFill>
            <a:blip r:embed="rId5"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63" name="Onay 2"/>
          <p:cNvSpPr/>
          <p:nvPr/>
        </p:nvSpPr>
        <p:spPr>
          <a:xfrm>
            <a:off x="11146631" y="2593654"/>
            <a:ext cx="875464" cy="808033"/>
          </a:xfrm>
          <a:prstGeom prst="rect">
            <a:avLst/>
          </a:prstGeom>
          <a:blipFill>
            <a:blip r:embed="rId6"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64" name="D 2"/>
          <p:cNvSpPr/>
          <p:nvPr/>
        </p:nvSpPr>
        <p:spPr>
          <a:xfrm>
            <a:off x="9565136" y="2749174"/>
            <a:ext cx="693119"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rPr>
              <a:t>D</a:t>
            </a:r>
          </a:p>
        </p:txBody>
      </p:sp>
      <p:sp>
        <p:nvSpPr>
          <p:cNvPr id="65" name="Y 2"/>
          <p:cNvSpPr/>
          <p:nvPr/>
        </p:nvSpPr>
        <p:spPr>
          <a:xfrm>
            <a:off x="10378209" y="2749174"/>
            <a:ext cx="694800"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66" name="İkizkenar Üçgen 65"/>
          <p:cNvSpPr/>
          <p:nvPr/>
        </p:nvSpPr>
        <p:spPr>
          <a:xfrm rot="5400000">
            <a:off x="-37849" y="2729176"/>
            <a:ext cx="791999" cy="612724"/>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a:ln>
                  <a:noFill/>
                </a:ln>
                <a:solidFill>
                  <a:prstClr val="white"/>
                </a:solidFill>
                <a:effectLst/>
                <a:uLnTx/>
                <a:uFillTx/>
                <a:latin typeface="Calibri" panose="020F0502020204030204"/>
                <a:ea typeface="+mn-ea"/>
                <a:cs typeface="+mn-cs"/>
              </a:rPr>
              <a:t>3</a:t>
            </a:r>
          </a:p>
        </p:txBody>
      </p:sp>
      <p:sp>
        <p:nvSpPr>
          <p:cNvPr id="67" name="Dikdörtgen 66"/>
          <p:cNvSpPr/>
          <p:nvPr/>
        </p:nvSpPr>
        <p:spPr>
          <a:xfrm>
            <a:off x="664513" y="2747344"/>
            <a:ext cx="9044347" cy="553998"/>
          </a:xfrm>
          <a:prstGeom prst="rect">
            <a:avLst/>
          </a:prstGeom>
        </p:spPr>
        <p:txBody>
          <a:bodyPr wrap="square">
            <a:spAutoFit/>
          </a:bodyPr>
          <a:lstStyle/>
          <a:p>
            <a:r>
              <a:rPr lang="tr-TR" sz="3000" dirty="0">
                <a:solidFill>
                  <a:schemeClr val="bg1"/>
                </a:solidFill>
              </a:rPr>
              <a:t>Namaz dua, şükrün ve Allah’a itaatin bir göstergesidir.</a:t>
            </a:r>
          </a:p>
        </p:txBody>
      </p:sp>
      <p:sp>
        <p:nvSpPr>
          <p:cNvPr id="68" name="Dikdörtgen 67"/>
          <p:cNvSpPr/>
          <p:nvPr/>
        </p:nvSpPr>
        <p:spPr>
          <a:xfrm>
            <a:off x="9490823" y="585303"/>
            <a:ext cx="1698225" cy="824438"/>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9" name="Serbest Form 68"/>
          <p:cNvSpPr/>
          <p:nvPr/>
        </p:nvSpPr>
        <p:spPr>
          <a:xfrm>
            <a:off x="104968" y="597307"/>
            <a:ext cx="9418918"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5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0" name="X 3"/>
          <p:cNvSpPr/>
          <p:nvPr/>
        </p:nvSpPr>
        <p:spPr>
          <a:xfrm>
            <a:off x="11204602" y="592490"/>
            <a:ext cx="870239" cy="792000"/>
          </a:xfrm>
          <a:prstGeom prst="rect">
            <a:avLst/>
          </a:prstGeom>
          <a:blipFill>
            <a:blip r:embed="rId5"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71" name="Onay 3"/>
          <p:cNvSpPr/>
          <p:nvPr/>
        </p:nvSpPr>
        <p:spPr>
          <a:xfrm>
            <a:off x="11214931" y="576456"/>
            <a:ext cx="875464" cy="808033"/>
          </a:xfrm>
          <a:prstGeom prst="rect">
            <a:avLst/>
          </a:prstGeom>
          <a:blipFill>
            <a:blip r:embed="rId6"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72" name="D 3"/>
          <p:cNvSpPr/>
          <p:nvPr/>
        </p:nvSpPr>
        <p:spPr>
          <a:xfrm>
            <a:off x="9613752" y="648325"/>
            <a:ext cx="693119"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rPr>
              <a:t>D</a:t>
            </a:r>
          </a:p>
        </p:txBody>
      </p:sp>
      <p:sp>
        <p:nvSpPr>
          <p:cNvPr id="73" name="Y 3"/>
          <p:cNvSpPr/>
          <p:nvPr/>
        </p:nvSpPr>
        <p:spPr>
          <a:xfrm>
            <a:off x="10426825" y="648325"/>
            <a:ext cx="694800"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74" name="İkizkenar Üçgen 73"/>
          <p:cNvSpPr/>
          <p:nvPr/>
        </p:nvSpPr>
        <p:spPr>
          <a:xfrm rot="5400000">
            <a:off x="15329" y="686046"/>
            <a:ext cx="791999" cy="612724"/>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a:ln>
                  <a:noFill/>
                </a:ln>
                <a:solidFill>
                  <a:prstClr val="white"/>
                </a:solidFill>
                <a:effectLst/>
                <a:uLnTx/>
                <a:uFillTx/>
                <a:latin typeface="Calibri" panose="020F0502020204030204"/>
                <a:ea typeface="+mn-ea"/>
                <a:cs typeface="+mn-cs"/>
              </a:rPr>
              <a:t>1</a:t>
            </a:r>
          </a:p>
        </p:txBody>
      </p:sp>
      <p:sp>
        <p:nvSpPr>
          <p:cNvPr id="75" name="Dikdörtgen 74"/>
          <p:cNvSpPr/>
          <p:nvPr/>
        </p:nvSpPr>
        <p:spPr>
          <a:xfrm>
            <a:off x="837645" y="714211"/>
            <a:ext cx="8806195" cy="584775"/>
          </a:xfrm>
          <a:prstGeom prst="rect">
            <a:avLst/>
          </a:prstGeom>
        </p:spPr>
        <p:txBody>
          <a:bodyPr wrap="square">
            <a:spAutoFit/>
          </a:bodyPr>
          <a:lstStyle/>
          <a:p>
            <a:pPr lvl="0">
              <a:defRPr/>
            </a:pPr>
            <a:r>
              <a:rPr lang="tr-TR" sz="3200" dirty="0">
                <a:solidFill>
                  <a:schemeClr val="bg1"/>
                </a:solidFill>
              </a:rPr>
              <a:t>Namaz, temizlik alışkanlığını kazanmak için kılınır. </a:t>
            </a:r>
            <a:endParaRPr kumimoji="0" lang="tr-TR" sz="3200" b="0" i="0" u="none" strike="noStrike" kern="1200" cap="none" spc="0" normalizeH="0" baseline="0" noProof="0" dirty="0">
              <a:ln>
                <a:noFill/>
              </a:ln>
              <a:solidFill>
                <a:schemeClr val="bg1"/>
              </a:solidFill>
              <a:effectLst/>
              <a:uLnTx/>
              <a:uFillTx/>
              <a:latin typeface="Calibri" panose="020F0502020204030204"/>
            </a:endParaRPr>
          </a:p>
        </p:txBody>
      </p:sp>
      <p:sp>
        <p:nvSpPr>
          <p:cNvPr id="84" name="Dikdörtgen 83"/>
          <p:cNvSpPr/>
          <p:nvPr/>
        </p:nvSpPr>
        <p:spPr>
          <a:xfrm>
            <a:off x="9490823" y="3613114"/>
            <a:ext cx="1698225" cy="824438"/>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5" name="Serbest Form 84"/>
          <p:cNvSpPr/>
          <p:nvPr/>
        </p:nvSpPr>
        <p:spPr>
          <a:xfrm>
            <a:off x="94135" y="3617845"/>
            <a:ext cx="9418918"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5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6" name="X 2"/>
          <p:cNvSpPr/>
          <p:nvPr/>
        </p:nvSpPr>
        <p:spPr>
          <a:xfrm>
            <a:off x="11204602" y="3620301"/>
            <a:ext cx="870239" cy="792000"/>
          </a:xfrm>
          <a:prstGeom prst="rect">
            <a:avLst/>
          </a:prstGeom>
          <a:blipFill>
            <a:blip r:embed="rId5"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87" name="Onay 2"/>
          <p:cNvSpPr/>
          <p:nvPr/>
        </p:nvSpPr>
        <p:spPr>
          <a:xfrm>
            <a:off x="11214931" y="3604267"/>
            <a:ext cx="875464" cy="808033"/>
          </a:xfrm>
          <a:prstGeom prst="rect">
            <a:avLst/>
          </a:prstGeom>
          <a:blipFill>
            <a:blip r:embed="rId6"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88" name="D 2"/>
          <p:cNvSpPr/>
          <p:nvPr/>
        </p:nvSpPr>
        <p:spPr>
          <a:xfrm>
            <a:off x="9613752" y="3676136"/>
            <a:ext cx="693119"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rPr>
              <a:t>D</a:t>
            </a:r>
          </a:p>
        </p:txBody>
      </p:sp>
      <p:sp>
        <p:nvSpPr>
          <p:cNvPr id="89" name="Y 2"/>
          <p:cNvSpPr/>
          <p:nvPr/>
        </p:nvSpPr>
        <p:spPr>
          <a:xfrm>
            <a:off x="10426825" y="3676136"/>
            <a:ext cx="694800"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90" name="İkizkenar Üçgen 89"/>
          <p:cNvSpPr/>
          <p:nvPr/>
        </p:nvSpPr>
        <p:spPr>
          <a:xfrm rot="5400000">
            <a:off x="-2179" y="3721898"/>
            <a:ext cx="791999" cy="612724"/>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a:ln>
                  <a:noFill/>
                </a:ln>
                <a:solidFill>
                  <a:prstClr val="white"/>
                </a:solidFill>
                <a:effectLst/>
                <a:uLnTx/>
                <a:uFillTx/>
                <a:latin typeface="Calibri" panose="020F0502020204030204"/>
                <a:ea typeface="+mn-ea"/>
                <a:cs typeface="+mn-cs"/>
              </a:rPr>
              <a:t>4</a:t>
            </a:r>
          </a:p>
        </p:txBody>
      </p:sp>
      <p:sp>
        <p:nvSpPr>
          <p:cNvPr id="99" name="Dikdörtgen 98"/>
          <p:cNvSpPr/>
          <p:nvPr/>
        </p:nvSpPr>
        <p:spPr>
          <a:xfrm>
            <a:off x="9490823" y="5530765"/>
            <a:ext cx="1698225" cy="824438"/>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0" name="Serbest Form 99"/>
          <p:cNvSpPr/>
          <p:nvPr/>
        </p:nvSpPr>
        <p:spPr>
          <a:xfrm>
            <a:off x="71905" y="5530765"/>
            <a:ext cx="9418918"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5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1" name="X 2"/>
          <p:cNvSpPr/>
          <p:nvPr/>
        </p:nvSpPr>
        <p:spPr>
          <a:xfrm>
            <a:off x="11204602" y="5537952"/>
            <a:ext cx="870239" cy="792000"/>
          </a:xfrm>
          <a:prstGeom prst="rect">
            <a:avLst/>
          </a:prstGeom>
          <a:blipFill>
            <a:blip r:embed="rId5"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02" name="Onay 2"/>
          <p:cNvSpPr/>
          <p:nvPr/>
        </p:nvSpPr>
        <p:spPr>
          <a:xfrm>
            <a:off x="11214931" y="5521918"/>
            <a:ext cx="875464" cy="808033"/>
          </a:xfrm>
          <a:prstGeom prst="rect">
            <a:avLst/>
          </a:prstGeom>
          <a:blipFill>
            <a:blip r:embed="rId6"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03" name="D 2"/>
          <p:cNvSpPr/>
          <p:nvPr/>
        </p:nvSpPr>
        <p:spPr>
          <a:xfrm>
            <a:off x="9613752" y="5593787"/>
            <a:ext cx="693119"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rPr>
              <a:t>D</a:t>
            </a:r>
          </a:p>
        </p:txBody>
      </p:sp>
      <p:sp>
        <p:nvSpPr>
          <p:cNvPr id="104" name="Y 2"/>
          <p:cNvSpPr/>
          <p:nvPr/>
        </p:nvSpPr>
        <p:spPr>
          <a:xfrm>
            <a:off x="10426825" y="5593787"/>
            <a:ext cx="694800"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105" name="İkizkenar Üçgen 104"/>
          <p:cNvSpPr/>
          <p:nvPr/>
        </p:nvSpPr>
        <p:spPr>
          <a:xfrm rot="5400000">
            <a:off x="-7272" y="5627589"/>
            <a:ext cx="791999" cy="612724"/>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a:ln>
                  <a:noFill/>
                </a:ln>
                <a:solidFill>
                  <a:prstClr val="white"/>
                </a:solidFill>
                <a:effectLst/>
                <a:uLnTx/>
                <a:uFillTx/>
                <a:latin typeface="Calibri" panose="020F0502020204030204"/>
                <a:ea typeface="+mn-ea"/>
                <a:cs typeface="+mn-cs"/>
              </a:rPr>
              <a:t>6</a:t>
            </a:r>
          </a:p>
        </p:txBody>
      </p:sp>
      <p:sp>
        <p:nvSpPr>
          <p:cNvPr id="107" name="Dikdörtgen 106"/>
          <p:cNvSpPr/>
          <p:nvPr/>
        </p:nvSpPr>
        <p:spPr>
          <a:xfrm>
            <a:off x="814545" y="3546482"/>
            <a:ext cx="8773324" cy="954107"/>
          </a:xfrm>
          <a:prstGeom prst="rect">
            <a:avLst/>
          </a:prstGeom>
        </p:spPr>
        <p:txBody>
          <a:bodyPr wrap="square">
            <a:spAutoFit/>
          </a:bodyPr>
          <a:lstStyle/>
          <a:p>
            <a:r>
              <a:rPr lang="tr-TR" sz="2800" dirty="0">
                <a:solidFill>
                  <a:schemeClr val="bg1"/>
                </a:solidFill>
              </a:rPr>
              <a:t>Verdiği nimetler için Allah’a şükretmek için namaz kılmamız gerekir.</a:t>
            </a:r>
            <a:endParaRPr lang="tr-TR" sz="4400" dirty="0">
              <a:solidFill>
                <a:schemeClr val="bg1"/>
              </a:solidFill>
            </a:endParaRPr>
          </a:p>
        </p:txBody>
      </p:sp>
      <p:sp>
        <p:nvSpPr>
          <p:cNvPr id="113" name="Dikdörtgen 112"/>
          <p:cNvSpPr/>
          <p:nvPr/>
        </p:nvSpPr>
        <p:spPr>
          <a:xfrm>
            <a:off x="9457761" y="4537923"/>
            <a:ext cx="1698225" cy="824438"/>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4" name="Serbest Form 113"/>
          <p:cNvSpPr/>
          <p:nvPr/>
        </p:nvSpPr>
        <p:spPr>
          <a:xfrm>
            <a:off x="38843" y="4539753"/>
            <a:ext cx="9418918"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5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5" name="X 3"/>
          <p:cNvSpPr/>
          <p:nvPr/>
        </p:nvSpPr>
        <p:spPr>
          <a:xfrm>
            <a:off x="11171540" y="4545110"/>
            <a:ext cx="870239" cy="792000"/>
          </a:xfrm>
          <a:prstGeom prst="rect">
            <a:avLst/>
          </a:prstGeom>
          <a:blipFill>
            <a:blip r:embed="rId5"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16" name="Onay 3"/>
          <p:cNvSpPr/>
          <p:nvPr/>
        </p:nvSpPr>
        <p:spPr>
          <a:xfrm>
            <a:off x="11181869" y="4549057"/>
            <a:ext cx="875464" cy="808033"/>
          </a:xfrm>
          <a:prstGeom prst="rect">
            <a:avLst/>
          </a:prstGeom>
          <a:blipFill>
            <a:blip r:embed="rId6"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17" name="D 3"/>
          <p:cNvSpPr/>
          <p:nvPr/>
        </p:nvSpPr>
        <p:spPr>
          <a:xfrm>
            <a:off x="9580690" y="4600945"/>
            <a:ext cx="693119"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rPr>
              <a:t>D</a:t>
            </a:r>
          </a:p>
        </p:txBody>
      </p:sp>
      <p:sp>
        <p:nvSpPr>
          <p:cNvPr id="118" name="Y 3"/>
          <p:cNvSpPr/>
          <p:nvPr/>
        </p:nvSpPr>
        <p:spPr>
          <a:xfrm>
            <a:off x="10393763" y="4600945"/>
            <a:ext cx="694800"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119" name="İkizkenar Üçgen 118"/>
          <p:cNvSpPr/>
          <p:nvPr/>
        </p:nvSpPr>
        <p:spPr>
          <a:xfrm rot="5400000">
            <a:off x="-17733" y="4638666"/>
            <a:ext cx="791999" cy="612724"/>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a:ln>
                  <a:noFill/>
                </a:ln>
                <a:solidFill>
                  <a:prstClr val="white"/>
                </a:solidFill>
                <a:effectLst/>
                <a:uLnTx/>
                <a:uFillTx/>
                <a:latin typeface="Calibri" panose="020F0502020204030204"/>
                <a:ea typeface="+mn-ea"/>
                <a:cs typeface="+mn-cs"/>
              </a:rPr>
              <a:t>5</a:t>
            </a:r>
          </a:p>
        </p:txBody>
      </p:sp>
      <p:sp>
        <p:nvSpPr>
          <p:cNvPr id="5" name="Metin kutusu 4"/>
          <p:cNvSpPr txBox="1"/>
          <p:nvPr/>
        </p:nvSpPr>
        <p:spPr>
          <a:xfrm>
            <a:off x="853928" y="5470628"/>
            <a:ext cx="8513966"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2800" dirty="0">
                <a:solidFill>
                  <a:prstClr val="white"/>
                </a:solidFill>
                <a:latin typeface="Calibri" panose="020F0502020204030204"/>
              </a:rPr>
              <a:t>Namaz akıllı ve ergenlik çağına girmiş Müslümanlara farzdır.</a:t>
            </a:r>
            <a:endParaRPr kumimoji="0" lang="tr-TR"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5" name="Dikdörtgen 54"/>
          <p:cNvSpPr/>
          <p:nvPr/>
        </p:nvSpPr>
        <p:spPr>
          <a:xfrm>
            <a:off x="731121" y="4679500"/>
            <a:ext cx="8618818" cy="523220"/>
          </a:xfrm>
          <a:prstGeom prst="rect">
            <a:avLst/>
          </a:prstGeom>
        </p:spPr>
        <p:txBody>
          <a:bodyPr wrap="square">
            <a:spAutoFit/>
          </a:bodyPr>
          <a:lstStyle/>
          <a:p>
            <a:pPr lvl="0">
              <a:defRPr/>
            </a:pPr>
            <a:r>
              <a:rPr lang="tr-TR" sz="2800" dirty="0">
                <a:solidFill>
                  <a:schemeClr val="bg1"/>
                </a:solidFill>
              </a:rPr>
              <a:t>Maddi durumu iyi olmayanlara namaz farz değildir.</a:t>
            </a:r>
            <a:endParaRPr kumimoji="0" lang="tr-TR" sz="2800" b="0" i="0" u="none" strike="noStrike" kern="1200" cap="none" spc="0" normalizeH="0" baseline="0" noProof="0" dirty="0">
              <a:ln>
                <a:noFill/>
              </a:ln>
              <a:solidFill>
                <a:schemeClr val="bg1"/>
              </a:solidFill>
              <a:effectLst/>
              <a:uLnTx/>
              <a:uFillTx/>
              <a:latin typeface="Calibri" panose="020F0502020204030204"/>
            </a:endParaRPr>
          </a:p>
        </p:txBody>
      </p:sp>
    </p:spTree>
    <p:extLst>
      <p:ext uri="{BB962C8B-B14F-4D97-AF65-F5344CB8AC3E}">
        <p14:creationId xmlns="" xmlns:p14="http://schemas.microsoft.com/office/powerpoint/2010/main" val="228121486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p15:prstTrans prst="pageCurlDouble"/>
      </p:transition>
    </mc:Choice>
    <mc:Fallback>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remove"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600"/>
                                        <p:tgtEl>
                                          <p:spTgt spid="10"/>
                                        </p:tgtEl>
                                      </p:cBhvr>
                                    </p:animEffect>
                                  </p:childTnLst>
                                  <p:subTnLst>
                                    <p:audio>
                                      <p:cMediaNode>
                                        <p:cTn display="0" masterRel="sameClick">
                                          <p:stCondLst>
                                            <p:cond evt="begin" delay="0">
                                              <p:tn val="5"/>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subTnLst>
                                    <p:audio>
                                      <p:cMediaNode>
                                        <p:cTn display="0" masterRel="sameClick">
                                          <p:stCondLst>
                                            <p:cond evt="begin" delay="0">
                                              <p:tn val="11"/>
                                            </p:cond>
                                          </p:stCondLst>
                                          <p:endCondLst>
                                            <p:cond evt="onStopAudio" delay="0">
                                              <p:tgtEl>
                                                <p:sldTgt/>
                                              </p:tgtEl>
                                            </p:cond>
                                          </p:endCondLst>
                                        </p:cTn>
                                        <p:tgtEl>
                                          <p:sndTgt r:embed="rId4" name="doğru.wav"/>
                                        </p:tgtEl>
                                      </p:cMediaNode>
                                    </p:audio>
                                  </p:subTnLst>
                                </p:cTn>
                              </p:par>
                              <p:par>
                                <p:cTn id="14" presetID="1" presetClass="exit"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6" restart="whenNotActive" fill="hold" evtFilter="cancelBubble" nodeType="interactiveSeq">
                <p:stCondLst>
                  <p:cond evt="onClick" delay="0">
                    <p:tgtEl>
                      <p:spTgt spid="65"/>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remove" grpId="0" nodeType="click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1600"/>
                                        <p:tgtEl>
                                          <p:spTgt spid="62"/>
                                        </p:tgtEl>
                                      </p:cBhvr>
                                    </p:animEffect>
                                  </p:childTnLst>
                                  <p:subTnLst>
                                    <p:audio>
                                      <p:cMediaNode>
                                        <p:cTn display="0" masterRel="sameClick">
                                          <p:stCondLst>
                                            <p:cond evt="begin" delay="0">
                                              <p:tn val="19"/>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65"/>
                  </p:tgtEl>
                </p:cond>
              </p:nextCondLst>
            </p:seq>
            <p:seq concurrent="1" nextAc="seek">
              <p:cTn id="22" restart="whenNotActive" fill="hold" evtFilter="cancelBubble" nodeType="interactiveSeq">
                <p:stCondLst>
                  <p:cond evt="onClick" delay="0">
                    <p:tgtEl>
                      <p:spTgt spid="64"/>
                    </p:tgtEl>
                  </p:cond>
                </p:stCondLst>
                <p:endSync evt="end" delay="0">
                  <p:rtn val="all"/>
                </p:endSync>
                <p:childTnLst>
                  <p:par>
                    <p:cTn id="23" fill="hold">
                      <p:stCondLst>
                        <p:cond delay="0"/>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500"/>
                                        <p:tgtEl>
                                          <p:spTgt spid="63"/>
                                        </p:tgtEl>
                                      </p:cBhvr>
                                    </p:animEffect>
                                  </p:childTnLst>
                                  <p:subTnLst>
                                    <p:audio>
                                      <p:cMediaNode>
                                        <p:cTn display="0" masterRel="sameClick">
                                          <p:stCondLst>
                                            <p:cond evt="begin" delay="0">
                                              <p:tn val="25"/>
                                            </p:cond>
                                          </p:stCondLst>
                                          <p:endCondLst>
                                            <p:cond evt="onStopAudio" delay="0">
                                              <p:tgtEl>
                                                <p:sldTgt/>
                                              </p:tgtEl>
                                            </p:cond>
                                          </p:endCondLst>
                                        </p:cTn>
                                        <p:tgtEl>
                                          <p:sndTgt r:embed="rId4" name="doğru.wav"/>
                                        </p:tgtEl>
                                      </p:cMediaNode>
                                    </p:audio>
                                  </p:subTnLst>
                                </p:cTn>
                              </p:par>
                            </p:childTnLst>
                          </p:cTn>
                        </p:par>
                        <p:par>
                          <p:cTn id="28" fill="hold">
                            <p:stCondLst>
                              <p:cond delay="500"/>
                            </p:stCondLst>
                            <p:childTnLst>
                              <p:par>
                                <p:cTn id="29" presetID="1" presetClass="exit" presetSubtype="0" fill="hold" grpId="0" nodeType="afterEffect">
                                  <p:stCondLst>
                                    <p:cond delay="0"/>
                                  </p:stCondLst>
                                  <p:childTnLst>
                                    <p:set>
                                      <p:cBhvr>
                                        <p:cTn id="30" dur="1" fill="hold">
                                          <p:stCondLst>
                                            <p:cond delay="0"/>
                                          </p:stCondLst>
                                        </p:cTn>
                                        <p:tgtEl>
                                          <p:spTgt spid="65"/>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31" restart="whenNotActive" fill="hold" evtFilter="cancelBubble" nodeType="interactiveSeq">
                <p:stCondLst>
                  <p:cond evt="onClick" delay="0">
                    <p:tgtEl>
                      <p:spTgt spid="73"/>
                    </p:tgtEl>
                  </p:cond>
                </p:stCondLst>
                <p:endSync evt="end" delay="0">
                  <p:rtn val="all"/>
                </p:endSync>
                <p:childTnLst>
                  <p:par>
                    <p:cTn id="32" fill="hold">
                      <p:stCondLst>
                        <p:cond delay="0"/>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500"/>
                                        <p:tgtEl>
                                          <p:spTgt spid="71"/>
                                        </p:tgtEl>
                                      </p:cBhvr>
                                    </p:animEffect>
                                  </p:childTnLst>
                                  <p:subTnLst>
                                    <p:audio>
                                      <p:cMediaNode>
                                        <p:cTn display="0" masterRel="sameClick">
                                          <p:stCondLst>
                                            <p:cond evt="begin" delay="0">
                                              <p:tn val="34"/>
                                            </p:cond>
                                          </p:stCondLst>
                                          <p:endCondLst>
                                            <p:cond evt="onStopAudio" delay="0">
                                              <p:tgtEl>
                                                <p:sldTgt/>
                                              </p:tgtEl>
                                            </p:cond>
                                          </p:endCondLst>
                                        </p:cTn>
                                        <p:tgtEl>
                                          <p:sndTgt r:embed="rId4" name="doğru.wav"/>
                                        </p:tgtEl>
                                      </p:cMediaNode>
                                    </p:audio>
                                  </p:subTnLst>
                                </p:cTn>
                              </p:par>
                            </p:childTnLst>
                          </p:cTn>
                        </p:par>
                        <p:par>
                          <p:cTn id="37" fill="hold">
                            <p:stCondLst>
                              <p:cond delay="500"/>
                            </p:stCondLst>
                            <p:childTnLst>
                              <p:par>
                                <p:cTn id="38" presetID="1" presetClass="exit" presetSubtype="0" fill="hold" grpId="0" nodeType="afterEffect">
                                  <p:stCondLst>
                                    <p:cond delay="0"/>
                                  </p:stCondLst>
                                  <p:childTnLst>
                                    <p:set>
                                      <p:cBhvr>
                                        <p:cTn id="39"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3"/>
                  </p:tgtEl>
                </p:cond>
              </p:nextCondLst>
            </p:seq>
            <p:seq concurrent="1" nextAc="seek">
              <p:cTn id="40" restart="whenNotActive" fill="hold" evtFilter="cancelBubble" nodeType="interactiveSeq">
                <p:stCondLst>
                  <p:cond evt="onClick" delay="0">
                    <p:tgtEl>
                      <p:spTgt spid="72"/>
                    </p:tgtEl>
                  </p:cond>
                </p:stCondLst>
                <p:endSync evt="end" delay="0">
                  <p:rtn val="all"/>
                </p:endSync>
                <p:childTnLst>
                  <p:par>
                    <p:cTn id="41" fill="hold">
                      <p:stCondLst>
                        <p:cond delay="0"/>
                      </p:stCondLst>
                      <p:childTnLst>
                        <p:par>
                          <p:cTn id="42" fill="hold">
                            <p:stCondLst>
                              <p:cond delay="0"/>
                            </p:stCondLst>
                            <p:childTnLst>
                              <p:par>
                                <p:cTn id="43" presetID="10" presetClass="entr" presetSubtype="0" fill="remove" grpId="0" nodeType="clickEffect">
                                  <p:stCondLst>
                                    <p:cond delay="0"/>
                                  </p:stCondLst>
                                  <p:childTnLst>
                                    <p:set>
                                      <p:cBhvr>
                                        <p:cTn id="44" dur="1" fill="hold">
                                          <p:stCondLst>
                                            <p:cond delay="0"/>
                                          </p:stCondLst>
                                        </p:cTn>
                                        <p:tgtEl>
                                          <p:spTgt spid="70"/>
                                        </p:tgtEl>
                                        <p:attrNameLst>
                                          <p:attrName>style.visibility</p:attrName>
                                        </p:attrNameLst>
                                      </p:cBhvr>
                                      <p:to>
                                        <p:strVal val="visible"/>
                                      </p:to>
                                    </p:set>
                                    <p:animEffect transition="in" filter="fade">
                                      <p:cBhvr>
                                        <p:cTn id="45" dur="1100"/>
                                        <p:tgtEl>
                                          <p:spTgt spid="70"/>
                                        </p:tgtEl>
                                      </p:cBhvr>
                                    </p:animEffect>
                                  </p:childTnLst>
                                  <p:subTnLst>
                                    <p:audio>
                                      <p:cMediaNode>
                                        <p:cTn display="0" masterRel="sameClick">
                                          <p:stCondLst>
                                            <p:cond evt="begin" delay="0">
                                              <p:tn val="43"/>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72"/>
                  </p:tgtEl>
                </p:cond>
              </p:nextCondLst>
            </p:seq>
            <p:seq concurrent="1" nextAc="seek">
              <p:cTn id="46" restart="whenNotActive" fill="hold" evtFilter="cancelBubble" nodeType="interactiveSeq">
                <p:stCondLst>
                  <p:cond evt="onClick" delay="0">
                    <p:tgtEl>
                      <p:spTgt spid="89"/>
                    </p:tgtEl>
                  </p:cond>
                </p:stCondLst>
                <p:endSync evt="end" delay="0">
                  <p:rtn val="all"/>
                </p:endSync>
                <p:childTnLst>
                  <p:par>
                    <p:cTn id="47" fill="hold">
                      <p:stCondLst>
                        <p:cond delay="0"/>
                      </p:stCondLst>
                      <p:childTnLst>
                        <p:par>
                          <p:cTn id="48" fill="hold">
                            <p:stCondLst>
                              <p:cond delay="0"/>
                            </p:stCondLst>
                            <p:childTnLst>
                              <p:par>
                                <p:cTn id="49" presetID="10" presetClass="entr" presetSubtype="0" fill="remove" grpId="0" nodeType="clickEffect">
                                  <p:stCondLst>
                                    <p:cond delay="0"/>
                                  </p:stCondLst>
                                  <p:childTnLst>
                                    <p:set>
                                      <p:cBhvr>
                                        <p:cTn id="50" dur="1" fill="hold">
                                          <p:stCondLst>
                                            <p:cond delay="0"/>
                                          </p:stCondLst>
                                        </p:cTn>
                                        <p:tgtEl>
                                          <p:spTgt spid="86"/>
                                        </p:tgtEl>
                                        <p:attrNameLst>
                                          <p:attrName>style.visibility</p:attrName>
                                        </p:attrNameLst>
                                      </p:cBhvr>
                                      <p:to>
                                        <p:strVal val="visible"/>
                                      </p:to>
                                    </p:set>
                                    <p:animEffect transition="in" filter="fade">
                                      <p:cBhvr>
                                        <p:cTn id="51" dur="1600"/>
                                        <p:tgtEl>
                                          <p:spTgt spid="86"/>
                                        </p:tgtEl>
                                      </p:cBhvr>
                                    </p:animEffect>
                                  </p:childTnLst>
                                  <p:subTnLst>
                                    <p:audio>
                                      <p:cMediaNode>
                                        <p:cTn display="0" masterRel="sameClick">
                                          <p:stCondLst>
                                            <p:cond evt="begin" delay="0">
                                              <p:tn val="49"/>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89"/>
                  </p:tgtEl>
                </p:cond>
              </p:nextCondLst>
            </p:seq>
            <p:seq concurrent="1" nextAc="seek">
              <p:cTn id="52" restart="whenNotActive" fill="hold" evtFilter="cancelBubble" nodeType="interactiveSeq">
                <p:stCondLst>
                  <p:cond evt="onClick" delay="0">
                    <p:tgtEl>
                      <p:spTgt spid="88"/>
                    </p:tgtEl>
                  </p:cond>
                </p:stCondLst>
                <p:endSync evt="end" delay="0">
                  <p:rtn val="all"/>
                </p:endSync>
                <p:childTnLst>
                  <p:par>
                    <p:cTn id="53" fill="hold">
                      <p:stCondLst>
                        <p:cond delay="0"/>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fade">
                                      <p:cBhvr>
                                        <p:cTn id="57" dur="500"/>
                                        <p:tgtEl>
                                          <p:spTgt spid="87"/>
                                        </p:tgtEl>
                                      </p:cBhvr>
                                    </p:animEffect>
                                  </p:childTnLst>
                                  <p:subTnLst>
                                    <p:audio>
                                      <p:cMediaNode>
                                        <p:cTn display="0" masterRel="sameClick">
                                          <p:stCondLst>
                                            <p:cond evt="begin" delay="0">
                                              <p:tn val="55"/>
                                            </p:cond>
                                          </p:stCondLst>
                                          <p:endCondLst>
                                            <p:cond evt="onStopAudio" delay="0">
                                              <p:tgtEl>
                                                <p:sldTgt/>
                                              </p:tgtEl>
                                            </p:cond>
                                          </p:endCondLst>
                                        </p:cTn>
                                        <p:tgtEl>
                                          <p:sndTgt r:embed="rId4" name="doğru.wav"/>
                                        </p:tgtEl>
                                      </p:cMediaNode>
                                    </p:audio>
                                  </p:subTnLst>
                                </p:cTn>
                              </p:par>
                            </p:childTnLst>
                          </p:cTn>
                        </p:par>
                        <p:par>
                          <p:cTn id="58" fill="hold">
                            <p:stCondLst>
                              <p:cond delay="500"/>
                            </p:stCondLst>
                            <p:childTnLst>
                              <p:par>
                                <p:cTn id="59" presetID="1" presetClass="exit" presetSubtype="0" fill="hold" grpId="0" nodeType="afterEffect">
                                  <p:stCondLst>
                                    <p:cond delay="0"/>
                                  </p:stCondLst>
                                  <p:childTnLst>
                                    <p:set>
                                      <p:cBhvr>
                                        <p:cTn id="60" dur="1" fill="hold">
                                          <p:stCondLst>
                                            <p:cond delay="0"/>
                                          </p:stCondLst>
                                        </p:cTn>
                                        <p:tgtEl>
                                          <p:spTgt spid="89"/>
                                        </p:tgtEl>
                                        <p:attrNameLst>
                                          <p:attrName>style.visibility</p:attrName>
                                        </p:attrNameLst>
                                      </p:cBhvr>
                                      <p:to>
                                        <p:strVal val="hidden"/>
                                      </p:to>
                                    </p:set>
                                  </p:childTnLst>
                                </p:cTn>
                              </p:par>
                            </p:childTnLst>
                          </p:cTn>
                        </p:par>
                      </p:childTnLst>
                    </p:cTn>
                  </p:par>
                </p:childTnLst>
              </p:cTn>
              <p:nextCondLst>
                <p:cond evt="onClick" delay="0">
                  <p:tgtEl>
                    <p:spTgt spid="88"/>
                  </p:tgtEl>
                </p:cond>
              </p:nextCondLst>
            </p:seq>
            <p:seq concurrent="1" nextAc="seek">
              <p:cTn id="61" restart="whenNotActive" fill="hold" evtFilter="cancelBubble" nodeType="interactiveSeq">
                <p:stCondLst>
                  <p:cond evt="onClick" delay="0">
                    <p:tgtEl>
                      <p:spTgt spid="104"/>
                    </p:tgtEl>
                  </p:cond>
                </p:stCondLst>
                <p:endSync evt="end" delay="0">
                  <p:rtn val="all"/>
                </p:endSync>
                <p:childTnLst>
                  <p:par>
                    <p:cTn id="62" fill="hold">
                      <p:stCondLst>
                        <p:cond delay="0"/>
                      </p:stCondLst>
                      <p:childTnLst>
                        <p:par>
                          <p:cTn id="63" fill="hold">
                            <p:stCondLst>
                              <p:cond delay="0"/>
                            </p:stCondLst>
                            <p:childTnLst>
                              <p:par>
                                <p:cTn id="64" presetID="10" presetClass="entr" presetSubtype="0" fill="remove" grpId="0" nodeType="clickEffect">
                                  <p:stCondLst>
                                    <p:cond delay="0"/>
                                  </p:stCondLst>
                                  <p:childTnLst>
                                    <p:set>
                                      <p:cBhvr>
                                        <p:cTn id="65" dur="1" fill="hold">
                                          <p:stCondLst>
                                            <p:cond delay="0"/>
                                          </p:stCondLst>
                                        </p:cTn>
                                        <p:tgtEl>
                                          <p:spTgt spid="101"/>
                                        </p:tgtEl>
                                        <p:attrNameLst>
                                          <p:attrName>style.visibility</p:attrName>
                                        </p:attrNameLst>
                                      </p:cBhvr>
                                      <p:to>
                                        <p:strVal val="visible"/>
                                      </p:to>
                                    </p:set>
                                    <p:animEffect transition="in" filter="fade">
                                      <p:cBhvr>
                                        <p:cTn id="66" dur="1600"/>
                                        <p:tgtEl>
                                          <p:spTgt spid="101"/>
                                        </p:tgtEl>
                                      </p:cBhvr>
                                    </p:animEffect>
                                  </p:childTnLst>
                                  <p:subTnLst>
                                    <p:audio>
                                      <p:cMediaNode>
                                        <p:cTn display="0" masterRel="sameClick">
                                          <p:stCondLst>
                                            <p:cond evt="begin" delay="0">
                                              <p:tn val="64"/>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104"/>
                  </p:tgtEl>
                </p:cond>
              </p:nextCondLst>
            </p:seq>
            <p:seq concurrent="1" nextAc="seek">
              <p:cTn id="67" restart="whenNotActive" fill="hold" evtFilter="cancelBubble" nodeType="interactiveSeq">
                <p:stCondLst>
                  <p:cond evt="onClick" delay="0">
                    <p:tgtEl>
                      <p:spTgt spid="103"/>
                    </p:tgtEl>
                  </p:cond>
                </p:stCondLst>
                <p:endSync evt="end" delay="0">
                  <p:rtn val="all"/>
                </p:endSync>
                <p:childTnLst>
                  <p:par>
                    <p:cTn id="68" fill="hold">
                      <p:stCondLst>
                        <p:cond delay="0"/>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02"/>
                                        </p:tgtEl>
                                        <p:attrNameLst>
                                          <p:attrName>style.visibility</p:attrName>
                                        </p:attrNameLst>
                                      </p:cBhvr>
                                      <p:to>
                                        <p:strVal val="visible"/>
                                      </p:to>
                                    </p:set>
                                    <p:animEffect transition="in" filter="fade">
                                      <p:cBhvr>
                                        <p:cTn id="72" dur="500"/>
                                        <p:tgtEl>
                                          <p:spTgt spid="102"/>
                                        </p:tgtEl>
                                      </p:cBhvr>
                                    </p:animEffect>
                                  </p:childTnLst>
                                  <p:subTnLst>
                                    <p:audio>
                                      <p:cMediaNode>
                                        <p:cTn display="0" masterRel="sameClick">
                                          <p:stCondLst>
                                            <p:cond evt="begin" delay="0">
                                              <p:tn val="70"/>
                                            </p:cond>
                                          </p:stCondLst>
                                          <p:endCondLst>
                                            <p:cond evt="onStopAudio" delay="0">
                                              <p:tgtEl>
                                                <p:sldTgt/>
                                              </p:tgtEl>
                                            </p:cond>
                                          </p:endCondLst>
                                        </p:cTn>
                                        <p:tgtEl>
                                          <p:sndTgt r:embed="rId4" name="doğru.wav"/>
                                        </p:tgtEl>
                                      </p:cMediaNode>
                                    </p:audio>
                                  </p:subTnLst>
                                </p:cTn>
                              </p:par>
                            </p:childTnLst>
                          </p:cTn>
                        </p:par>
                        <p:par>
                          <p:cTn id="73" fill="hold">
                            <p:stCondLst>
                              <p:cond delay="500"/>
                            </p:stCondLst>
                            <p:childTnLst>
                              <p:par>
                                <p:cTn id="74" presetID="1" presetClass="exit" presetSubtype="0" fill="hold" grpId="0" nodeType="afterEffect">
                                  <p:stCondLst>
                                    <p:cond delay="0"/>
                                  </p:stCondLst>
                                  <p:childTnLst>
                                    <p:set>
                                      <p:cBhvr>
                                        <p:cTn id="75" dur="1" fill="hold">
                                          <p:stCondLst>
                                            <p:cond delay="0"/>
                                          </p:stCondLst>
                                        </p:cTn>
                                        <p:tgtEl>
                                          <p:spTgt spid="104"/>
                                        </p:tgtEl>
                                        <p:attrNameLst>
                                          <p:attrName>style.visibility</p:attrName>
                                        </p:attrNameLst>
                                      </p:cBhvr>
                                      <p:to>
                                        <p:strVal val="hidden"/>
                                      </p:to>
                                    </p:set>
                                  </p:childTnLst>
                                </p:cTn>
                              </p:par>
                            </p:childTnLst>
                          </p:cTn>
                        </p:par>
                      </p:childTnLst>
                    </p:cTn>
                  </p:par>
                </p:childTnLst>
              </p:cTn>
              <p:nextCondLst>
                <p:cond evt="onClick" delay="0">
                  <p:tgtEl>
                    <p:spTgt spid="103"/>
                  </p:tgtEl>
                </p:cond>
              </p:nextCondLst>
            </p:seq>
            <p:seq concurrent="1" nextAc="seek">
              <p:cTn id="76" restart="whenNotActive" fill="hold" evtFilter="cancelBubble" nodeType="interactiveSeq">
                <p:stCondLst>
                  <p:cond evt="onClick" delay="0">
                    <p:tgtEl>
                      <p:spTgt spid="118"/>
                    </p:tgtEl>
                  </p:cond>
                </p:stCondLst>
                <p:endSync evt="end" delay="0">
                  <p:rtn val="all"/>
                </p:endSync>
                <p:childTnLst>
                  <p:par>
                    <p:cTn id="77" fill="hold">
                      <p:stCondLst>
                        <p:cond delay="0"/>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116"/>
                                        </p:tgtEl>
                                        <p:attrNameLst>
                                          <p:attrName>style.visibility</p:attrName>
                                        </p:attrNameLst>
                                      </p:cBhvr>
                                      <p:to>
                                        <p:strVal val="visible"/>
                                      </p:to>
                                    </p:set>
                                    <p:animEffect transition="in" filter="fade">
                                      <p:cBhvr>
                                        <p:cTn id="81" dur="500"/>
                                        <p:tgtEl>
                                          <p:spTgt spid="116"/>
                                        </p:tgtEl>
                                      </p:cBhvr>
                                    </p:animEffect>
                                  </p:childTnLst>
                                  <p:subTnLst>
                                    <p:audio>
                                      <p:cMediaNode>
                                        <p:cTn display="0" masterRel="sameClick">
                                          <p:stCondLst>
                                            <p:cond evt="begin" delay="0">
                                              <p:tn val="79"/>
                                            </p:cond>
                                          </p:stCondLst>
                                          <p:endCondLst>
                                            <p:cond evt="onStopAudio" delay="0">
                                              <p:tgtEl>
                                                <p:sldTgt/>
                                              </p:tgtEl>
                                            </p:cond>
                                          </p:endCondLst>
                                        </p:cTn>
                                        <p:tgtEl>
                                          <p:sndTgt r:embed="rId4" name="doğru.wav"/>
                                        </p:tgtEl>
                                      </p:cMediaNode>
                                    </p:audio>
                                  </p:subTnLst>
                                </p:cTn>
                              </p:par>
                            </p:childTnLst>
                          </p:cTn>
                        </p:par>
                        <p:par>
                          <p:cTn id="82" fill="hold">
                            <p:stCondLst>
                              <p:cond delay="500"/>
                            </p:stCondLst>
                            <p:childTnLst>
                              <p:par>
                                <p:cTn id="83" presetID="1" presetClass="exit" presetSubtype="0" fill="hold" grpId="0" nodeType="afterEffect">
                                  <p:stCondLst>
                                    <p:cond delay="0"/>
                                  </p:stCondLst>
                                  <p:childTnLst>
                                    <p:set>
                                      <p:cBhvr>
                                        <p:cTn id="84" dur="1" fill="hold">
                                          <p:stCondLst>
                                            <p:cond delay="0"/>
                                          </p:stCondLst>
                                        </p:cTn>
                                        <p:tgtEl>
                                          <p:spTgt spid="117"/>
                                        </p:tgtEl>
                                        <p:attrNameLst>
                                          <p:attrName>style.visibility</p:attrName>
                                        </p:attrNameLst>
                                      </p:cBhvr>
                                      <p:to>
                                        <p:strVal val="hidden"/>
                                      </p:to>
                                    </p:set>
                                  </p:childTnLst>
                                </p:cTn>
                              </p:par>
                            </p:childTnLst>
                          </p:cTn>
                        </p:par>
                      </p:childTnLst>
                    </p:cTn>
                  </p:par>
                </p:childTnLst>
              </p:cTn>
              <p:nextCondLst>
                <p:cond evt="onClick" delay="0">
                  <p:tgtEl>
                    <p:spTgt spid="118"/>
                  </p:tgtEl>
                </p:cond>
              </p:nextCondLst>
            </p:seq>
            <p:seq concurrent="1" nextAc="seek">
              <p:cTn id="85" restart="whenNotActive" fill="hold" evtFilter="cancelBubble" nodeType="interactiveSeq">
                <p:stCondLst>
                  <p:cond evt="onClick" delay="0">
                    <p:tgtEl>
                      <p:spTgt spid="117"/>
                    </p:tgtEl>
                  </p:cond>
                </p:stCondLst>
                <p:endSync evt="end" delay="0">
                  <p:rtn val="all"/>
                </p:endSync>
                <p:childTnLst>
                  <p:par>
                    <p:cTn id="86" fill="hold">
                      <p:stCondLst>
                        <p:cond delay="0"/>
                      </p:stCondLst>
                      <p:childTnLst>
                        <p:par>
                          <p:cTn id="87" fill="hold">
                            <p:stCondLst>
                              <p:cond delay="0"/>
                            </p:stCondLst>
                            <p:childTnLst>
                              <p:par>
                                <p:cTn id="88" presetID="10" presetClass="entr" presetSubtype="0" fill="remove" grpId="0" nodeType="clickEffect">
                                  <p:stCondLst>
                                    <p:cond delay="0"/>
                                  </p:stCondLst>
                                  <p:childTnLst>
                                    <p:set>
                                      <p:cBhvr>
                                        <p:cTn id="89" dur="1" fill="hold">
                                          <p:stCondLst>
                                            <p:cond delay="0"/>
                                          </p:stCondLst>
                                        </p:cTn>
                                        <p:tgtEl>
                                          <p:spTgt spid="115"/>
                                        </p:tgtEl>
                                        <p:attrNameLst>
                                          <p:attrName>style.visibility</p:attrName>
                                        </p:attrNameLst>
                                      </p:cBhvr>
                                      <p:to>
                                        <p:strVal val="visible"/>
                                      </p:to>
                                    </p:set>
                                    <p:animEffect transition="in" filter="fade">
                                      <p:cBhvr>
                                        <p:cTn id="90" dur="1100"/>
                                        <p:tgtEl>
                                          <p:spTgt spid="115"/>
                                        </p:tgtEl>
                                      </p:cBhvr>
                                    </p:animEffect>
                                  </p:childTnLst>
                                  <p:subTnLst>
                                    <p:audio>
                                      <p:cMediaNode>
                                        <p:cTn display="0" masterRel="sameClick">
                                          <p:stCondLst>
                                            <p:cond evt="begin" delay="0">
                                              <p:tn val="88"/>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117"/>
                  </p:tgtEl>
                </p:cond>
              </p:nextCondLst>
            </p:seq>
          </p:childTnLst>
        </p:cTn>
      </p:par>
    </p:tnLst>
    <p:bldLst>
      <p:bldP spid="10" grpId="0" animBg="1"/>
      <p:bldP spid="11" grpId="0" animBg="1"/>
      <p:bldP spid="13" grpId="0" animBg="1"/>
      <p:bldP spid="62" grpId="0" animBg="1"/>
      <p:bldP spid="63" grpId="0" animBg="1"/>
      <p:bldP spid="65" grpId="0" animBg="1"/>
      <p:bldP spid="70" grpId="0" animBg="1"/>
      <p:bldP spid="71" grpId="0" animBg="1"/>
      <p:bldP spid="72" grpId="0" animBg="1"/>
      <p:bldP spid="86" grpId="0" animBg="1"/>
      <p:bldP spid="87" grpId="0" animBg="1"/>
      <p:bldP spid="89" grpId="0" animBg="1"/>
      <p:bldP spid="101" grpId="0" animBg="1"/>
      <p:bldP spid="102" grpId="0" animBg="1"/>
      <p:bldP spid="104" grpId="0" animBg="1"/>
      <p:bldP spid="115" grpId="0" animBg="1"/>
      <p:bldP spid="116" grpId="0" animBg="1"/>
      <p:bldP spid="1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chemeClr val="accent3">
                <a:lumMod val="20000"/>
                <a:lumOff val="80000"/>
              </a:schemeClr>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2" name="Dikdörtgen 51"/>
          <p:cNvSpPr/>
          <p:nvPr/>
        </p:nvSpPr>
        <p:spPr>
          <a:xfrm>
            <a:off x="218970" y="3941123"/>
            <a:ext cx="795184" cy="625476"/>
          </a:xfrm>
          <a:prstGeom prst="rect">
            <a:avLst/>
          </a:prstGeom>
          <a:blipFill>
            <a:blip r:embed="rId4" cstate="print"/>
            <a:stretch>
              <a:fillRect/>
            </a:stretch>
          </a:blipFill>
          <a:ln w="28575">
            <a:solidFill>
              <a:srgbClr val="F362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3" name="Dikdörtgen 52"/>
          <p:cNvSpPr/>
          <p:nvPr/>
        </p:nvSpPr>
        <p:spPr>
          <a:xfrm>
            <a:off x="218970" y="4814087"/>
            <a:ext cx="793750" cy="625476"/>
          </a:xfrm>
          <a:prstGeom prst="rect">
            <a:avLst/>
          </a:prstGeom>
          <a:blipFill>
            <a:blip r:embed="rId4" cstate="print"/>
            <a:stretch>
              <a:fillRect/>
            </a:stretch>
          </a:blipFill>
          <a:ln w="28575">
            <a:solidFill>
              <a:srgbClr val="F362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4" name="Dikdörtgen 53"/>
          <p:cNvSpPr/>
          <p:nvPr/>
        </p:nvSpPr>
        <p:spPr>
          <a:xfrm>
            <a:off x="218970" y="3145554"/>
            <a:ext cx="793750" cy="625478"/>
          </a:xfrm>
          <a:prstGeom prst="rect">
            <a:avLst/>
          </a:prstGeom>
          <a:blipFill>
            <a:blip r:embed="rId4" cstate="print"/>
            <a:stretch>
              <a:fillRect/>
            </a:stretch>
          </a:blipFill>
          <a:ln w="28575">
            <a:solidFill>
              <a:srgbClr val="F362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5" name="Dikdörtgen 54"/>
          <p:cNvSpPr/>
          <p:nvPr/>
        </p:nvSpPr>
        <p:spPr>
          <a:xfrm>
            <a:off x="218970" y="5663545"/>
            <a:ext cx="793750" cy="632812"/>
          </a:xfrm>
          <a:prstGeom prst="rect">
            <a:avLst/>
          </a:prstGeom>
          <a:blipFill>
            <a:blip r:embed="rId5" cstate="print"/>
            <a:stretch>
              <a:fillRect/>
            </a:stretch>
          </a:blipFill>
          <a:ln w="28575"/>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44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72" name="İçerik Yer Tutucusu 2"/>
          <p:cNvSpPr txBox="1">
            <a:spLocks/>
          </p:cNvSpPr>
          <p:nvPr/>
        </p:nvSpPr>
        <p:spPr>
          <a:xfrm>
            <a:off x="86463" y="90155"/>
            <a:ext cx="12019073" cy="2827019"/>
          </a:xfrm>
          <a:prstGeom prst="rect">
            <a:avLst/>
          </a:prstGeom>
          <a:solidFill>
            <a:schemeClr val="accent1">
              <a:lumMod val="20000"/>
              <a:lumOff val="80000"/>
            </a:schemeClr>
          </a:solidFill>
          <a:ln w="31750">
            <a:solidFill>
              <a:srgbClr val="134871"/>
            </a:solidFill>
          </a:ln>
          <a:effectLst>
            <a:outerShdw blurRad="50800" dist="38100" dir="8100000" algn="tr"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dk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dk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dk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9pPr>
          </a:lstStyle>
          <a:p>
            <a:pPr lvl="0" algn="just">
              <a:defRPr/>
            </a:pPr>
            <a:r>
              <a:rPr lang="tr-TR" sz="4000" dirty="0">
                <a:solidFill>
                  <a:prstClr val="black"/>
                </a:solidFill>
              </a:rPr>
              <a:t>1. </a:t>
            </a:r>
            <a:r>
              <a:rPr lang="tr-TR" sz="4000" dirty="0"/>
              <a:t>Namazla ilgili aşağıdaki bilgilerin hangisinde </a:t>
            </a:r>
            <a:r>
              <a:rPr lang="tr-TR" sz="4000" b="1" u="sng" dirty="0"/>
              <a:t>yanlışlık</a:t>
            </a:r>
            <a:r>
              <a:rPr lang="tr-TR" sz="4000" dirty="0"/>
              <a:t> yapılmıştır? </a:t>
            </a:r>
            <a:endParaRPr lang="tr-TR" sz="4400" b="1" u="sng" dirty="0">
              <a:solidFill>
                <a:prstClr val="black"/>
              </a:solidFill>
            </a:endParaRPr>
          </a:p>
        </p:txBody>
      </p:sp>
      <p:sp>
        <p:nvSpPr>
          <p:cNvPr id="26" name="Rectangle 6">
            <a:extLst>
              <a:ext uri="{FF2B5EF4-FFF2-40B4-BE49-F238E27FC236}">
                <a16:creationId xmlns="" xmlns:a16="http://schemas.microsoft.com/office/drawing/2014/main" id="{9007CF10-9BCC-4C67-A2C9-6EDAD53EEC34}"/>
              </a:ext>
            </a:extLst>
          </p:cNvPr>
          <p:cNvSpPr/>
          <p:nvPr/>
        </p:nvSpPr>
        <p:spPr>
          <a:xfrm>
            <a:off x="0" y="6496544"/>
            <a:ext cx="12192000" cy="388376"/>
          </a:xfrm>
          <a:prstGeom prst="rect">
            <a:avLst/>
          </a:prstGeom>
          <a:gradFill flip="none" rotWithShape="1">
            <a:gsLst>
              <a:gs pos="16830">
                <a:srgbClr val="B3B3B3">
                  <a:alpha val="70000"/>
                </a:srgbClr>
              </a:gs>
              <a:gs pos="0">
                <a:srgbClr val="C0C0C0"/>
              </a:gs>
              <a:gs pos="100000">
                <a:srgbClr val="77777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Komut Düğmesi: Geri veya Önceki 26">
            <a:hlinkClick r:id="" action="ppaction://hlinkshowjump?jump=previousslide" highlightClick="1"/>
          </p:cNvPr>
          <p:cNvSpPr/>
          <p:nvPr/>
        </p:nvSpPr>
        <p:spPr>
          <a:xfrm>
            <a:off x="10619874" y="6496544"/>
            <a:ext cx="437317" cy="361456"/>
          </a:xfrm>
          <a:prstGeom prst="actionButtonBackPrevious">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Komut Düğmesi: İleri veya Sonraki 27">
            <a:hlinkClick r:id="" action="ppaction://hlinkshowjump?jump=nextslide" highlightClick="1"/>
          </p:cNvPr>
          <p:cNvSpPr/>
          <p:nvPr/>
        </p:nvSpPr>
        <p:spPr>
          <a:xfrm>
            <a:off x="11743376" y="6496544"/>
            <a:ext cx="412785" cy="372343"/>
          </a:xfrm>
          <a:prstGeom prst="actionButtonForwardNext">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Komut Düğmesi: Giriş 28">
            <a:hlinkClick r:id="" action="ppaction://hlinkshowjump?jump=firstslide" highlightClick="1"/>
          </p:cNvPr>
          <p:cNvSpPr/>
          <p:nvPr/>
        </p:nvSpPr>
        <p:spPr>
          <a:xfrm>
            <a:off x="11137184" y="6496544"/>
            <a:ext cx="526199" cy="372343"/>
          </a:xfrm>
          <a:prstGeom prst="actionButtonHome">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4" name="Doğru"/>
          <p:cNvGrpSpPr/>
          <p:nvPr/>
        </p:nvGrpSpPr>
        <p:grpSpPr>
          <a:xfrm>
            <a:off x="1012721" y="5696310"/>
            <a:ext cx="11092815" cy="550609"/>
            <a:chOff x="1012721" y="3155986"/>
            <a:chExt cx="11092815" cy="550609"/>
          </a:xfrm>
        </p:grpSpPr>
        <p:sp>
          <p:nvSpPr>
            <p:cNvPr id="2" name="Yuvarlatılmış Dikdörtgen 1"/>
            <p:cNvSpPr/>
            <p:nvPr/>
          </p:nvSpPr>
          <p:spPr>
            <a:xfrm>
              <a:off x="1012723" y="3155986"/>
              <a:ext cx="11092813" cy="550607"/>
            </a:xfrm>
            <a:prstGeom prst="roundRect">
              <a:avLst>
                <a:gd name="adj" fmla="val 0"/>
              </a:avLst>
            </a:prstGeom>
            <a:solidFill>
              <a:schemeClr val="accent4">
                <a:lumMod val="40000"/>
                <a:lumOff val="60000"/>
              </a:schemeClr>
            </a:solidFill>
            <a:ln>
              <a:solidFill>
                <a:srgbClr val="134871"/>
              </a:solid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a:solidFill>
                    <a:schemeClr val="tx1"/>
                  </a:solidFill>
                </a:rPr>
                <a:t>Sağlık durumu iyi olanlara farzdır.</a:t>
              </a:r>
            </a:p>
          </p:txBody>
        </p:sp>
        <p:sp>
          <p:nvSpPr>
            <p:cNvPr id="3" name="İkizkenar Üçgen 2"/>
            <p:cNvSpPr/>
            <p:nvPr/>
          </p:nvSpPr>
          <p:spPr>
            <a:xfrm rot="5400000">
              <a:off x="1170037" y="2998672"/>
              <a:ext cx="550607" cy="865239"/>
            </a:xfrm>
            <a:prstGeom prst="triangle">
              <a:avLst>
                <a:gd name="adj" fmla="val 48215"/>
              </a:avLst>
            </a:prstGeom>
            <a:solidFill>
              <a:srgbClr val="134871"/>
            </a:solidFill>
            <a:ln>
              <a:solidFill>
                <a:srgbClr val="13487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600" b="1" i="0" u="none" strike="noStrike" kern="1200" cap="none" spc="0" normalizeH="0" baseline="0" noProof="0" dirty="0">
                  <a:ln>
                    <a:noFill/>
                  </a:ln>
                  <a:solidFill>
                    <a:prstClr val="white"/>
                  </a:solidFill>
                  <a:effectLst/>
                  <a:uLnTx/>
                  <a:uFillTx/>
                  <a:latin typeface="Calibri" panose="020F0502020204030204"/>
                  <a:ea typeface="+mn-ea"/>
                  <a:cs typeface="+mn-cs"/>
                </a:rPr>
                <a:t>D</a:t>
              </a:r>
            </a:p>
          </p:txBody>
        </p:sp>
      </p:grpSp>
      <p:grpSp>
        <p:nvGrpSpPr>
          <p:cNvPr id="38" name="B"/>
          <p:cNvGrpSpPr/>
          <p:nvPr/>
        </p:nvGrpSpPr>
        <p:grpSpPr>
          <a:xfrm>
            <a:off x="1012720" y="3999413"/>
            <a:ext cx="11092816" cy="550610"/>
            <a:chOff x="1012720" y="3155986"/>
            <a:chExt cx="11092816" cy="550610"/>
          </a:xfrm>
        </p:grpSpPr>
        <p:sp>
          <p:nvSpPr>
            <p:cNvPr id="39" name="Yuvarlatılmış Dikdörtgen 38"/>
            <p:cNvSpPr/>
            <p:nvPr/>
          </p:nvSpPr>
          <p:spPr>
            <a:xfrm>
              <a:off x="1012723" y="3155986"/>
              <a:ext cx="11092813" cy="550607"/>
            </a:xfrm>
            <a:prstGeom prst="roundRect">
              <a:avLst>
                <a:gd name="adj" fmla="val 0"/>
              </a:avLst>
            </a:prstGeom>
            <a:solidFill>
              <a:schemeClr val="accent4">
                <a:lumMod val="40000"/>
                <a:lumOff val="60000"/>
              </a:schemeClr>
            </a:solidFill>
            <a:ln>
              <a:solidFill>
                <a:srgbClr val="134871"/>
              </a:solid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600" b="0" i="0" u="none" strike="noStrike" kern="1200" cap="none" spc="0" normalizeH="0" baseline="0" noProof="0" dirty="0">
                  <a:ln>
                    <a:noFill/>
                  </a:ln>
                  <a:solidFill>
                    <a:prstClr val="black"/>
                  </a:solidFill>
                  <a:effectLst/>
                  <a:uLnTx/>
                  <a:uFillTx/>
                  <a:latin typeface="Calibri" panose="020F0502020204030204"/>
                  <a:ea typeface="+mn-ea"/>
                  <a:cs typeface="+mn-cs"/>
                </a:rPr>
                <a:t>Allah’ın emri</a:t>
              </a:r>
              <a:r>
                <a:rPr kumimoji="0" lang="tr-TR" sz="3600" b="0" i="0" u="none" strike="noStrike" kern="1200" cap="none" spc="0" normalizeH="0" noProof="0" dirty="0">
                  <a:ln>
                    <a:noFill/>
                  </a:ln>
                  <a:solidFill>
                    <a:prstClr val="black"/>
                  </a:solidFill>
                  <a:effectLst/>
                  <a:uLnTx/>
                  <a:uFillTx/>
                  <a:latin typeface="Calibri" panose="020F0502020204030204"/>
                  <a:ea typeface="+mn-ea"/>
                  <a:cs typeface="+mn-cs"/>
                </a:rPr>
                <a:t> ve kulun görevi</a:t>
              </a:r>
              <a:endParaRPr kumimoji="0" lang="tr-TR"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0" name="İkizkenar Üçgen 39"/>
            <p:cNvSpPr/>
            <p:nvPr/>
          </p:nvSpPr>
          <p:spPr>
            <a:xfrm rot="5400000">
              <a:off x="1170034" y="2998672"/>
              <a:ext cx="550610" cy="865237"/>
            </a:xfrm>
            <a:prstGeom prst="triangle">
              <a:avLst>
                <a:gd name="adj" fmla="val 48215"/>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600" b="1" i="0" u="none" strike="noStrike" kern="1200" cap="none" spc="0" normalizeH="0" baseline="0" noProof="0" dirty="0">
                  <a:ln>
                    <a:noFill/>
                  </a:ln>
                  <a:solidFill>
                    <a:prstClr val="white"/>
                  </a:solidFill>
                  <a:effectLst/>
                  <a:uLnTx/>
                  <a:uFillTx/>
                  <a:latin typeface="Calibri" panose="020F0502020204030204"/>
                  <a:ea typeface="+mn-ea"/>
                  <a:cs typeface="+mn-cs"/>
                </a:rPr>
                <a:t>B</a:t>
              </a:r>
            </a:p>
          </p:txBody>
        </p:sp>
      </p:grpSp>
      <p:grpSp>
        <p:nvGrpSpPr>
          <p:cNvPr id="41" name="C"/>
          <p:cNvGrpSpPr/>
          <p:nvPr/>
        </p:nvGrpSpPr>
        <p:grpSpPr>
          <a:xfrm>
            <a:off x="1012721" y="4842840"/>
            <a:ext cx="11092815" cy="550609"/>
            <a:chOff x="1012721" y="3155986"/>
            <a:chExt cx="11092815" cy="550609"/>
          </a:xfrm>
        </p:grpSpPr>
        <p:sp>
          <p:nvSpPr>
            <p:cNvPr id="42" name="Yuvarlatılmış Dikdörtgen 41"/>
            <p:cNvSpPr/>
            <p:nvPr/>
          </p:nvSpPr>
          <p:spPr>
            <a:xfrm>
              <a:off x="1012723" y="3155986"/>
              <a:ext cx="11092813" cy="550607"/>
            </a:xfrm>
            <a:prstGeom prst="roundRect">
              <a:avLst>
                <a:gd name="adj" fmla="val 0"/>
              </a:avLst>
            </a:prstGeom>
            <a:solidFill>
              <a:schemeClr val="accent4">
                <a:lumMod val="40000"/>
                <a:lumOff val="60000"/>
              </a:schemeClr>
            </a:solidFill>
            <a:ln>
              <a:solidFill>
                <a:srgbClr val="134871"/>
              </a:solid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dirty="0">
                  <a:solidFill>
                    <a:schemeClr val="tx1"/>
                  </a:solidFill>
                </a:rPr>
                <a:t>İslam’ın beş şartından biridir.</a:t>
              </a:r>
            </a:p>
          </p:txBody>
        </p:sp>
        <p:sp>
          <p:nvSpPr>
            <p:cNvPr id="43" name="İkizkenar Üçgen 42"/>
            <p:cNvSpPr/>
            <p:nvPr/>
          </p:nvSpPr>
          <p:spPr>
            <a:xfrm rot="5400000">
              <a:off x="1170037" y="2998672"/>
              <a:ext cx="550607" cy="865239"/>
            </a:xfrm>
            <a:prstGeom prst="triangle">
              <a:avLst>
                <a:gd name="adj" fmla="val 48215"/>
              </a:avLst>
            </a:prstGeom>
            <a:solidFill>
              <a:srgbClr val="00B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600" b="1" i="0" u="none" strike="noStrike" kern="1200" cap="none" spc="0" normalizeH="0" baseline="0" noProof="0" dirty="0">
                  <a:ln>
                    <a:noFill/>
                  </a:ln>
                  <a:solidFill>
                    <a:prstClr val="white"/>
                  </a:solidFill>
                  <a:effectLst/>
                  <a:uLnTx/>
                  <a:uFillTx/>
                  <a:latin typeface="Calibri" panose="020F0502020204030204"/>
                  <a:ea typeface="+mn-ea"/>
                  <a:cs typeface="+mn-cs"/>
                </a:rPr>
                <a:t>C</a:t>
              </a:r>
            </a:p>
          </p:txBody>
        </p:sp>
      </p:grpSp>
      <p:grpSp>
        <p:nvGrpSpPr>
          <p:cNvPr id="44" name="D"/>
          <p:cNvGrpSpPr/>
          <p:nvPr/>
        </p:nvGrpSpPr>
        <p:grpSpPr>
          <a:xfrm>
            <a:off x="1012721" y="3199566"/>
            <a:ext cx="11092815" cy="550609"/>
            <a:chOff x="1012721" y="3155986"/>
            <a:chExt cx="11092815" cy="550609"/>
          </a:xfrm>
        </p:grpSpPr>
        <p:sp>
          <p:nvSpPr>
            <p:cNvPr id="45" name="Yuvarlatılmış Dikdörtgen 44"/>
            <p:cNvSpPr/>
            <p:nvPr/>
          </p:nvSpPr>
          <p:spPr>
            <a:xfrm>
              <a:off x="1012723" y="3155986"/>
              <a:ext cx="11092813" cy="550607"/>
            </a:xfrm>
            <a:prstGeom prst="roundRect">
              <a:avLst>
                <a:gd name="adj" fmla="val 0"/>
              </a:avLst>
            </a:prstGeom>
            <a:solidFill>
              <a:schemeClr val="accent4">
                <a:lumMod val="40000"/>
                <a:lumOff val="60000"/>
              </a:schemeClr>
            </a:solidFill>
            <a:ln>
              <a:solidFill>
                <a:srgbClr val="134871"/>
              </a:solid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dirty="0">
                  <a:solidFill>
                    <a:schemeClr val="tx1"/>
                  </a:solidFill>
                </a:rPr>
                <a:t>Kur’an’ı Kerim’de salat diye geçer. </a:t>
              </a:r>
            </a:p>
          </p:txBody>
        </p:sp>
        <p:sp>
          <p:nvSpPr>
            <p:cNvPr id="46" name="İkizkenar Üçgen 45"/>
            <p:cNvSpPr/>
            <p:nvPr/>
          </p:nvSpPr>
          <p:spPr>
            <a:xfrm rot="5400000">
              <a:off x="1170037" y="2998672"/>
              <a:ext cx="550607" cy="865239"/>
            </a:xfrm>
            <a:prstGeom prst="triangle">
              <a:avLst>
                <a:gd name="adj" fmla="val 48215"/>
              </a:avLst>
            </a:prstGeom>
            <a:solidFill>
              <a:srgbClr val="5D98C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600" b="1" i="0" u="none" strike="noStrike" kern="1200" cap="none" spc="0" normalizeH="0" baseline="0" noProof="0" dirty="0">
                  <a:ln>
                    <a:noFill/>
                  </a:ln>
                  <a:solidFill>
                    <a:prstClr val="white"/>
                  </a:solidFill>
                  <a:effectLst/>
                  <a:uLnTx/>
                  <a:uFillTx/>
                  <a:latin typeface="Calibri" panose="020F0502020204030204"/>
                  <a:ea typeface="+mn-ea"/>
                  <a:cs typeface="+mn-cs"/>
                </a:rPr>
                <a:t>A</a:t>
              </a:r>
            </a:p>
          </p:txBody>
        </p:sp>
      </p:grpSp>
    </p:spTree>
    <p:extLst>
      <p:ext uri="{BB962C8B-B14F-4D97-AF65-F5344CB8AC3E}">
        <p14:creationId xmlns="" xmlns:p14="http://schemas.microsoft.com/office/powerpoint/2010/main" val="575035777"/>
      </p:ext>
    </p:extLst>
  </p:cSld>
  <p:clrMapOvr>
    <a:masterClrMapping/>
  </p:clrMapOvr>
  <p:transition spd="slow" advClick="0">
    <p:wheel spokes="1"/>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800"/>
                                        <p:tgtEl>
                                          <p:spTgt spid="55"/>
                                        </p:tgtEl>
                                      </p:cBhvr>
                                    </p:animEffect>
                                  </p:childTnLst>
                                  <p:subTnLst>
                                    <p:animClr clrSpc="rgb" dir="cw">
                                      <p:cBhvr override="childStyle">
                                        <p:cTn dur="1" fill="hold" display="0" masterRel="nextClick" afterEffect="1"/>
                                        <p:tgtEl>
                                          <p:spTgt spid="55"/>
                                        </p:tgtEl>
                                        <p:attrNameLst>
                                          <p:attrName>ppt_c</p:attrName>
                                        </p:attrNameLst>
                                      </p:cBhvr>
                                      <p:to>
                                        <a:srgbClr val="009900"/>
                                      </p:to>
                                    </p:animClr>
                                    <p:audio>
                                      <p:cMediaNode vol="100000">
                                        <p:cTn display="0" masterRel="sameClick">
                                          <p:stCondLst>
                                            <p:cond evt="begin" delay="0">
                                              <p:tn val="5"/>
                                            </p:cond>
                                          </p:stCondLst>
                                          <p:endCondLst>
                                            <p:cond evt="onStopAudio" delay="0">
                                              <p:tgtEl>
                                                <p:sldTgt/>
                                              </p:tgtEl>
                                            </p:cond>
                                          </p:endCondLst>
                                        </p:cTn>
                                        <p:tgtEl>
                                          <p:sndTgt r:embed="rId2" name="Doğru (online-audio-converter.com).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38"/>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900"/>
                                        <p:tgtEl>
                                          <p:spTgt spid="52"/>
                                        </p:tgtEl>
                                      </p:cBhvr>
                                    </p:animEffect>
                                  </p:childTnLst>
                                  <p:subTnLst>
                                    <p:audio>
                                      <p:cMediaNode vol="100000">
                                        <p:cTn display="0" masterRel="sameClick">
                                          <p:stCondLst>
                                            <p:cond evt="begin" delay="0">
                                              <p:tn val="11"/>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38"/>
                  </p:tgtEl>
                </p:cond>
              </p:nextCondLst>
            </p:seq>
            <p:seq concurrent="1" nextAc="seek">
              <p:cTn id="14" restart="whenNotActive" fill="hold" evtFilter="cancelBubble" nodeType="interactiveSeq">
                <p:stCondLst>
                  <p:cond evt="onClick" delay="0">
                    <p:tgtEl>
                      <p:spTgt spid="41"/>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1000"/>
                                        <p:tgtEl>
                                          <p:spTgt spid="53"/>
                                        </p:tgtEl>
                                      </p:cBhvr>
                                    </p:animEffect>
                                  </p:childTnLst>
                                  <p:subTnLst>
                                    <p:audio>
                                      <p:cMediaNode>
                                        <p:cTn display="0" masterRel="sameClick">
                                          <p:stCondLst>
                                            <p:cond evt="begin" delay="0">
                                              <p:tn val="17"/>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41"/>
                  </p:tgtEl>
                </p:cond>
              </p:nextCondLst>
            </p:seq>
            <p:seq concurrent="1" nextAc="seek">
              <p:cTn id="20" restart="whenNotActive" fill="hold" evtFilter="cancelBubble" nodeType="interactiveSeq">
                <p:stCondLst>
                  <p:cond evt="onClick" delay="0">
                    <p:tgtEl>
                      <p:spTgt spid="44"/>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800"/>
                                        <p:tgtEl>
                                          <p:spTgt spid="54"/>
                                        </p:tgtEl>
                                      </p:cBhvr>
                                    </p:animEffect>
                                  </p:childTnLst>
                                  <p:subTnLst>
                                    <p:audio>
                                      <p:cMediaNode vol="100000">
                                        <p:cTn display="0" masterRel="sameClick">
                                          <p:stCondLst>
                                            <p:cond evt="begin" delay="0">
                                              <p:tn val="23"/>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44"/>
                  </p:tgtEl>
                </p:cond>
              </p:nextCondLst>
            </p:seq>
          </p:childTnLst>
        </p:cTn>
      </p:par>
    </p:tnLst>
    <p:bldLst>
      <p:bldP spid="52" grpId="0" animBg="1"/>
      <p:bldP spid="53" grpId="0" animBg="1"/>
      <p:bldP spid="54" grpId="0" animBg="1"/>
      <p:bldP spid="5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chemeClr val="accent3">
                <a:lumMod val="20000"/>
                <a:lumOff val="80000"/>
              </a:schemeClr>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2" name="Dikdörtgen 51"/>
          <p:cNvSpPr/>
          <p:nvPr/>
        </p:nvSpPr>
        <p:spPr>
          <a:xfrm>
            <a:off x="218970" y="3941123"/>
            <a:ext cx="795184" cy="625476"/>
          </a:xfrm>
          <a:prstGeom prst="rect">
            <a:avLst/>
          </a:prstGeom>
          <a:blipFill>
            <a:blip r:embed="rId4" cstate="print"/>
            <a:stretch>
              <a:fillRect/>
            </a:stretch>
          </a:blipFill>
          <a:ln w="28575">
            <a:solidFill>
              <a:srgbClr val="F362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3" name="Dikdörtgen 52"/>
          <p:cNvSpPr/>
          <p:nvPr/>
        </p:nvSpPr>
        <p:spPr>
          <a:xfrm>
            <a:off x="218970" y="4814087"/>
            <a:ext cx="793750" cy="625476"/>
          </a:xfrm>
          <a:prstGeom prst="rect">
            <a:avLst/>
          </a:prstGeom>
          <a:blipFill>
            <a:blip r:embed="rId4" cstate="print"/>
            <a:stretch>
              <a:fillRect/>
            </a:stretch>
          </a:blipFill>
          <a:ln w="28575">
            <a:solidFill>
              <a:srgbClr val="F362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4" name="Dikdörtgen 53"/>
          <p:cNvSpPr/>
          <p:nvPr/>
        </p:nvSpPr>
        <p:spPr>
          <a:xfrm>
            <a:off x="218970" y="5632255"/>
            <a:ext cx="793750" cy="625478"/>
          </a:xfrm>
          <a:prstGeom prst="rect">
            <a:avLst/>
          </a:prstGeom>
          <a:blipFill>
            <a:blip r:embed="rId4" cstate="print"/>
            <a:stretch>
              <a:fillRect/>
            </a:stretch>
          </a:blipFill>
          <a:ln w="28575">
            <a:solidFill>
              <a:srgbClr val="F362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5" name="Dikdörtgen 54"/>
          <p:cNvSpPr/>
          <p:nvPr/>
        </p:nvSpPr>
        <p:spPr>
          <a:xfrm>
            <a:off x="218970" y="3123221"/>
            <a:ext cx="793750" cy="632812"/>
          </a:xfrm>
          <a:prstGeom prst="rect">
            <a:avLst/>
          </a:prstGeom>
          <a:blipFill>
            <a:blip r:embed="rId5" cstate="print"/>
            <a:stretch>
              <a:fillRect/>
            </a:stretch>
          </a:blipFill>
          <a:ln w="28575"/>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44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72" name="İçerik Yer Tutucusu 2"/>
          <p:cNvSpPr txBox="1">
            <a:spLocks/>
          </p:cNvSpPr>
          <p:nvPr/>
        </p:nvSpPr>
        <p:spPr>
          <a:xfrm>
            <a:off x="86463" y="1"/>
            <a:ext cx="12069698" cy="3073782"/>
          </a:xfrm>
          <a:prstGeom prst="rect">
            <a:avLst/>
          </a:prstGeom>
          <a:solidFill>
            <a:schemeClr val="accent1">
              <a:lumMod val="20000"/>
              <a:lumOff val="80000"/>
            </a:schemeClr>
          </a:solidFill>
          <a:ln w="12700">
            <a:solidFill>
              <a:srgbClr val="134871"/>
            </a:solidFill>
          </a:ln>
          <a:effectLst>
            <a:outerShdw blurRad="50800" dist="38100" dir="8100000" algn="tr"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dk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dk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dk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9pPr>
          </a:lstStyle>
          <a:p>
            <a:pPr algn="just"/>
            <a:r>
              <a:rPr lang="tr-TR" sz="2800" dirty="0"/>
              <a:t>Hz. Muhammed, “Birinizin kapısı önünde günde beş defa yıkandığı bir nehir olsa, o kimsede kir namına bir şeyin kalabileceğini düşünebilir misiniz?” diye sorar. Sahabe, “Hiç kir kalmaz.” diye cevap verir. Bunun üzerine Peygamberimiz, “İşte beş vakit namaz da böyledir, Allah bu namazlarla günahları yok eder.” </a:t>
            </a:r>
            <a:r>
              <a:rPr lang="tr-TR" sz="2000" i="1" dirty="0"/>
              <a:t>Hz. Muhammed (sav)</a:t>
            </a:r>
          </a:p>
          <a:p>
            <a:pPr algn="just"/>
            <a:r>
              <a:rPr lang="tr-TR" sz="3200" b="1" dirty="0"/>
              <a:t>2. Peygamberimiz bu hadis-i şerifinde namazının hangi yönüne </a:t>
            </a:r>
            <a:r>
              <a:rPr lang="tr-TR" sz="3200" b="1" u="sng" dirty="0"/>
              <a:t>değinmiştir?</a:t>
            </a:r>
            <a:endParaRPr lang="tr-TR" sz="4800" b="1" u="sng" dirty="0"/>
          </a:p>
        </p:txBody>
      </p:sp>
      <p:sp>
        <p:nvSpPr>
          <p:cNvPr id="26" name="Rectangle 6">
            <a:extLst>
              <a:ext uri="{FF2B5EF4-FFF2-40B4-BE49-F238E27FC236}">
                <a16:creationId xmlns="" xmlns:a16="http://schemas.microsoft.com/office/drawing/2014/main" id="{9007CF10-9BCC-4C67-A2C9-6EDAD53EEC34}"/>
              </a:ext>
            </a:extLst>
          </p:cNvPr>
          <p:cNvSpPr/>
          <p:nvPr/>
        </p:nvSpPr>
        <p:spPr>
          <a:xfrm>
            <a:off x="0" y="6496544"/>
            <a:ext cx="12192000" cy="388376"/>
          </a:xfrm>
          <a:prstGeom prst="rect">
            <a:avLst/>
          </a:prstGeom>
          <a:gradFill flip="none" rotWithShape="1">
            <a:gsLst>
              <a:gs pos="16830">
                <a:srgbClr val="B3B3B3">
                  <a:alpha val="70000"/>
                </a:srgbClr>
              </a:gs>
              <a:gs pos="0">
                <a:srgbClr val="C0C0C0"/>
              </a:gs>
              <a:gs pos="100000">
                <a:srgbClr val="77777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Komut Düğmesi: Geri veya Önceki 26">
            <a:hlinkClick r:id="" action="ppaction://hlinkshowjump?jump=previousslide" highlightClick="1"/>
          </p:cNvPr>
          <p:cNvSpPr/>
          <p:nvPr/>
        </p:nvSpPr>
        <p:spPr>
          <a:xfrm>
            <a:off x="10619874" y="6496544"/>
            <a:ext cx="437317" cy="361456"/>
          </a:xfrm>
          <a:prstGeom prst="actionButtonBackPrevious">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Komut Düğmesi: İleri veya Sonraki 27">
            <a:hlinkClick r:id="" action="ppaction://hlinkshowjump?jump=nextslide" highlightClick="1"/>
          </p:cNvPr>
          <p:cNvSpPr/>
          <p:nvPr/>
        </p:nvSpPr>
        <p:spPr>
          <a:xfrm>
            <a:off x="11743376" y="6496544"/>
            <a:ext cx="412785" cy="372343"/>
          </a:xfrm>
          <a:prstGeom prst="actionButtonForwardNext">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Komut Düğmesi: Giriş 28">
            <a:hlinkClick r:id="" action="ppaction://hlinkshowjump?jump=firstslide" highlightClick="1"/>
          </p:cNvPr>
          <p:cNvSpPr/>
          <p:nvPr/>
        </p:nvSpPr>
        <p:spPr>
          <a:xfrm>
            <a:off x="11137184" y="6496544"/>
            <a:ext cx="526199" cy="372343"/>
          </a:xfrm>
          <a:prstGeom prst="actionButtonHome">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4" name="Doğru"/>
          <p:cNvGrpSpPr/>
          <p:nvPr/>
        </p:nvGrpSpPr>
        <p:grpSpPr>
          <a:xfrm>
            <a:off x="1012721" y="3155986"/>
            <a:ext cx="11092815" cy="550609"/>
            <a:chOff x="1012721" y="3155986"/>
            <a:chExt cx="11092815" cy="550609"/>
          </a:xfrm>
        </p:grpSpPr>
        <p:sp>
          <p:nvSpPr>
            <p:cNvPr id="2" name="Yuvarlatılmış Dikdörtgen 1"/>
            <p:cNvSpPr/>
            <p:nvPr/>
          </p:nvSpPr>
          <p:spPr>
            <a:xfrm>
              <a:off x="1012723" y="3155986"/>
              <a:ext cx="11092813" cy="550607"/>
            </a:xfrm>
            <a:prstGeom prst="roundRect">
              <a:avLst>
                <a:gd name="adj" fmla="val 0"/>
              </a:avLst>
            </a:prstGeom>
            <a:solidFill>
              <a:schemeClr val="accent4">
                <a:lumMod val="40000"/>
                <a:lumOff val="60000"/>
              </a:schemeClr>
            </a:solidFill>
            <a:ln>
              <a:solidFill>
                <a:srgbClr val="134871"/>
              </a:solid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dirty="0">
                  <a:solidFill>
                    <a:schemeClr val="tx1"/>
                  </a:solidFill>
                </a:rPr>
                <a:t>Namazın günahlardan arındırdığına</a:t>
              </a:r>
            </a:p>
          </p:txBody>
        </p:sp>
        <p:sp>
          <p:nvSpPr>
            <p:cNvPr id="3" name="İkizkenar Üçgen 2"/>
            <p:cNvSpPr/>
            <p:nvPr/>
          </p:nvSpPr>
          <p:spPr>
            <a:xfrm rot="5400000">
              <a:off x="1170037" y="2998672"/>
              <a:ext cx="550607" cy="865239"/>
            </a:xfrm>
            <a:prstGeom prst="triangle">
              <a:avLst>
                <a:gd name="adj" fmla="val 48215"/>
              </a:avLst>
            </a:prstGeom>
            <a:ln>
              <a:solidFill>
                <a:srgbClr val="13487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600" b="1" i="0" u="none" strike="noStrike" kern="1200" cap="none" spc="0" normalizeH="0" baseline="0" noProof="0" dirty="0">
                  <a:ln>
                    <a:noFill/>
                  </a:ln>
                  <a:solidFill>
                    <a:prstClr val="white"/>
                  </a:solidFill>
                  <a:effectLst/>
                  <a:uLnTx/>
                  <a:uFillTx/>
                  <a:latin typeface="Calibri" panose="020F0502020204030204"/>
                  <a:ea typeface="+mn-ea"/>
                  <a:cs typeface="+mn-cs"/>
                </a:rPr>
                <a:t>A</a:t>
              </a:r>
            </a:p>
          </p:txBody>
        </p:sp>
      </p:grpSp>
      <p:grpSp>
        <p:nvGrpSpPr>
          <p:cNvPr id="38" name="B"/>
          <p:cNvGrpSpPr/>
          <p:nvPr/>
        </p:nvGrpSpPr>
        <p:grpSpPr>
          <a:xfrm>
            <a:off x="1012720" y="3999413"/>
            <a:ext cx="11092816" cy="550610"/>
            <a:chOff x="1012720" y="3155986"/>
            <a:chExt cx="11092816" cy="550610"/>
          </a:xfrm>
        </p:grpSpPr>
        <p:sp>
          <p:nvSpPr>
            <p:cNvPr id="39" name="Yuvarlatılmış Dikdörtgen 38"/>
            <p:cNvSpPr/>
            <p:nvPr/>
          </p:nvSpPr>
          <p:spPr>
            <a:xfrm>
              <a:off x="1012723" y="3155986"/>
              <a:ext cx="11092813" cy="550607"/>
            </a:xfrm>
            <a:prstGeom prst="roundRect">
              <a:avLst>
                <a:gd name="adj" fmla="val 0"/>
              </a:avLst>
            </a:prstGeom>
            <a:solidFill>
              <a:schemeClr val="accent4">
                <a:lumMod val="40000"/>
                <a:lumOff val="60000"/>
              </a:schemeClr>
            </a:solidFill>
            <a:ln>
              <a:solidFill>
                <a:srgbClr val="134871"/>
              </a:solid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tr-TR" sz="3600" dirty="0">
                  <a:solidFill>
                    <a:schemeClr val="tx1"/>
                  </a:solidFill>
                </a:rPr>
                <a:t>Namazın dinin en önemli ibadeti olduğuna</a:t>
              </a:r>
              <a:r>
                <a:rPr kumimoji="0" lang="tr-TR" sz="3200" b="0" i="0" u="none" strike="noStrike" kern="1200" cap="none" spc="0" normalizeH="0" baseline="0" noProof="0" dirty="0">
                  <a:ln>
                    <a:noFill/>
                  </a:ln>
                  <a:solidFill>
                    <a:schemeClr val="tx1"/>
                  </a:solidFill>
                  <a:effectLst/>
                  <a:uLnTx/>
                  <a:uFillTx/>
                  <a:latin typeface="Calibri" panose="020F0502020204030204"/>
                  <a:ea typeface="+mn-ea"/>
                  <a:cs typeface="+mn-cs"/>
                </a:rPr>
                <a:t> </a:t>
              </a:r>
            </a:p>
          </p:txBody>
        </p:sp>
        <p:sp>
          <p:nvSpPr>
            <p:cNvPr id="40" name="İkizkenar Üçgen 39"/>
            <p:cNvSpPr/>
            <p:nvPr/>
          </p:nvSpPr>
          <p:spPr>
            <a:xfrm rot="5400000">
              <a:off x="1170034" y="2998672"/>
              <a:ext cx="550610" cy="865237"/>
            </a:xfrm>
            <a:prstGeom prst="triangle">
              <a:avLst>
                <a:gd name="adj" fmla="val 48215"/>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600" b="1" i="0" u="none" strike="noStrike" kern="1200" cap="none" spc="0" normalizeH="0" baseline="0" noProof="0" dirty="0">
                  <a:ln>
                    <a:noFill/>
                  </a:ln>
                  <a:solidFill>
                    <a:prstClr val="white"/>
                  </a:solidFill>
                  <a:effectLst/>
                  <a:uLnTx/>
                  <a:uFillTx/>
                  <a:latin typeface="Calibri" panose="020F0502020204030204"/>
                  <a:ea typeface="+mn-ea"/>
                  <a:cs typeface="+mn-cs"/>
                </a:rPr>
                <a:t>B</a:t>
              </a:r>
            </a:p>
          </p:txBody>
        </p:sp>
      </p:grpSp>
      <p:grpSp>
        <p:nvGrpSpPr>
          <p:cNvPr id="41" name="C"/>
          <p:cNvGrpSpPr/>
          <p:nvPr/>
        </p:nvGrpSpPr>
        <p:grpSpPr>
          <a:xfrm>
            <a:off x="1012721" y="4842840"/>
            <a:ext cx="11092815" cy="550609"/>
            <a:chOff x="1012721" y="3155986"/>
            <a:chExt cx="11092815" cy="550609"/>
          </a:xfrm>
        </p:grpSpPr>
        <p:sp>
          <p:nvSpPr>
            <p:cNvPr id="42" name="Yuvarlatılmış Dikdörtgen 41"/>
            <p:cNvSpPr/>
            <p:nvPr/>
          </p:nvSpPr>
          <p:spPr>
            <a:xfrm>
              <a:off x="1012723" y="3155986"/>
              <a:ext cx="11092813" cy="550607"/>
            </a:xfrm>
            <a:prstGeom prst="roundRect">
              <a:avLst>
                <a:gd name="adj" fmla="val 0"/>
              </a:avLst>
            </a:prstGeom>
            <a:solidFill>
              <a:schemeClr val="accent4">
                <a:lumMod val="40000"/>
                <a:lumOff val="60000"/>
              </a:schemeClr>
            </a:solidFill>
            <a:ln>
              <a:solidFill>
                <a:srgbClr val="134871"/>
              </a:solid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tr-TR" sz="3600" dirty="0">
                  <a:solidFill>
                    <a:schemeClr val="tx1"/>
                  </a:solidFill>
                </a:rPr>
                <a:t>Namazın Allah’a karşı gelmekten sakındırdığına</a:t>
              </a:r>
              <a:endParaRPr kumimoji="0" lang="tr-TR" sz="3600" b="0" i="0" u="none" strike="noStrike" kern="1200" cap="none" spc="0" normalizeH="0" baseline="0" noProof="0" dirty="0">
                <a:ln>
                  <a:noFill/>
                </a:ln>
                <a:solidFill>
                  <a:schemeClr val="tx1"/>
                </a:solidFill>
                <a:effectLst/>
                <a:uLnTx/>
                <a:uFillTx/>
                <a:latin typeface="Calibri" panose="020F0502020204030204"/>
              </a:endParaRPr>
            </a:p>
          </p:txBody>
        </p:sp>
        <p:sp>
          <p:nvSpPr>
            <p:cNvPr id="43" name="İkizkenar Üçgen 42"/>
            <p:cNvSpPr/>
            <p:nvPr/>
          </p:nvSpPr>
          <p:spPr>
            <a:xfrm rot="5400000">
              <a:off x="1170037" y="2998672"/>
              <a:ext cx="550607" cy="865239"/>
            </a:xfrm>
            <a:prstGeom prst="triangle">
              <a:avLst>
                <a:gd name="adj" fmla="val 48215"/>
              </a:avLst>
            </a:prstGeom>
            <a:solidFill>
              <a:srgbClr val="00B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600" b="1" i="0" u="none" strike="noStrike" kern="1200" cap="none" spc="0" normalizeH="0" baseline="0" noProof="0" dirty="0">
                  <a:ln>
                    <a:noFill/>
                  </a:ln>
                  <a:solidFill>
                    <a:prstClr val="white"/>
                  </a:solidFill>
                  <a:effectLst/>
                  <a:uLnTx/>
                  <a:uFillTx/>
                  <a:latin typeface="Calibri" panose="020F0502020204030204"/>
                  <a:ea typeface="+mn-ea"/>
                  <a:cs typeface="+mn-cs"/>
                </a:rPr>
                <a:t>C</a:t>
              </a:r>
            </a:p>
          </p:txBody>
        </p:sp>
      </p:grpSp>
      <p:grpSp>
        <p:nvGrpSpPr>
          <p:cNvPr id="44" name="D"/>
          <p:cNvGrpSpPr/>
          <p:nvPr/>
        </p:nvGrpSpPr>
        <p:grpSpPr>
          <a:xfrm>
            <a:off x="1012721" y="5686267"/>
            <a:ext cx="11092815" cy="550609"/>
            <a:chOff x="1012721" y="3155986"/>
            <a:chExt cx="11092815" cy="550609"/>
          </a:xfrm>
        </p:grpSpPr>
        <p:sp>
          <p:nvSpPr>
            <p:cNvPr id="45" name="Yuvarlatılmış Dikdörtgen 44"/>
            <p:cNvSpPr/>
            <p:nvPr/>
          </p:nvSpPr>
          <p:spPr>
            <a:xfrm>
              <a:off x="1012723" y="3155986"/>
              <a:ext cx="11092813" cy="550607"/>
            </a:xfrm>
            <a:prstGeom prst="roundRect">
              <a:avLst>
                <a:gd name="adj" fmla="val 0"/>
              </a:avLst>
            </a:prstGeom>
            <a:solidFill>
              <a:schemeClr val="accent4">
                <a:lumMod val="40000"/>
                <a:lumOff val="60000"/>
              </a:schemeClr>
            </a:solidFill>
            <a:ln>
              <a:solidFill>
                <a:srgbClr val="134871"/>
              </a:solid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dirty="0">
                  <a:solidFill>
                    <a:schemeClr val="tx1"/>
                  </a:solidFill>
                </a:rPr>
                <a:t>Namazın farz bir ibadet olduğunu</a:t>
              </a:r>
            </a:p>
          </p:txBody>
        </p:sp>
        <p:sp>
          <p:nvSpPr>
            <p:cNvPr id="46" name="İkizkenar Üçgen 45"/>
            <p:cNvSpPr/>
            <p:nvPr/>
          </p:nvSpPr>
          <p:spPr>
            <a:xfrm rot="5400000">
              <a:off x="1170037" y="2998672"/>
              <a:ext cx="550607" cy="865239"/>
            </a:xfrm>
            <a:prstGeom prst="triangle">
              <a:avLst>
                <a:gd name="adj" fmla="val 48215"/>
              </a:avLst>
            </a:prstGeom>
            <a:solidFill>
              <a:srgbClr val="13487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600" b="1" i="0" u="none" strike="noStrike" kern="1200" cap="none" spc="0" normalizeH="0" baseline="0" noProof="0" dirty="0">
                  <a:ln>
                    <a:noFill/>
                  </a:ln>
                  <a:solidFill>
                    <a:prstClr val="white"/>
                  </a:solidFill>
                  <a:effectLst/>
                  <a:uLnTx/>
                  <a:uFillTx/>
                  <a:latin typeface="Calibri" panose="020F0502020204030204"/>
                  <a:ea typeface="+mn-ea"/>
                  <a:cs typeface="+mn-cs"/>
                </a:rPr>
                <a:t>D</a:t>
              </a:r>
            </a:p>
          </p:txBody>
        </p:sp>
      </p:grpSp>
    </p:spTree>
    <p:extLst>
      <p:ext uri="{BB962C8B-B14F-4D97-AF65-F5344CB8AC3E}">
        <p14:creationId xmlns="" xmlns:p14="http://schemas.microsoft.com/office/powerpoint/2010/main" val="2869381742"/>
      </p:ext>
    </p:extLst>
  </p:cSld>
  <p:clrMapOvr>
    <a:masterClrMapping/>
  </p:clrMapOvr>
  <mc:AlternateContent xmlns:mc="http://schemas.openxmlformats.org/markup-compatibility/2006">
    <mc:Choice xmlns="" xmlns:p14="http://schemas.microsoft.com/office/powerpoint/2010/main" Requires="p14">
      <p:transition spd="slow" p14:dur="1400" advClick="0">
        <p14:doors dir="vert"/>
      </p:transition>
    </mc:Choice>
    <mc:Fallback>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800"/>
                                        <p:tgtEl>
                                          <p:spTgt spid="55"/>
                                        </p:tgtEl>
                                      </p:cBhvr>
                                    </p:animEffect>
                                  </p:childTnLst>
                                  <p:subTnLst>
                                    <p:animClr clrSpc="rgb" dir="cw">
                                      <p:cBhvr override="childStyle">
                                        <p:cTn dur="1" fill="hold" display="0" masterRel="nextClick" afterEffect="1"/>
                                        <p:tgtEl>
                                          <p:spTgt spid="55"/>
                                        </p:tgtEl>
                                        <p:attrNameLst>
                                          <p:attrName>ppt_c</p:attrName>
                                        </p:attrNameLst>
                                      </p:cBhvr>
                                      <p:to>
                                        <a:srgbClr val="009900"/>
                                      </p:to>
                                    </p:animClr>
                                    <p:audio>
                                      <p:cMediaNode vol="100000">
                                        <p:cTn display="0" masterRel="sameClick">
                                          <p:stCondLst>
                                            <p:cond evt="begin" delay="0">
                                              <p:tn val="5"/>
                                            </p:cond>
                                          </p:stCondLst>
                                          <p:endCondLst>
                                            <p:cond evt="onStopAudio" delay="0">
                                              <p:tgtEl>
                                                <p:sldTgt/>
                                              </p:tgtEl>
                                            </p:cond>
                                          </p:endCondLst>
                                        </p:cTn>
                                        <p:tgtEl>
                                          <p:sndTgt r:embed="rId2" name="Doğru (online-audio-converter.com).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38"/>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900"/>
                                        <p:tgtEl>
                                          <p:spTgt spid="52"/>
                                        </p:tgtEl>
                                      </p:cBhvr>
                                    </p:animEffect>
                                  </p:childTnLst>
                                  <p:subTnLst>
                                    <p:audio>
                                      <p:cMediaNode vol="100000">
                                        <p:cTn display="0" masterRel="sameClick">
                                          <p:stCondLst>
                                            <p:cond evt="begin" delay="0">
                                              <p:tn val="11"/>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38"/>
                  </p:tgtEl>
                </p:cond>
              </p:nextCondLst>
            </p:seq>
            <p:seq concurrent="1" nextAc="seek">
              <p:cTn id="14" restart="whenNotActive" fill="hold" evtFilter="cancelBubble" nodeType="interactiveSeq">
                <p:stCondLst>
                  <p:cond evt="onClick" delay="0">
                    <p:tgtEl>
                      <p:spTgt spid="41"/>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1000"/>
                                        <p:tgtEl>
                                          <p:spTgt spid="53"/>
                                        </p:tgtEl>
                                      </p:cBhvr>
                                    </p:animEffect>
                                  </p:childTnLst>
                                  <p:subTnLst>
                                    <p:audio>
                                      <p:cMediaNode>
                                        <p:cTn display="0" masterRel="sameClick">
                                          <p:stCondLst>
                                            <p:cond evt="begin" delay="0">
                                              <p:tn val="17"/>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41"/>
                  </p:tgtEl>
                </p:cond>
              </p:nextCondLst>
            </p:seq>
            <p:seq concurrent="1" nextAc="seek">
              <p:cTn id="20" restart="whenNotActive" fill="hold" evtFilter="cancelBubble" nodeType="interactiveSeq">
                <p:stCondLst>
                  <p:cond evt="onClick" delay="0">
                    <p:tgtEl>
                      <p:spTgt spid="44"/>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800"/>
                                        <p:tgtEl>
                                          <p:spTgt spid="54"/>
                                        </p:tgtEl>
                                      </p:cBhvr>
                                    </p:animEffect>
                                  </p:childTnLst>
                                  <p:subTnLst>
                                    <p:audio>
                                      <p:cMediaNode vol="100000">
                                        <p:cTn display="0" masterRel="sameClick">
                                          <p:stCondLst>
                                            <p:cond evt="begin" delay="0">
                                              <p:tn val="23"/>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44"/>
                  </p:tgtEl>
                </p:cond>
              </p:nextCondLst>
            </p:seq>
          </p:childTnLst>
        </p:cTn>
      </p:par>
    </p:tnLst>
    <p:bldLst>
      <p:bldP spid="52" grpId="0" animBg="1"/>
      <p:bldP spid="53" grpId="0" animBg="1"/>
      <p:bldP spid="54" grpId="0" animBg="1"/>
      <p:bldP spid="5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chemeClr val="accent3">
                <a:lumMod val="20000"/>
                <a:lumOff val="80000"/>
              </a:schemeClr>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2" name="Dikdörtgen 51"/>
          <p:cNvSpPr/>
          <p:nvPr/>
        </p:nvSpPr>
        <p:spPr>
          <a:xfrm>
            <a:off x="217536" y="3377419"/>
            <a:ext cx="795184" cy="625476"/>
          </a:xfrm>
          <a:prstGeom prst="rect">
            <a:avLst/>
          </a:prstGeom>
          <a:blipFill>
            <a:blip r:embed="rId4" cstate="print"/>
            <a:stretch>
              <a:fillRect/>
            </a:stretch>
          </a:blipFill>
          <a:ln w="28575">
            <a:solidFill>
              <a:srgbClr val="F362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3" name="Dikdörtgen 52"/>
          <p:cNvSpPr/>
          <p:nvPr/>
        </p:nvSpPr>
        <p:spPr>
          <a:xfrm>
            <a:off x="218970" y="4873373"/>
            <a:ext cx="793750" cy="625476"/>
          </a:xfrm>
          <a:prstGeom prst="rect">
            <a:avLst/>
          </a:prstGeom>
          <a:blipFill>
            <a:blip r:embed="rId4" cstate="print"/>
            <a:stretch>
              <a:fillRect/>
            </a:stretch>
          </a:blipFill>
          <a:ln w="28575">
            <a:solidFill>
              <a:srgbClr val="F362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4" name="Dikdörtgen 53"/>
          <p:cNvSpPr/>
          <p:nvPr/>
        </p:nvSpPr>
        <p:spPr>
          <a:xfrm>
            <a:off x="218970" y="5632255"/>
            <a:ext cx="793750" cy="625478"/>
          </a:xfrm>
          <a:prstGeom prst="rect">
            <a:avLst/>
          </a:prstGeom>
          <a:blipFill>
            <a:blip r:embed="rId4" cstate="print"/>
            <a:stretch>
              <a:fillRect/>
            </a:stretch>
          </a:blipFill>
          <a:ln w="28575">
            <a:solidFill>
              <a:srgbClr val="F362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5" name="Dikdörtgen 54"/>
          <p:cNvSpPr/>
          <p:nvPr/>
        </p:nvSpPr>
        <p:spPr>
          <a:xfrm>
            <a:off x="217536" y="4132730"/>
            <a:ext cx="793750" cy="632812"/>
          </a:xfrm>
          <a:prstGeom prst="rect">
            <a:avLst/>
          </a:prstGeom>
          <a:blipFill>
            <a:blip r:embed="rId5" cstate="print"/>
            <a:stretch>
              <a:fillRect/>
            </a:stretch>
          </a:blipFill>
          <a:ln w="28575"/>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44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72" name="İçerik Yer Tutucusu 2"/>
          <p:cNvSpPr txBox="1">
            <a:spLocks/>
          </p:cNvSpPr>
          <p:nvPr/>
        </p:nvSpPr>
        <p:spPr>
          <a:xfrm>
            <a:off x="1" y="0"/>
            <a:ext cx="12192000" cy="3278439"/>
          </a:xfrm>
          <a:prstGeom prst="rect">
            <a:avLst/>
          </a:prstGeom>
          <a:solidFill>
            <a:schemeClr val="accent1">
              <a:lumMod val="20000"/>
              <a:lumOff val="80000"/>
            </a:schemeClr>
          </a:solidFill>
          <a:ln w="31750">
            <a:solidFill>
              <a:srgbClr val="134871"/>
            </a:solidFill>
          </a:ln>
          <a:effectLst>
            <a:outerShdw blurRad="50800" dist="38100" dir="8100000" algn="tr"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dk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dk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dk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9pPr>
          </a:lstStyle>
          <a:p>
            <a:pPr algn="l">
              <a:lnSpc>
                <a:spcPct val="100000"/>
              </a:lnSpc>
            </a:pPr>
            <a:r>
              <a:rPr lang="tr-TR" sz="3200" dirty="0"/>
              <a:t>I. Namaz akıllı ve ergenlik çağına girmiş bütün Müslümanlara farzdır.</a:t>
            </a:r>
          </a:p>
          <a:p>
            <a:pPr algn="l">
              <a:lnSpc>
                <a:spcPct val="100000"/>
              </a:lnSpc>
            </a:pPr>
            <a:r>
              <a:rPr lang="tr-TR" sz="3200" dirty="0"/>
              <a:t>II. Namaz, Allah’ın verdiği nimetlere bir şükürdür.</a:t>
            </a:r>
          </a:p>
          <a:p>
            <a:pPr algn="l">
              <a:lnSpc>
                <a:spcPct val="100000"/>
              </a:lnSpc>
            </a:pPr>
            <a:r>
              <a:rPr lang="tr-TR" sz="3200" dirty="0"/>
              <a:t>III. Kulun ahirette ilk olarak hesaba çekileceği ibadet namazdır.</a:t>
            </a:r>
          </a:p>
          <a:p>
            <a:pPr algn="l">
              <a:lnSpc>
                <a:spcPct val="100000"/>
              </a:lnSpc>
            </a:pPr>
            <a:r>
              <a:rPr lang="tr-TR" sz="4000" b="1" dirty="0"/>
              <a:t>3. Yukarıda verilenlerden hangileri </a:t>
            </a:r>
            <a:r>
              <a:rPr lang="tr-TR" sz="4000" b="1" u="sng" dirty="0"/>
              <a:t>doğrudur?</a:t>
            </a:r>
          </a:p>
        </p:txBody>
      </p:sp>
      <p:sp>
        <p:nvSpPr>
          <p:cNvPr id="26" name="Rectangle 6">
            <a:extLst>
              <a:ext uri="{FF2B5EF4-FFF2-40B4-BE49-F238E27FC236}">
                <a16:creationId xmlns="" xmlns:a16="http://schemas.microsoft.com/office/drawing/2014/main" id="{9007CF10-9BCC-4C67-A2C9-6EDAD53EEC34}"/>
              </a:ext>
            </a:extLst>
          </p:cNvPr>
          <p:cNvSpPr/>
          <p:nvPr/>
        </p:nvSpPr>
        <p:spPr>
          <a:xfrm>
            <a:off x="0" y="6496544"/>
            <a:ext cx="12192000" cy="388376"/>
          </a:xfrm>
          <a:prstGeom prst="rect">
            <a:avLst/>
          </a:prstGeom>
          <a:gradFill flip="none" rotWithShape="1">
            <a:gsLst>
              <a:gs pos="16830">
                <a:srgbClr val="B3B3B3">
                  <a:alpha val="70000"/>
                </a:srgbClr>
              </a:gs>
              <a:gs pos="0">
                <a:srgbClr val="C0C0C0"/>
              </a:gs>
              <a:gs pos="100000">
                <a:srgbClr val="77777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Komut Düğmesi: Geri veya Önceki 26">
            <a:hlinkClick r:id="" action="ppaction://hlinkshowjump?jump=previousslide" highlightClick="1"/>
          </p:cNvPr>
          <p:cNvSpPr/>
          <p:nvPr/>
        </p:nvSpPr>
        <p:spPr>
          <a:xfrm>
            <a:off x="10619874" y="6496544"/>
            <a:ext cx="437317" cy="361456"/>
          </a:xfrm>
          <a:prstGeom prst="actionButtonBackPrevious">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Komut Düğmesi: İleri veya Sonraki 27">
            <a:hlinkClick r:id="" action="ppaction://hlinkshowjump?jump=nextslide" highlightClick="1"/>
          </p:cNvPr>
          <p:cNvSpPr/>
          <p:nvPr/>
        </p:nvSpPr>
        <p:spPr>
          <a:xfrm>
            <a:off x="11743376" y="6496544"/>
            <a:ext cx="412785" cy="372343"/>
          </a:xfrm>
          <a:prstGeom prst="actionButtonForwardNext">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Komut Düğmesi: Giriş 28">
            <a:hlinkClick r:id="" action="ppaction://hlinkshowjump?jump=firstslide" highlightClick="1"/>
          </p:cNvPr>
          <p:cNvSpPr/>
          <p:nvPr/>
        </p:nvSpPr>
        <p:spPr>
          <a:xfrm>
            <a:off x="11137184" y="6496544"/>
            <a:ext cx="526199" cy="372343"/>
          </a:xfrm>
          <a:prstGeom prst="actionButtonHome">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4" name="Doğru"/>
          <p:cNvGrpSpPr/>
          <p:nvPr/>
        </p:nvGrpSpPr>
        <p:grpSpPr>
          <a:xfrm>
            <a:off x="1011287" y="4165495"/>
            <a:ext cx="11092815" cy="550609"/>
            <a:chOff x="1012721" y="3155986"/>
            <a:chExt cx="11092815" cy="550609"/>
          </a:xfrm>
        </p:grpSpPr>
        <p:sp>
          <p:nvSpPr>
            <p:cNvPr id="2" name="Yuvarlatılmış Dikdörtgen 1"/>
            <p:cNvSpPr/>
            <p:nvPr/>
          </p:nvSpPr>
          <p:spPr>
            <a:xfrm>
              <a:off x="1012723" y="3155986"/>
              <a:ext cx="11092813" cy="550607"/>
            </a:xfrm>
            <a:prstGeom prst="roundRect">
              <a:avLst>
                <a:gd name="adj" fmla="val 0"/>
              </a:avLst>
            </a:prstGeom>
            <a:solidFill>
              <a:schemeClr val="accent4">
                <a:lumMod val="40000"/>
                <a:lumOff val="60000"/>
              </a:schemeClr>
            </a:solidFill>
            <a:ln>
              <a:solidFill>
                <a:srgbClr val="134871"/>
              </a:solid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600" b="0" i="0" u="none" strike="noStrike" kern="1200" cap="none" spc="0" normalizeH="0" baseline="0" noProof="0" dirty="0">
                  <a:ln>
                    <a:noFill/>
                  </a:ln>
                  <a:solidFill>
                    <a:prstClr val="black"/>
                  </a:solidFill>
                  <a:effectLst/>
                  <a:uLnTx/>
                  <a:uFillTx/>
                  <a:latin typeface="Calibri" panose="020F0502020204030204"/>
                  <a:ea typeface="+mn-ea"/>
                  <a:cs typeface="+mn-cs"/>
                </a:rPr>
                <a:t>I,</a:t>
              </a:r>
              <a:r>
                <a:rPr kumimoji="0" lang="tr-TR" sz="3600" b="0" i="0" u="none" strike="noStrike" kern="1200" cap="none" spc="0" normalizeH="0" noProof="0" dirty="0">
                  <a:ln>
                    <a:noFill/>
                  </a:ln>
                  <a:solidFill>
                    <a:prstClr val="black"/>
                  </a:solidFill>
                  <a:effectLst/>
                  <a:uLnTx/>
                  <a:uFillTx/>
                  <a:latin typeface="Calibri" panose="020F0502020204030204"/>
                  <a:ea typeface="+mn-ea"/>
                  <a:cs typeface="+mn-cs"/>
                </a:rPr>
                <a:t> II, III</a:t>
              </a:r>
              <a:endParaRPr kumimoji="0" lang="tr-TR"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İkizkenar Üçgen 2"/>
            <p:cNvSpPr/>
            <p:nvPr/>
          </p:nvSpPr>
          <p:spPr>
            <a:xfrm rot="5400000">
              <a:off x="1170037" y="2998672"/>
              <a:ext cx="550607" cy="865239"/>
            </a:xfrm>
            <a:prstGeom prst="triangle">
              <a:avLst>
                <a:gd name="adj" fmla="val 48215"/>
              </a:avLst>
            </a:prstGeom>
            <a:solidFill>
              <a:srgbClr val="C00000"/>
            </a:solidFill>
            <a:ln>
              <a:solidFill>
                <a:srgbClr val="13487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200" b="1" i="0" u="none" strike="noStrike" kern="1200" cap="none" spc="0" normalizeH="0" baseline="0" noProof="0" dirty="0">
                  <a:ln>
                    <a:noFill/>
                  </a:ln>
                  <a:solidFill>
                    <a:prstClr val="white"/>
                  </a:solidFill>
                  <a:effectLst/>
                  <a:uLnTx/>
                  <a:uFillTx/>
                  <a:latin typeface="Calibri" panose="020F0502020204030204"/>
                  <a:ea typeface="+mn-ea"/>
                  <a:cs typeface="+mn-cs"/>
                </a:rPr>
                <a:t>B</a:t>
              </a:r>
            </a:p>
          </p:txBody>
        </p:sp>
      </p:grpSp>
      <p:grpSp>
        <p:nvGrpSpPr>
          <p:cNvPr id="38" name="B"/>
          <p:cNvGrpSpPr/>
          <p:nvPr/>
        </p:nvGrpSpPr>
        <p:grpSpPr>
          <a:xfrm>
            <a:off x="1011286" y="3435709"/>
            <a:ext cx="11092816" cy="550610"/>
            <a:chOff x="1012720" y="3155986"/>
            <a:chExt cx="11092816" cy="550610"/>
          </a:xfrm>
        </p:grpSpPr>
        <p:sp>
          <p:nvSpPr>
            <p:cNvPr id="39" name="Yuvarlatılmış Dikdörtgen 38"/>
            <p:cNvSpPr/>
            <p:nvPr/>
          </p:nvSpPr>
          <p:spPr>
            <a:xfrm>
              <a:off x="1012723" y="3155986"/>
              <a:ext cx="11092813" cy="550607"/>
            </a:xfrm>
            <a:prstGeom prst="roundRect">
              <a:avLst>
                <a:gd name="adj" fmla="val 0"/>
              </a:avLst>
            </a:prstGeom>
            <a:solidFill>
              <a:schemeClr val="accent4">
                <a:lumMod val="40000"/>
                <a:lumOff val="60000"/>
              </a:schemeClr>
            </a:solidFill>
            <a:ln>
              <a:solidFill>
                <a:srgbClr val="134871"/>
              </a:solid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tr-TR" sz="4000" b="0" i="0" u="none" strike="noStrike" kern="1200" cap="none" spc="0" normalizeH="0" baseline="0" noProof="0" dirty="0">
                  <a:ln>
                    <a:noFill/>
                  </a:ln>
                  <a:solidFill>
                    <a:prstClr val="black"/>
                  </a:solidFill>
                  <a:effectLst/>
                  <a:uLnTx/>
                  <a:uFillTx/>
                  <a:latin typeface="Calibri" panose="020F0502020204030204"/>
                  <a:ea typeface="+mn-ea"/>
                  <a:cs typeface="+mn-cs"/>
                </a:rPr>
                <a:t>I, II</a:t>
              </a:r>
            </a:p>
          </p:txBody>
        </p:sp>
        <p:sp>
          <p:nvSpPr>
            <p:cNvPr id="40" name="İkizkenar Üçgen 39"/>
            <p:cNvSpPr/>
            <p:nvPr/>
          </p:nvSpPr>
          <p:spPr>
            <a:xfrm rot="5400000">
              <a:off x="1170034" y="2998672"/>
              <a:ext cx="550610" cy="865237"/>
            </a:xfrm>
            <a:prstGeom prst="triangle">
              <a:avLst>
                <a:gd name="adj" fmla="val 48215"/>
              </a:avLst>
            </a:prstGeom>
            <a:solidFill>
              <a:srgbClr val="5D98C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200" b="1" i="0" u="none" strike="noStrike" kern="1200" cap="none" spc="0" normalizeH="0" baseline="0" noProof="0" dirty="0">
                  <a:ln>
                    <a:noFill/>
                  </a:ln>
                  <a:solidFill>
                    <a:prstClr val="white"/>
                  </a:solidFill>
                  <a:effectLst/>
                  <a:uLnTx/>
                  <a:uFillTx/>
                  <a:latin typeface="Calibri" panose="020F0502020204030204"/>
                  <a:ea typeface="+mn-ea"/>
                  <a:cs typeface="+mn-cs"/>
                </a:rPr>
                <a:t>A</a:t>
              </a:r>
            </a:p>
          </p:txBody>
        </p:sp>
      </p:grpSp>
      <p:grpSp>
        <p:nvGrpSpPr>
          <p:cNvPr id="41" name="C"/>
          <p:cNvGrpSpPr/>
          <p:nvPr/>
        </p:nvGrpSpPr>
        <p:grpSpPr>
          <a:xfrm>
            <a:off x="1012721" y="4902126"/>
            <a:ext cx="11092815" cy="550609"/>
            <a:chOff x="1012721" y="3155986"/>
            <a:chExt cx="11092815" cy="550609"/>
          </a:xfrm>
        </p:grpSpPr>
        <p:sp>
          <p:nvSpPr>
            <p:cNvPr id="42" name="Yuvarlatılmış Dikdörtgen 41"/>
            <p:cNvSpPr/>
            <p:nvPr/>
          </p:nvSpPr>
          <p:spPr>
            <a:xfrm>
              <a:off x="1012723" y="3155986"/>
              <a:ext cx="11092813" cy="550607"/>
            </a:xfrm>
            <a:prstGeom prst="roundRect">
              <a:avLst>
                <a:gd name="adj" fmla="val 0"/>
              </a:avLst>
            </a:prstGeom>
            <a:solidFill>
              <a:schemeClr val="accent4">
                <a:lumMod val="40000"/>
                <a:lumOff val="60000"/>
              </a:schemeClr>
            </a:solidFill>
            <a:ln>
              <a:solidFill>
                <a:srgbClr val="134871"/>
              </a:solid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tr-TR" sz="3600" b="0" i="0" u="none" strike="noStrike" kern="1200" cap="none" spc="0" normalizeH="0" baseline="0" noProof="0" dirty="0">
                  <a:ln>
                    <a:noFill/>
                  </a:ln>
                  <a:solidFill>
                    <a:prstClr val="black"/>
                  </a:solidFill>
                  <a:effectLst/>
                  <a:uLnTx/>
                  <a:uFillTx/>
                  <a:latin typeface="Calibri" panose="020F0502020204030204"/>
                  <a:ea typeface="+mn-ea"/>
                  <a:cs typeface="+mn-cs"/>
                </a:rPr>
                <a:t>I, III</a:t>
              </a:r>
            </a:p>
          </p:txBody>
        </p:sp>
        <p:sp>
          <p:nvSpPr>
            <p:cNvPr id="43" name="İkizkenar Üçgen 42"/>
            <p:cNvSpPr/>
            <p:nvPr/>
          </p:nvSpPr>
          <p:spPr>
            <a:xfrm rot="5400000">
              <a:off x="1170037" y="2998672"/>
              <a:ext cx="550607" cy="865239"/>
            </a:xfrm>
            <a:prstGeom prst="triangle">
              <a:avLst>
                <a:gd name="adj" fmla="val 48215"/>
              </a:avLst>
            </a:prstGeom>
            <a:solidFill>
              <a:srgbClr val="00B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200" b="1" i="0" u="none" strike="noStrike" kern="1200" cap="none" spc="0" normalizeH="0" baseline="0" noProof="0" dirty="0">
                  <a:ln>
                    <a:noFill/>
                  </a:ln>
                  <a:solidFill>
                    <a:prstClr val="white"/>
                  </a:solidFill>
                  <a:effectLst/>
                  <a:uLnTx/>
                  <a:uFillTx/>
                  <a:latin typeface="Calibri" panose="020F0502020204030204"/>
                  <a:ea typeface="+mn-ea"/>
                  <a:cs typeface="+mn-cs"/>
                </a:rPr>
                <a:t>C</a:t>
              </a:r>
            </a:p>
          </p:txBody>
        </p:sp>
      </p:grpSp>
      <p:grpSp>
        <p:nvGrpSpPr>
          <p:cNvPr id="44" name="D"/>
          <p:cNvGrpSpPr/>
          <p:nvPr/>
        </p:nvGrpSpPr>
        <p:grpSpPr>
          <a:xfrm>
            <a:off x="1012721" y="5686267"/>
            <a:ext cx="11092815" cy="550609"/>
            <a:chOff x="1012721" y="3155986"/>
            <a:chExt cx="11092815" cy="550609"/>
          </a:xfrm>
        </p:grpSpPr>
        <p:sp>
          <p:nvSpPr>
            <p:cNvPr id="45" name="Yuvarlatılmış Dikdörtgen 44"/>
            <p:cNvSpPr/>
            <p:nvPr/>
          </p:nvSpPr>
          <p:spPr>
            <a:xfrm>
              <a:off x="1012723" y="3155986"/>
              <a:ext cx="11092813" cy="550607"/>
            </a:xfrm>
            <a:prstGeom prst="roundRect">
              <a:avLst>
                <a:gd name="adj" fmla="val 0"/>
              </a:avLst>
            </a:prstGeom>
            <a:solidFill>
              <a:schemeClr val="accent4">
                <a:lumMod val="40000"/>
                <a:lumOff val="60000"/>
              </a:schemeClr>
            </a:solidFill>
            <a:ln>
              <a:solidFill>
                <a:srgbClr val="134871"/>
              </a:solid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altLang="tr-TR" sz="3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II, III</a:t>
              </a:r>
            </a:p>
          </p:txBody>
        </p:sp>
        <p:sp>
          <p:nvSpPr>
            <p:cNvPr id="46" name="İkizkenar Üçgen 45"/>
            <p:cNvSpPr/>
            <p:nvPr/>
          </p:nvSpPr>
          <p:spPr>
            <a:xfrm rot="5400000">
              <a:off x="1170037" y="2998672"/>
              <a:ext cx="550607" cy="865239"/>
            </a:xfrm>
            <a:prstGeom prst="triangle">
              <a:avLst>
                <a:gd name="adj" fmla="val 48215"/>
              </a:avLst>
            </a:prstGeom>
            <a:solidFill>
              <a:srgbClr val="13487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200" b="1" i="0" u="none" strike="noStrike" kern="1200" cap="none" spc="0" normalizeH="0" baseline="0" noProof="0" dirty="0">
                  <a:ln>
                    <a:noFill/>
                  </a:ln>
                  <a:solidFill>
                    <a:prstClr val="white"/>
                  </a:solidFill>
                  <a:effectLst/>
                  <a:uLnTx/>
                  <a:uFillTx/>
                  <a:latin typeface="Calibri" panose="020F0502020204030204"/>
                  <a:ea typeface="+mn-ea"/>
                  <a:cs typeface="+mn-cs"/>
                </a:rPr>
                <a:t>D</a:t>
              </a:r>
            </a:p>
          </p:txBody>
        </p:sp>
      </p:grpSp>
      <p:sp>
        <p:nvSpPr>
          <p:cNvPr id="17" name="Rectangle 18"/>
          <p:cNvSpPr>
            <a:spLocks noChangeArrowheads="1"/>
          </p:cNvSpPr>
          <p:nvPr/>
        </p:nvSpPr>
        <p:spPr bwMode="auto">
          <a:xfrm>
            <a:off x="0" y="0"/>
            <a:ext cx="12192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tr-TR" altLang="tr-TR"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8" name="Text Box 17"/>
          <p:cNvSpPr txBox="1">
            <a:spLocks noChangeArrowheads="1"/>
          </p:cNvSpPr>
          <p:nvPr/>
        </p:nvSpPr>
        <p:spPr bwMode="auto">
          <a:xfrm>
            <a:off x="3551238" y="1276350"/>
            <a:ext cx="103187" cy="73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r-TR" altLang="tr-TR" sz="500" b="0" i="0" u="none" strike="noStrike" kern="1200" cap="none" spc="0" normalizeH="0" baseline="0" noProof="0">
                <a:ln>
                  <a:noFill/>
                </a:ln>
                <a:solidFill>
                  <a:srgbClr val="231F20"/>
                </a:solidFill>
                <a:effectLst/>
                <a:uLnTx/>
                <a:uFillTx/>
                <a:latin typeface="Arial" panose="020B0604020202020204" pitchFamily="34" charset="0"/>
                <a:ea typeface="Arial" panose="020B0604020202020204" pitchFamily="34" charset="0"/>
                <a:cs typeface="+mn-cs"/>
              </a:rPr>
              <a:t>A</a:t>
            </a:r>
            <a:endParaRPr kumimoji="0" lang="tr-TR" altLang="tr-TR"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 xmlns:p14="http://schemas.microsoft.com/office/powerpoint/2010/main" val="2425844919"/>
      </p:ext>
    </p:extLst>
  </p:cSld>
  <p:clrMapOvr>
    <a:masterClrMapping/>
  </p:clrMapOvr>
  <mc:AlternateContent xmlns:mc="http://schemas.openxmlformats.org/markup-compatibility/2006">
    <mc:Choice xmlns="" xmlns:p14="http://schemas.microsoft.com/office/powerpoint/2010/main" Requires="p14">
      <p:transition spd="slow" p14:dur="1200" advClick="0">
        <p14:prism/>
      </p:transition>
    </mc:Choice>
    <mc:Fallback>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800"/>
                                        <p:tgtEl>
                                          <p:spTgt spid="55"/>
                                        </p:tgtEl>
                                      </p:cBhvr>
                                    </p:animEffect>
                                  </p:childTnLst>
                                  <p:subTnLst>
                                    <p:animClr clrSpc="rgb" dir="cw">
                                      <p:cBhvr override="childStyle">
                                        <p:cTn dur="1" fill="hold" display="0" masterRel="nextClick" afterEffect="1"/>
                                        <p:tgtEl>
                                          <p:spTgt spid="55"/>
                                        </p:tgtEl>
                                        <p:attrNameLst>
                                          <p:attrName>ppt_c</p:attrName>
                                        </p:attrNameLst>
                                      </p:cBhvr>
                                      <p:to>
                                        <a:srgbClr val="009900"/>
                                      </p:to>
                                    </p:animClr>
                                    <p:audio>
                                      <p:cMediaNode vol="100000">
                                        <p:cTn display="0" masterRel="sameClick">
                                          <p:stCondLst>
                                            <p:cond evt="begin" delay="0">
                                              <p:tn val="5"/>
                                            </p:cond>
                                          </p:stCondLst>
                                          <p:endCondLst>
                                            <p:cond evt="onStopAudio" delay="0">
                                              <p:tgtEl>
                                                <p:sldTgt/>
                                              </p:tgtEl>
                                            </p:cond>
                                          </p:endCondLst>
                                        </p:cTn>
                                        <p:tgtEl>
                                          <p:sndTgt r:embed="rId2" name="Doğru (online-audio-converter.com).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38"/>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900"/>
                                        <p:tgtEl>
                                          <p:spTgt spid="52"/>
                                        </p:tgtEl>
                                      </p:cBhvr>
                                    </p:animEffect>
                                  </p:childTnLst>
                                  <p:subTnLst>
                                    <p:audio>
                                      <p:cMediaNode vol="100000">
                                        <p:cTn display="0" masterRel="sameClick">
                                          <p:stCondLst>
                                            <p:cond evt="begin" delay="0">
                                              <p:tn val="11"/>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38"/>
                  </p:tgtEl>
                </p:cond>
              </p:nextCondLst>
            </p:seq>
            <p:seq concurrent="1" nextAc="seek">
              <p:cTn id="14" restart="whenNotActive" fill="hold" evtFilter="cancelBubble" nodeType="interactiveSeq">
                <p:stCondLst>
                  <p:cond evt="onClick" delay="0">
                    <p:tgtEl>
                      <p:spTgt spid="41"/>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1000"/>
                                        <p:tgtEl>
                                          <p:spTgt spid="53"/>
                                        </p:tgtEl>
                                      </p:cBhvr>
                                    </p:animEffect>
                                  </p:childTnLst>
                                  <p:subTnLst>
                                    <p:audio>
                                      <p:cMediaNode>
                                        <p:cTn display="0" masterRel="sameClick">
                                          <p:stCondLst>
                                            <p:cond evt="begin" delay="0">
                                              <p:tn val="17"/>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41"/>
                  </p:tgtEl>
                </p:cond>
              </p:nextCondLst>
            </p:seq>
            <p:seq concurrent="1" nextAc="seek">
              <p:cTn id="20" restart="whenNotActive" fill="hold" evtFilter="cancelBubble" nodeType="interactiveSeq">
                <p:stCondLst>
                  <p:cond evt="onClick" delay="0">
                    <p:tgtEl>
                      <p:spTgt spid="44"/>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800"/>
                                        <p:tgtEl>
                                          <p:spTgt spid="54"/>
                                        </p:tgtEl>
                                      </p:cBhvr>
                                    </p:animEffect>
                                  </p:childTnLst>
                                  <p:subTnLst>
                                    <p:audio>
                                      <p:cMediaNode vol="100000">
                                        <p:cTn display="0" masterRel="sameClick">
                                          <p:stCondLst>
                                            <p:cond evt="begin" delay="0">
                                              <p:tn val="23"/>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44"/>
                  </p:tgtEl>
                </p:cond>
              </p:nextCondLst>
            </p:seq>
          </p:childTnLst>
        </p:cTn>
      </p:par>
    </p:tnLst>
    <p:bldLst>
      <p:bldP spid="52" grpId="0" animBg="1"/>
      <p:bldP spid="53" grpId="0" animBg="1"/>
      <p:bldP spid="54" grpId="0" animBg="1"/>
      <p:bldP spid="5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 xmlns:a16="http://schemas.microsoft.com/office/drawing/2014/main" id="{F6AEF119-D567-406F-BFFF-0345572B0F1E}"/>
              </a:ext>
            </a:extLst>
          </p:cNvPr>
          <p:cNvSpPr/>
          <p:nvPr/>
        </p:nvSpPr>
        <p:spPr>
          <a:xfrm>
            <a:off x="1245833" y="794020"/>
            <a:ext cx="9389616" cy="3970318"/>
          </a:xfrm>
          <a:prstGeom prst="rect">
            <a:avLst/>
          </a:prstGeom>
        </p:spPr>
        <p:txBody>
          <a:bodyPr wrap="square">
            <a:spAutoFit/>
          </a:bodyPr>
          <a:lstStyle/>
          <a:p>
            <a:r>
              <a:rPr lang="tr-TR" dirty="0"/>
              <a:t/>
            </a:r>
            <a:br>
              <a:rPr lang="tr-TR" dirty="0"/>
            </a:br>
            <a:r>
              <a:rPr lang="tr-TR" dirty="0"/>
              <a:t/>
            </a:r>
            <a:br>
              <a:rPr lang="tr-TR" dirty="0"/>
            </a:br>
            <a:r>
              <a:rPr lang="tr-TR" dirty="0">
                <a:solidFill>
                  <a:srgbClr val="1C2334"/>
                </a:solidFill>
                <a:latin typeface="Trebuchet MS" panose="020B0603020202020204" pitchFamily="34" charset="0"/>
              </a:rPr>
              <a:t>• Namaz kelimesinin Kur'an'daki karşılığı "salât" kelimesidir.  </a:t>
            </a:r>
          </a:p>
          <a:p>
            <a:endParaRPr lang="tr-TR" dirty="0">
              <a:solidFill>
                <a:srgbClr val="1C2334"/>
              </a:solidFill>
              <a:latin typeface="Trebuchet MS" panose="020B0603020202020204" pitchFamily="34" charset="0"/>
            </a:endParaRPr>
          </a:p>
          <a:p>
            <a:endParaRPr lang="tr-TR" dirty="0">
              <a:solidFill>
                <a:srgbClr val="1C2334"/>
              </a:solidFill>
              <a:latin typeface="Trebuchet MS" panose="020B0603020202020204" pitchFamily="34" charset="0"/>
            </a:endParaRPr>
          </a:p>
          <a:p>
            <a:endParaRPr lang="tr-TR" dirty="0">
              <a:solidFill>
                <a:srgbClr val="1C2334"/>
              </a:solidFill>
              <a:latin typeface="Trebuchet MS" panose="020B0603020202020204" pitchFamily="34" charset="0"/>
            </a:endParaRPr>
          </a:p>
          <a:p>
            <a:endParaRPr lang="tr-TR" dirty="0">
              <a:solidFill>
                <a:srgbClr val="1C2334"/>
              </a:solidFill>
              <a:latin typeface="Trebuchet MS" panose="020B0603020202020204" pitchFamily="34" charset="0"/>
            </a:endParaRPr>
          </a:p>
          <a:p>
            <a:endParaRPr lang="tr-TR" dirty="0">
              <a:solidFill>
                <a:srgbClr val="1C2334"/>
              </a:solidFill>
              <a:latin typeface="Trebuchet MS" panose="020B0603020202020204" pitchFamily="34" charset="0"/>
            </a:endParaRPr>
          </a:p>
          <a:p>
            <a:endParaRPr lang="tr-TR" dirty="0">
              <a:solidFill>
                <a:srgbClr val="1C2334"/>
              </a:solidFill>
              <a:latin typeface="Trebuchet MS" panose="020B0603020202020204" pitchFamily="34" charset="0"/>
            </a:endParaRPr>
          </a:p>
          <a:p>
            <a:r>
              <a:rPr lang="tr-TR" dirty="0">
                <a:solidFill>
                  <a:srgbClr val="1C2334"/>
                </a:solidFill>
                <a:latin typeface="Trebuchet MS" panose="020B0603020202020204" pitchFamily="34" charset="0"/>
              </a:rPr>
              <a:t>• Namaz; tekbir, kıyam, rüku, secde, oturuş ve selam bölümlerinden oluşan, günde beş vakit yerine getirilmesi Allah tarafından emredilen bir ibadettir.</a:t>
            </a:r>
            <a:r>
              <a:rPr lang="tr-TR" dirty="0"/>
              <a:t/>
            </a:r>
            <a:br>
              <a:rPr lang="tr-TR" dirty="0"/>
            </a:br>
            <a:r>
              <a:rPr lang="tr-TR" dirty="0"/>
              <a:t/>
            </a:r>
            <a:br>
              <a:rPr lang="tr-TR" dirty="0"/>
            </a:br>
            <a:r>
              <a:rPr lang="tr-TR" dirty="0">
                <a:solidFill>
                  <a:srgbClr val="1C2334"/>
                </a:solidFill>
                <a:latin typeface="Trebuchet MS" panose="020B0603020202020204" pitchFamily="34" charset="0"/>
              </a:rPr>
              <a:t>• Namaz kılmak farzdır.</a:t>
            </a:r>
            <a:r>
              <a:rPr lang="tr-TR" dirty="0"/>
              <a:t/>
            </a:r>
            <a:br>
              <a:rPr lang="tr-TR" dirty="0"/>
            </a:br>
            <a:endParaRPr lang="tr-TR" dirty="0"/>
          </a:p>
        </p:txBody>
      </p:sp>
      <p:pic>
        <p:nvPicPr>
          <p:cNvPr id="10" name="Resim 9">
            <a:extLst>
              <a:ext uri="{FF2B5EF4-FFF2-40B4-BE49-F238E27FC236}">
                <a16:creationId xmlns="" xmlns:a16="http://schemas.microsoft.com/office/drawing/2014/main" id="{35236280-3E4A-4BF4-89B2-A058361D2706}"/>
              </a:ext>
            </a:extLst>
          </p:cNvPr>
          <p:cNvPicPr>
            <a:picLocks noChangeAspect="1"/>
          </p:cNvPicPr>
          <p:nvPr/>
        </p:nvPicPr>
        <p:blipFill rotWithShape="1">
          <a:blip r:embed="rId2" cstate="print"/>
          <a:srcRect l="29713" t="9553" r="15167" b="7257"/>
          <a:stretch/>
        </p:blipFill>
        <p:spPr>
          <a:xfrm>
            <a:off x="7877025" y="3893758"/>
            <a:ext cx="2758424" cy="3122383"/>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11" name="Picture 2" descr="Niyet">
            <a:extLst>
              <a:ext uri="{FF2B5EF4-FFF2-40B4-BE49-F238E27FC236}">
                <a16:creationId xmlns="" xmlns:a16="http://schemas.microsoft.com/office/drawing/2014/main" id="{0008C321-D6F9-41EF-9DFD-CAA1C895F57F}"/>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5618" y="100102"/>
            <a:ext cx="2684789" cy="3181477"/>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Picture 2" descr="RÃ¼ku">
            <a:extLst>
              <a:ext uri="{FF2B5EF4-FFF2-40B4-BE49-F238E27FC236}">
                <a16:creationId xmlns="" xmlns:a16="http://schemas.microsoft.com/office/drawing/2014/main" id="{88D14CC1-A504-4BA0-958F-22D1BFCB9199}"/>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8106726" y="332355"/>
            <a:ext cx="3550585" cy="3018000"/>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3" name="Group 74">
            <a:extLst>
              <a:ext uri="{FF2B5EF4-FFF2-40B4-BE49-F238E27FC236}">
                <a16:creationId xmlns="" xmlns:a16="http://schemas.microsoft.com/office/drawing/2014/main" id="{54101C5E-E81C-4763-B2E8-9C0C9733EBA1}"/>
              </a:ext>
            </a:extLst>
          </p:cNvPr>
          <p:cNvGrpSpPr/>
          <p:nvPr/>
        </p:nvGrpSpPr>
        <p:grpSpPr>
          <a:xfrm>
            <a:off x="1556551" y="354250"/>
            <a:ext cx="7495737" cy="923330"/>
            <a:chOff x="5955030" y="648344"/>
            <a:chExt cx="8101792" cy="1079218"/>
          </a:xfrm>
        </p:grpSpPr>
        <p:sp>
          <p:nvSpPr>
            <p:cNvPr id="14" name="Rectangle: Rounded Corners 11">
              <a:extLst>
                <a:ext uri="{FF2B5EF4-FFF2-40B4-BE49-F238E27FC236}">
                  <a16:creationId xmlns="" xmlns:a16="http://schemas.microsoft.com/office/drawing/2014/main" id="{1C1EEF85-FE21-4CF8-B794-8635D5A6C451}"/>
                </a:ext>
              </a:extLst>
            </p:cNvPr>
            <p:cNvSpPr/>
            <p:nvPr/>
          </p:nvSpPr>
          <p:spPr>
            <a:xfrm>
              <a:off x="6494163" y="648344"/>
              <a:ext cx="6540834" cy="1073111"/>
            </a:xfrm>
            <a:prstGeom prst="roundRect">
              <a:avLst>
                <a:gd name="adj" fmla="val 50000"/>
              </a:avLst>
            </a:prstGeom>
            <a:pattFill prst="dkUpDiag">
              <a:fgClr>
                <a:schemeClr val="bg1">
                  <a:lumMod val="95000"/>
                </a:schemeClr>
              </a:fgClr>
              <a:bgClr>
                <a:schemeClr val="bg1">
                  <a:lumMod val="85000"/>
                </a:schemeClr>
              </a:bgClr>
            </a:pattFill>
            <a:ln>
              <a:noFill/>
            </a:ln>
            <a:effectLst>
              <a:innerShdw blurRad="101600">
                <a:prstClr val="black">
                  <a:alpha val="6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Circle: Hollow 9">
              <a:extLst>
                <a:ext uri="{FF2B5EF4-FFF2-40B4-BE49-F238E27FC236}">
                  <a16:creationId xmlns="" xmlns:a16="http://schemas.microsoft.com/office/drawing/2014/main" id="{D6CB3677-09AE-431C-87C8-82F01060F412}"/>
                </a:ext>
              </a:extLst>
            </p:cNvPr>
            <p:cNvSpPr/>
            <p:nvPr/>
          </p:nvSpPr>
          <p:spPr>
            <a:xfrm>
              <a:off x="5955030" y="697612"/>
              <a:ext cx="986558" cy="986559"/>
            </a:xfrm>
            <a:prstGeom prst="donut">
              <a:avLst>
                <a:gd name="adj" fmla="val 7576"/>
              </a:avLst>
            </a:prstGeom>
            <a:gradFill flip="none" rotWithShape="1">
              <a:gsLst>
                <a:gs pos="0">
                  <a:srgbClr val="FF9900"/>
                </a:gs>
                <a:gs pos="100000">
                  <a:srgbClr val="FF0000"/>
                </a:gs>
              </a:gsLst>
              <a:lin ang="13500000" scaled="1"/>
              <a:tileRect/>
            </a:gradFill>
            <a:ln>
              <a:noFill/>
            </a:ln>
            <a:effectLst>
              <a:outerShdw blurRad="2032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6" name="Rectangle: Rounded Corners 6">
              <a:extLst>
                <a:ext uri="{FF2B5EF4-FFF2-40B4-BE49-F238E27FC236}">
                  <a16:creationId xmlns="" xmlns:a16="http://schemas.microsoft.com/office/drawing/2014/main" id="{316B14EF-2A31-4657-B37C-F80C76E45939}"/>
                </a:ext>
              </a:extLst>
            </p:cNvPr>
            <p:cNvSpPr/>
            <p:nvPr/>
          </p:nvSpPr>
          <p:spPr>
            <a:xfrm>
              <a:off x="6449367" y="765650"/>
              <a:ext cx="7607455" cy="850482"/>
            </a:xfrm>
            <a:prstGeom prst="roundRect">
              <a:avLst>
                <a:gd name="adj" fmla="val 50000"/>
              </a:avLst>
            </a:prstGeom>
            <a:gradFill>
              <a:gsLst>
                <a:gs pos="24000">
                  <a:srgbClr val="FFCC00"/>
                </a:gs>
                <a:gs pos="100000">
                  <a:srgbClr val="FF0000"/>
                </a:gs>
              </a:gsLst>
              <a:lin ang="2700000" scaled="1"/>
            </a:gradFill>
            <a:ln>
              <a:noFill/>
            </a:ln>
            <a:effectLst>
              <a:outerShdw blurRad="2921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 name="Oval 16">
              <a:extLst>
                <a:ext uri="{FF2B5EF4-FFF2-40B4-BE49-F238E27FC236}">
                  <a16:creationId xmlns="" xmlns:a16="http://schemas.microsoft.com/office/drawing/2014/main" id="{057F6C13-91F6-45CE-A1EA-3156F52699F3}"/>
                </a:ext>
              </a:extLst>
            </p:cNvPr>
            <p:cNvSpPr/>
            <p:nvPr/>
          </p:nvSpPr>
          <p:spPr>
            <a:xfrm>
              <a:off x="6126185" y="867708"/>
              <a:ext cx="646366" cy="646366"/>
            </a:xfrm>
            <a:prstGeom prst="ellipse">
              <a:avLst/>
            </a:prstGeom>
            <a:solidFill>
              <a:schemeClr val="bg1"/>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 name="Oval 17">
              <a:extLst>
                <a:ext uri="{FF2B5EF4-FFF2-40B4-BE49-F238E27FC236}">
                  <a16:creationId xmlns="" xmlns:a16="http://schemas.microsoft.com/office/drawing/2014/main" id="{BCE01EC5-6139-4200-9A3C-3462C7B62CFA}"/>
                </a:ext>
              </a:extLst>
            </p:cNvPr>
            <p:cNvSpPr/>
            <p:nvPr/>
          </p:nvSpPr>
          <p:spPr>
            <a:xfrm>
              <a:off x="13259382" y="765649"/>
              <a:ext cx="726548" cy="850482"/>
            </a:xfrm>
            <a:prstGeom prst="ellipse">
              <a:avLst/>
            </a:prstGeom>
            <a:solidFill>
              <a:schemeClr val="bg1"/>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9" name="TextBox 13">
              <a:extLst>
                <a:ext uri="{FF2B5EF4-FFF2-40B4-BE49-F238E27FC236}">
                  <a16:creationId xmlns="" xmlns:a16="http://schemas.microsoft.com/office/drawing/2014/main" id="{CA510A45-6962-4B75-BA5D-C2DD253CF421}"/>
                </a:ext>
              </a:extLst>
            </p:cNvPr>
            <p:cNvSpPr txBox="1"/>
            <p:nvPr/>
          </p:nvSpPr>
          <p:spPr>
            <a:xfrm>
              <a:off x="13259382" y="648344"/>
              <a:ext cx="746003" cy="1079218"/>
            </a:xfrm>
            <a:prstGeom prst="rect">
              <a:avLst/>
            </a:prstGeom>
            <a:noFill/>
          </p:spPr>
          <p:txBody>
            <a:bodyPr wrap="square" rtlCol="0">
              <a:spAutoFit/>
            </a:bodyPr>
            <a:lstStyle/>
            <a:p>
              <a:pPr algn="ctr"/>
              <a:r>
                <a:rPr lang="tr-TR" sz="5400" dirty="0">
                  <a:gradFill>
                    <a:gsLst>
                      <a:gs pos="0">
                        <a:srgbClr val="FF9900"/>
                      </a:gs>
                      <a:gs pos="100000">
                        <a:srgbClr val="FF0000"/>
                      </a:gs>
                    </a:gsLst>
                    <a:lin ang="13500000" scaled="1"/>
                  </a:gradFill>
                  <a:latin typeface="Open Sans" panose="020B0606030504020204" pitchFamily="34" charset="0"/>
                  <a:ea typeface="Open Sans" panose="020B0606030504020204" pitchFamily="34" charset="0"/>
                  <a:cs typeface="Open Sans" panose="020B0606030504020204" pitchFamily="34" charset="0"/>
                </a:rPr>
                <a:t>1</a:t>
              </a:r>
              <a:endParaRPr lang="en-IN" sz="4000" dirty="0">
                <a:gradFill>
                  <a:gsLst>
                    <a:gs pos="0">
                      <a:srgbClr val="FF9900"/>
                    </a:gs>
                    <a:gs pos="100000">
                      <a:srgbClr val="FF0000"/>
                    </a:gs>
                  </a:gsLst>
                  <a:lin ang="13500000" scaled="1"/>
                </a:gradFill>
                <a:latin typeface="Open Sans" panose="020B0606030504020204" pitchFamily="34" charset="0"/>
                <a:ea typeface="Open Sans" panose="020B0606030504020204" pitchFamily="34" charset="0"/>
                <a:cs typeface="Open Sans" panose="020B0606030504020204" pitchFamily="34" charset="0"/>
              </a:endParaRPr>
            </a:p>
          </p:txBody>
        </p:sp>
        <p:pic>
          <p:nvPicPr>
            <p:cNvPr id="20" name="Graphic 15" descr="Monitor">
              <a:extLst>
                <a:ext uri="{FF2B5EF4-FFF2-40B4-BE49-F238E27FC236}">
                  <a16:creationId xmlns="" xmlns:a16="http://schemas.microsoft.com/office/drawing/2014/main" id="{56CE8616-8312-4CBF-AE7E-464AAC59AB3F}"/>
                </a:ext>
              </a:extLst>
            </p:cNvPr>
            <p:cNvPicPr>
              <a:picLocks noChangeAspect="1"/>
            </p:cNvPicPr>
            <p:nvPr/>
          </p:nvPicPr>
          <p:blipFill>
            <a:blip r:embed="rId5" cstate="print">
              <a:extLst>
                <a:ext uri="{28A0092B-C50C-407E-A947-70E740481C1C}">
                  <a14:useLocalDpi xmlns="" xmlns:a14="http://schemas.microsoft.com/office/drawing/2010/main" val="0"/>
                </a:ext>
                <a:ext uri="{96DAC541-7B7A-43D3-8B79-37D633B846F1}">
                  <asvg:svgBlip xmlns="" xmlns:asvg="http://schemas.microsoft.com/office/drawing/2016/SVG/main" r:embed="rId6"/>
                </a:ext>
              </a:extLst>
            </a:blip>
            <a:stretch>
              <a:fillRect/>
            </a:stretch>
          </p:blipFill>
          <p:spPr>
            <a:xfrm>
              <a:off x="6275263" y="1020795"/>
              <a:ext cx="340193" cy="340193"/>
            </a:xfrm>
            <a:prstGeom prst="rect">
              <a:avLst/>
            </a:prstGeom>
          </p:spPr>
        </p:pic>
        <p:sp>
          <p:nvSpPr>
            <p:cNvPr id="21" name="TextBox 16">
              <a:extLst>
                <a:ext uri="{FF2B5EF4-FFF2-40B4-BE49-F238E27FC236}">
                  <a16:creationId xmlns="" xmlns:a16="http://schemas.microsoft.com/office/drawing/2014/main" id="{8C58851B-F091-4B20-A628-99B994A18BBE}"/>
                </a:ext>
              </a:extLst>
            </p:cNvPr>
            <p:cNvSpPr txBox="1"/>
            <p:nvPr/>
          </p:nvSpPr>
          <p:spPr>
            <a:xfrm>
              <a:off x="6921630" y="771199"/>
              <a:ext cx="5897923" cy="827400"/>
            </a:xfrm>
            <a:prstGeom prst="rect">
              <a:avLst/>
            </a:prstGeom>
            <a:noFill/>
          </p:spPr>
          <p:txBody>
            <a:bodyPr wrap="square" rtlCol="0">
              <a:spAutoFit/>
            </a:bodyPr>
            <a:lstStyle/>
            <a:p>
              <a:pPr algn="ctr"/>
              <a:r>
                <a:rPr lang="tr-TR" sz="4000" dirty="0"/>
                <a:t>Namaz İbadeti ve Önemi</a:t>
              </a:r>
            </a:p>
          </p:txBody>
        </p:sp>
      </p:grpSp>
      <p:sp>
        <p:nvSpPr>
          <p:cNvPr id="22" name="Rectangle: Rounded Corners 17">
            <a:extLst>
              <a:ext uri="{FF2B5EF4-FFF2-40B4-BE49-F238E27FC236}">
                <a16:creationId xmlns="" xmlns:a16="http://schemas.microsoft.com/office/drawing/2014/main" id="{C06D6D6A-B0E3-449E-9AC5-3676FC4766F4}"/>
              </a:ext>
            </a:extLst>
          </p:cNvPr>
          <p:cNvSpPr/>
          <p:nvPr/>
        </p:nvSpPr>
        <p:spPr>
          <a:xfrm>
            <a:off x="2167624" y="215864"/>
            <a:ext cx="6860843" cy="1194875"/>
          </a:xfrm>
          <a:prstGeom prst="roundRect">
            <a:avLst>
              <a:gd name="adj" fmla="val 50000"/>
            </a:avLst>
          </a:prstGeom>
          <a:noFill/>
          <a:ln w="25400">
            <a:gradFill flip="none" rotWithShape="1">
              <a:gsLst>
                <a:gs pos="0">
                  <a:srgbClr val="F51B00"/>
                </a:gs>
                <a:gs pos="100000">
                  <a:srgbClr val="F9C700"/>
                </a:gs>
              </a:gsLst>
              <a:lin ang="27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 xmlns:p14="http://schemas.microsoft.com/office/powerpoint/2010/main" val="4266578310"/>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7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 calcmode="lin" valueType="num">
                                      <p:cBhvr>
                                        <p:cTn id="1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20" dur="1000"/>
                                        <p:tgtEl>
                                          <p:spTgt spid="2">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 calcmode="lin" valueType="num">
                                      <p:cBhvr>
                                        <p:cTn id="25" dur="1000" fill="hold"/>
                                        <p:tgtEl>
                                          <p:spTgt spid="2">
                                            <p:txEl>
                                              <p:pRg st="7" end="7"/>
                                            </p:txEl>
                                          </p:spTgt>
                                        </p:tgtEl>
                                        <p:attrNameLst>
                                          <p:attrName>ppt_w</p:attrName>
                                        </p:attrNameLst>
                                      </p:cBhvr>
                                      <p:tavLst>
                                        <p:tav tm="0">
                                          <p:val>
                                            <p:fltVal val="0"/>
                                          </p:val>
                                        </p:tav>
                                        <p:tav tm="100000">
                                          <p:val>
                                            <p:strVal val="#ppt_w"/>
                                          </p:val>
                                        </p:tav>
                                      </p:tavLst>
                                    </p:anim>
                                    <p:anim calcmode="lin" valueType="num">
                                      <p:cBhvr>
                                        <p:cTn id="26" dur="1000" fill="hold"/>
                                        <p:tgtEl>
                                          <p:spTgt spid="2">
                                            <p:txEl>
                                              <p:pRg st="7" end="7"/>
                                            </p:txEl>
                                          </p:spTgt>
                                        </p:tgtEl>
                                        <p:attrNameLst>
                                          <p:attrName>ppt_h</p:attrName>
                                        </p:attrNameLst>
                                      </p:cBhvr>
                                      <p:tavLst>
                                        <p:tav tm="0">
                                          <p:val>
                                            <p:fltVal val="0"/>
                                          </p:val>
                                        </p:tav>
                                        <p:tav tm="100000">
                                          <p:val>
                                            <p:strVal val="#ppt_h"/>
                                          </p:val>
                                        </p:tav>
                                      </p:tavLst>
                                    </p:anim>
                                    <p:anim calcmode="lin" valueType="num">
                                      <p:cBhvr>
                                        <p:cTn id="27" dur="1000" fill="hold"/>
                                        <p:tgtEl>
                                          <p:spTgt spid="2">
                                            <p:txEl>
                                              <p:pRg st="7" end="7"/>
                                            </p:txEl>
                                          </p:spTgt>
                                        </p:tgtEl>
                                        <p:attrNameLst>
                                          <p:attrName>style.rotation</p:attrName>
                                        </p:attrNameLst>
                                      </p:cBhvr>
                                      <p:tavLst>
                                        <p:tav tm="0">
                                          <p:val>
                                            <p:fltVal val="90"/>
                                          </p:val>
                                        </p:tav>
                                        <p:tav tm="100000">
                                          <p:val>
                                            <p:fltVal val="0"/>
                                          </p:val>
                                        </p:tav>
                                      </p:tavLst>
                                    </p:anim>
                                    <p:animEffect transition="in" filter="fade">
                                      <p:cBhvr>
                                        <p:cTn id="28" dur="1000"/>
                                        <p:tgtEl>
                                          <p:spTgt spid="2">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circle(in)">
                                      <p:cBhvr>
                                        <p:cTn id="33" dur="20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circle(in)">
                                      <p:cBhvr>
                                        <p:cTn id="38" dur="20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heel(1)">
                                      <p:cBhvr>
                                        <p:cTn id="4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F7DC795E-FD2C-47E9-AD10-841BAA90F877}"/>
              </a:ext>
            </a:extLst>
          </p:cNvPr>
          <p:cNvSpPr>
            <a:spLocks noGrp="1"/>
          </p:cNvSpPr>
          <p:nvPr>
            <p:ph type="title"/>
          </p:nvPr>
        </p:nvSpPr>
        <p:spPr/>
        <p:txBody>
          <a:bodyPr/>
          <a:lstStyle/>
          <a:p>
            <a:r>
              <a:rPr lang="tr-TR" dirty="0"/>
              <a:t>NAMAZ ÇEŞİTLERİ</a:t>
            </a:r>
          </a:p>
        </p:txBody>
      </p:sp>
      <p:sp>
        <p:nvSpPr>
          <p:cNvPr id="3" name="İçerik Yer Tutucusu 2">
            <a:extLst>
              <a:ext uri="{FF2B5EF4-FFF2-40B4-BE49-F238E27FC236}">
                <a16:creationId xmlns="" xmlns:a16="http://schemas.microsoft.com/office/drawing/2014/main" id="{93DB43D8-E1C9-47ED-A15C-EE78C38AACD2}"/>
              </a:ext>
            </a:extLst>
          </p:cNvPr>
          <p:cNvSpPr>
            <a:spLocks noGrp="1"/>
          </p:cNvSpPr>
          <p:nvPr>
            <p:ph idx="1"/>
          </p:nvPr>
        </p:nvSpPr>
        <p:spPr/>
        <p:txBody>
          <a:bodyPr>
            <a:normAutofit fontScale="85000" lnSpcReduction="20000"/>
          </a:bodyPr>
          <a:lstStyle/>
          <a:p>
            <a:r>
              <a:rPr lang="tr-TR" b="1" dirty="0"/>
              <a:t>1. Farz Namazlar:</a:t>
            </a:r>
            <a:r>
              <a:rPr lang="tr-TR" dirty="0"/>
              <a:t/>
            </a:r>
            <a:br>
              <a:rPr lang="tr-TR" dirty="0"/>
            </a:br>
            <a:r>
              <a:rPr lang="tr-TR" dirty="0"/>
              <a:t/>
            </a:r>
            <a:br>
              <a:rPr lang="tr-TR" dirty="0"/>
            </a:br>
            <a:r>
              <a:rPr lang="tr-TR" dirty="0" err="1"/>
              <a:t>Allahü</a:t>
            </a:r>
            <a:r>
              <a:rPr lang="tr-TR" dirty="0"/>
              <a:t> Teala'nın kılınmasını kesin olarak emrettiği namazlardır. Bunlar farz-ı ayın ve farz-ı </a:t>
            </a:r>
            <a:r>
              <a:rPr lang="tr-TR" dirty="0" err="1"/>
              <a:t>kifâye</a:t>
            </a:r>
            <a:r>
              <a:rPr lang="tr-TR" dirty="0"/>
              <a:t> olmak üzere iki gruba ayrılır.</a:t>
            </a:r>
            <a:br>
              <a:rPr lang="tr-TR" dirty="0"/>
            </a:br>
            <a:r>
              <a:rPr lang="tr-TR" dirty="0"/>
              <a:t/>
            </a:r>
            <a:br>
              <a:rPr lang="tr-TR" dirty="0"/>
            </a:br>
            <a:r>
              <a:rPr lang="tr-TR" dirty="0"/>
              <a:t>• Farz-ı ayın olanlar, yükümlülük çağına gelmiş her </a:t>
            </a:r>
            <a:r>
              <a:rPr lang="tr-TR" dirty="0" err="1"/>
              <a:t>müslümanın</a:t>
            </a:r>
            <a:r>
              <a:rPr lang="tr-TR" dirty="0"/>
              <a:t> yerine getirmekle mükellef olduğu namazlardır. Günde beş vakit namazın farz bölümleri ve cuma günleri kılınan cuma namazı bu grupta yer alır.</a:t>
            </a:r>
            <a:br>
              <a:rPr lang="tr-TR" dirty="0"/>
            </a:br>
            <a:r>
              <a:rPr lang="tr-TR" dirty="0"/>
              <a:t/>
            </a:r>
            <a:br>
              <a:rPr lang="tr-TR" dirty="0"/>
            </a:br>
            <a:r>
              <a:rPr lang="tr-TR" dirty="0"/>
              <a:t>• Farz-ı </a:t>
            </a:r>
            <a:r>
              <a:rPr lang="tr-TR" dirty="0" err="1"/>
              <a:t>kifâye</a:t>
            </a:r>
            <a:r>
              <a:rPr lang="tr-TR" dirty="0"/>
              <a:t> olan namaz ise ölen bir </a:t>
            </a:r>
            <a:r>
              <a:rPr lang="tr-TR" dirty="0" err="1"/>
              <a:t>müslüman</a:t>
            </a:r>
            <a:r>
              <a:rPr lang="tr-TR" dirty="0"/>
              <a:t> için cemaatle kılınması gereken cenaze namazıdır. Bir grup bu görevi yerine getirince diğer </a:t>
            </a:r>
            <a:r>
              <a:rPr lang="tr-TR" dirty="0" err="1"/>
              <a:t>müslümanların</a:t>
            </a:r>
            <a:r>
              <a:rPr lang="tr-TR" dirty="0"/>
              <a:t> üzerinden sorumluluk kalkar.</a:t>
            </a:r>
            <a:br>
              <a:rPr lang="tr-TR" dirty="0"/>
            </a:br>
            <a:endParaRPr lang="tr-TR" dirty="0"/>
          </a:p>
        </p:txBody>
      </p:sp>
    </p:spTree>
    <p:extLst>
      <p:ext uri="{BB962C8B-B14F-4D97-AF65-F5344CB8AC3E}">
        <p14:creationId xmlns="" xmlns:p14="http://schemas.microsoft.com/office/powerpoint/2010/main" val="147467709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FCABE4B4-AEE3-43F8-AE6D-CBE05B0649F0}"/>
              </a:ext>
            </a:extLst>
          </p:cNvPr>
          <p:cNvSpPr>
            <a:spLocks noGrp="1"/>
          </p:cNvSpPr>
          <p:nvPr>
            <p:ph idx="1"/>
          </p:nvPr>
        </p:nvSpPr>
        <p:spPr>
          <a:xfrm>
            <a:off x="1451579" y="1997476"/>
            <a:ext cx="9603275" cy="3468870"/>
          </a:xfrm>
        </p:spPr>
        <p:txBody>
          <a:bodyPr/>
          <a:lstStyle/>
          <a:p>
            <a:r>
              <a:rPr lang="tr-TR" b="1" dirty="0"/>
              <a:t>2. </a:t>
            </a:r>
            <a:r>
              <a:rPr lang="tr-TR" b="1" dirty="0" err="1"/>
              <a:t>Vacib</a:t>
            </a:r>
            <a:r>
              <a:rPr lang="tr-TR" b="1" dirty="0"/>
              <a:t> Namazlar:</a:t>
            </a:r>
            <a:r>
              <a:rPr lang="tr-TR" dirty="0"/>
              <a:t/>
            </a:r>
            <a:br>
              <a:rPr lang="tr-TR" dirty="0"/>
            </a:br>
            <a:r>
              <a:rPr lang="tr-TR" dirty="0"/>
              <a:t/>
            </a:r>
            <a:br>
              <a:rPr lang="tr-TR" dirty="0"/>
            </a:br>
            <a:r>
              <a:rPr lang="tr-TR" dirty="0"/>
              <a:t>Hükmü, farz kadar kesin ve açık olmamakla birlikte kılınması emredilen namazlardır. Vitir namazı ile Ramazan ve Kurban Bayramı namazlarını kılmak </a:t>
            </a:r>
            <a:r>
              <a:rPr lang="tr-TR" dirty="0" err="1"/>
              <a:t>vacibtir</a:t>
            </a:r>
            <a:r>
              <a:rPr lang="tr-TR" dirty="0"/>
              <a:t>.</a:t>
            </a:r>
            <a:br>
              <a:rPr lang="tr-TR" dirty="0"/>
            </a:br>
            <a:endParaRPr lang="tr-TR" dirty="0"/>
          </a:p>
        </p:txBody>
      </p:sp>
    </p:spTree>
    <p:extLst>
      <p:ext uri="{BB962C8B-B14F-4D97-AF65-F5344CB8AC3E}">
        <p14:creationId xmlns="" xmlns:p14="http://schemas.microsoft.com/office/powerpoint/2010/main" val="2888232593"/>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855CB668-BEFB-4EDA-9C54-DBB635E493A1}"/>
              </a:ext>
            </a:extLst>
          </p:cNvPr>
          <p:cNvSpPr>
            <a:spLocks noGrp="1"/>
          </p:cNvSpPr>
          <p:nvPr>
            <p:ph idx="1"/>
          </p:nvPr>
        </p:nvSpPr>
        <p:spPr/>
        <p:txBody>
          <a:bodyPr>
            <a:normAutofit fontScale="77500" lnSpcReduction="20000"/>
          </a:bodyPr>
          <a:lstStyle/>
          <a:p>
            <a:r>
              <a:rPr lang="tr-TR" b="1" dirty="0"/>
              <a:t>3. Sünnet (</a:t>
            </a:r>
            <a:r>
              <a:rPr lang="tr-TR" b="1" dirty="0" err="1"/>
              <a:t>Nâfile</a:t>
            </a:r>
            <a:r>
              <a:rPr lang="tr-TR" b="1" dirty="0"/>
              <a:t>) Namazlar:</a:t>
            </a:r>
            <a:r>
              <a:rPr lang="tr-TR" dirty="0"/>
              <a:t/>
            </a:r>
            <a:br>
              <a:rPr lang="tr-TR" dirty="0"/>
            </a:br>
            <a:r>
              <a:rPr lang="tr-TR" dirty="0"/>
              <a:t/>
            </a:r>
            <a:br>
              <a:rPr lang="tr-TR" dirty="0"/>
            </a:br>
            <a:r>
              <a:rPr lang="tr-TR" b="1" i="1" u="sng" dirty="0">
                <a:solidFill>
                  <a:srgbClr val="FF0000"/>
                </a:solidFill>
              </a:rPr>
              <a:t>• </a:t>
            </a:r>
            <a:r>
              <a:rPr lang="tr-TR" b="1" i="1" u="sng" dirty="0" err="1">
                <a:solidFill>
                  <a:srgbClr val="FF0000"/>
                </a:solidFill>
              </a:rPr>
              <a:t>Revâtib</a:t>
            </a:r>
            <a:r>
              <a:rPr lang="tr-TR" b="1" i="1" u="sng" dirty="0">
                <a:solidFill>
                  <a:srgbClr val="FF0000"/>
                </a:solidFill>
              </a:rPr>
              <a:t> Sünnetler: </a:t>
            </a:r>
            <a:r>
              <a:rPr lang="tr-TR" dirty="0"/>
              <a:t>Farz namazlardan önce veya sonra ya da hem önce hem sonra kılınan bir kısım namazları kılmak sünnettir. Örneğin; sabah namazının sünneti, öğle namazının ilk sünneti, son sünneti, ikindi namazının sünneti, akşam namazının sünneti, yatsı namazının ilk sünneti, son sünneti. Teravih namazı kılmak da sünnettir.</a:t>
            </a:r>
            <a:br>
              <a:rPr lang="tr-TR" dirty="0"/>
            </a:br>
            <a:r>
              <a:rPr lang="tr-TR" dirty="0"/>
              <a:t/>
            </a:r>
            <a:br>
              <a:rPr lang="tr-TR" dirty="0"/>
            </a:br>
            <a:r>
              <a:rPr lang="tr-TR" dirty="0"/>
              <a:t/>
            </a:r>
            <a:br>
              <a:rPr lang="tr-TR" dirty="0"/>
            </a:br>
            <a:r>
              <a:rPr lang="tr-TR" b="1" i="1" u="sng" dirty="0">
                <a:solidFill>
                  <a:srgbClr val="FF0000"/>
                </a:solidFill>
              </a:rPr>
              <a:t>• </a:t>
            </a:r>
            <a:r>
              <a:rPr lang="tr-TR" b="1" i="1" u="sng" dirty="0" err="1">
                <a:solidFill>
                  <a:srgbClr val="FF0000"/>
                </a:solidFill>
              </a:rPr>
              <a:t>Regâib</a:t>
            </a:r>
            <a:r>
              <a:rPr lang="tr-TR" b="1" i="1" u="sng" dirty="0">
                <a:solidFill>
                  <a:srgbClr val="FF0000"/>
                </a:solidFill>
              </a:rPr>
              <a:t> Sünnetler (</a:t>
            </a:r>
            <a:r>
              <a:rPr lang="tr-TR" b="1" i="1" u="sng" dirty="0" err="1">
                <a:solidFill>
                  <a:srgbClr val="FF0000"/>
                </a:solidFill>
              </a:rPr>
              <a:t>Nâfile</a:t>
            </a:r>
            <a:r>
              <a:rPr lang="tr-TR" b="1" i="1" u="sng" dirty="0">
                <a:solidFill>
                  <a:srgbClr val="FF0000"/>
                </a:solidFill>
              </a:rPr>
              <a:t> Namazlar): </a:t>
            </a:r>
            <a:r>
              <a:rPr lang="tr-TR" dirty="0" err="1"/>
              <a:t>Nâfile</a:t>
            </a:r>
            <a:r>
              <a:rPr lang="tr-TR" dirty="0"/>
              <a:t> namazlar Peygamber Efendimizin uygulamalarına dayanılarak belirli zamanlarda veya bazı vesilelerle kılınan ya da kişinin kendi isteğiyle herhangi bir zamanda Allah’a yakınlaşmak ve sevap kazanmak amacıyla kıldığı namazlardır. Bu tür namazlar herhangi bir yükümlülük olmaksızın gönüllü olarak kılınır. </a:t>
            </a:r>
            <a:r>
              <a:rPr lang="tr-TR" i="1" u="sng" dirty="0" err="1">
                <a:solidFill>
                  <a:srgbClr val="E82665"/>
                </a:solidFill>
                <a:effectLst>
                  <a:outerShdw blurRad="38100" dist="38100" dir="2700000" algn="tl">
                    <a:srgbClr val="000000">
                      <a:alpha val="43137"/>
                    </a:srgbClr>
                  </a:outerShdw>
                </a:effectLst>
              </a:rPr>
              <a:t>Teheccüd</a:t>
            </a:r>
            <a:r>
              <a:rPr lang="tr-TR" i="1" u="sng" dirty="0">
                <a:solidFill>
                  <a:srgbClr val="E82665"/>
                </a:solidFill>
                <a:effectLst>
                  <a:outerShdw blurRad="38100" dist="38100" dir="2700000" algn="tl">
                    <a:srgbClr val="000000">
                      <a:alpha val="43137"/>
                    </a:srgbClr>
                  </a:outerShdw>
                </a:effectLst>
              </a:rPr>
              <a:t>, kuşluk (</a:t>
            </a:r>
            <a:r>
              <a:rPr lang="tr-TR" i="1" u="sng" dirty="0" err="1">
                <a:solidFill>
                  <a:srgbClr val="E82665"/>
                </a:solidFill>
                <a:effectLst>
                  <a:outerShdw blurRad="38100" dist="38100" dir="2700000" algn="tl">
                    <a:srgbClr val="000000">
                      <a:alpha val="43137"/>
                    </a:srgbClr>
                  </a:outerShdw>
                </a:effectLst>
              </a:rPr>
              <a:t>duhâ</a:t>
            </a:r>
            <a:r>
              <a:rPr lang="tr-TR" i="1" u="sng" dirty="0">
                <a:solidFill>
                  <a:srgbClr val="E82665"/>
                </a:solidFill>
                <a:effectLst>
                  <a:outerShdw blurRad="38100" dist="38100" dir="2700000" algn="tl">
                    <a:srgbClr val="000000">
                      <a:alpha val="43137"/>
                    </a:srgbClr>
                  </a:outerShdw>
                </a:effectLst>
              </a:rPr>
              <a:t>), istihâre, yağmur duası, </a:t>
            </a:r>
            <a:r>
              <a:rPr lang="tr-TR" i="1" u="sng" dirty="0" err="1">
                <a:solidFill>
                  <a:srgbClr val="E82665"/>
                </a:solidFill>
                <a:effectLst>
                  <a:outerShdw blurRad="38100" dist="38100" dir="2700000" algn="tl">
                    <a:srgbClr val="000000">
                      <a:alpha val="43137"/>
                    </a:srgbClr>
                  </a:outerShdw>
                </a:effectLst>
              </a:rPr>
              <a:t>husûf</a:t>
            </a:r>
            <a:r>
              <a:rPr lang="tr-TR" i="1" u="sng" dirty="0">
                <a:solidFill>
                  <a:srgbClr val="E82665"/>
                </a:solidFill>
                <a:effectLst>
                  <a:outerShdw blurRad="38100" dist="38100" dir="2700000" algn="tl">
                    <a:srgbClr val="000000">
                      <a:alpha val="43137"/>
                    </a:srgbClr>
                  </a:outerShdw>
                </a:effectLst>
              </a:rPr>
              <a:t> (ay tutulması), </a:t>
            </a:r>
            <a:r>
              <a:rPr lang="tr-TR" i="1" u="sng" dirty="0" err="1">
                <a:solidFill>
                  <a:srgbClr val="E82665"/>
                </a:solidFill>
                <a:effectLst>
                  <a:outerShdw blurRad="38100" dist="38100" dir="2700000" algn="tl">
                    <a:srgbClr val="000000">
                      <a:alpha val="43137"/>
                    </a:srgbClr>
                  </a:outerShdw>
                </a:effectLst>
              </a:rPr>
              <a:t>küsûf</a:t>
            </a:r>
            <a:r>
              <a:rPr lang="tr-TR" i="1" u="sng" dirty="0">
                <a:solidFill>
                  <a:srgbClr val="E82665"/>
                </a:solidFill>
                <a:effectLst>
                  <a:outerShdw blurRad="38100" dist="38100" dir="2700000" algn="tl">
                    <a:srgbClr val="000000">
                      <a:alpha val="43137"/>
                    </a:srgbClr>
                  </a:outerShdw>
                </a:effectLst>
              </a:rPr>
              <a:t> (güneş tutulması), </a:t>
            </a:r>
            <a:r>
              <a:rPr lang="tr-TR" i="1" u="sng" dirty="0" err="1">
                <a:solidFill>
                  <a:srgbClr val="E82665"/>
                </a:solidFill>
                <a:effectLst>
                  <a:outerShdw blurRad="38100" dist="38100" dir="2700000" algn="tl">
                    <a:srgbClr val="000000">
                      <a:alpha val="43137"/>
                    </a:srgbClr>
                  </a:outerShdw>
                </a:effectLst>
              </a:rPr>
              <a:t>tahiyyetü’l-mescid</a:t>
            </a:r>
            <a:r>
              <a:rPr lang="tr-TR" i="1" u="sng" dirty="0">
                <a:solidFill>
                  <a:srgbClr val="E82665"/>
                </a:solidFill>
                <a:effectLst>
                  <a:outerShdw blurRad="38100" dist="38100" dir="2700000" algn="tl">
                    <a:srgbClr val="000000">
                      <a:alpha val="43137"/>
                    </a:srgbClr>
                  </a:outerShdw>
                </a:effectLst>
              </a:rPr>
              <a:t>, </a:t>
            </a:r>
            <a:r>
              <a:rPr lang="tr-TR" i="1" u="sng" dirty="0" err="1">
                <a:solidFill>
                  <a:srgbClr val="E82665"/>
                </a:solidFill>
                <a:effectLst>
                  <a:outerShdw blurRad="38100" dist="38100" dir="2700000" algn="tl">
                    <a:srgbClr val="000000">
                      <a:alpha val="43137"/>
                    </a:srgbClr>
                  </a:outerShdw>
                </a:effectLst>
              </a:rPr>
              <a:t>evvâbîn</a:t>
            </a:r>
            <a:r>
              <a:rPr lang="tr-TR" i="1" u="sng" dirty="0">
                <a:solidFill>
                  <a:srgbClr val="E82665"/>
                </a:solidFill>
                <a:effectLst>
                  <a:outerShdw blurRad="38100" dist="38100" dir="2700000" algn="tl">
                    <a:srgbClr val="000000">
                      <a:alpha val="43137"/>
                    </a:srgbClr>
                  </a:outerShdw>
                </a:effectLst>
              </a:rPr>
              <a:t>, </a:t>
            </a:r>
            <a:r>
              <a:rPr lang="tr-TR" i="1" u="sng" dirty="0" err="1">
                <a:solidFill>
                  <a:srgbClr val="E82665"/>
                </a:solidFill>
                <a:effectLst>
                  <a:outerShdw blurRad="38100" dist="38100" dir="2700000" algn="tl">
                    <a:srgbClr val="000000">
                      <a:alpha val="43137"/>
                    </a:srgbClr>
                  </a:outerShdw>
                </a:effectLst>
              </a:rPr>
              <a:t>tesbih</a:t>
            </a:r>
            <a:r>
              <a:rPr lang="tr-TR" i="1" u="sng" dirty="0">
                <a:solidFill>
                  <a:srgbClr val="E82665"/>
                </a:solidFill>
                <a:effectLst>
                  <a:outerShdw blurRad="38100" dist="38100" dir="2700000" algn="tl">
                    <a:srgbClr val="000000">
                      <a:alpha val="43137"/>
                    </a:srgbClr>
                  </a:outerShdw>
                </a:effectLst>
              </a:rPr>
              <a:t>, ihrama giriş ve </a:t>
            </a:r>
            <a:r>
              <a:rPr lang="tr-TR" i="1" u="sng" dirty="0" err="1">
                <a:solidFill>
                  <a:srgbClr val="E82665"/>
                </a:solidFill>
                <a:effectLst>
                  <a:outerShdw blurRad="38100" dist="38100" dir="2700000" algn="tl">
                    <a:srgbClr val="000000">
                      <a:alpha val="43137"/>
                    </a:srgbClr>
                  </a:outerShdw>
                </a:effectLst>
              </a:rPr>
              <a:t>hâcet</a:t>
            </a:r>
            <a:r>
              <a:rPr lang="tr-TR" i="1" u="sng" dirty="0">
                <a:solidFill>
                  <a:srgbClr val="E82665"/>
                </a:solidFill>
                <a:effectLst>
                  <a:outerShdw blurRad="38100" dist="38100" dir="2700000" algn="tl">
                    <a:srgbClr val="000000">
                      <a:alpha val="43137"/>
                    </a:srgbClr>
                  </a:outerShdw>
                </a:effectLst>
              </a:rPr>
              <a:t> namazları</a:t>
            </a:r>
            <a:r>
              <a:rPr lang="tr-TR" dirty="0"/>
              <a:t>yla abdest ve gusülden sonra kılınan namaz, </a:t>
            </a:r>
            <a:r>
              <a:rPr lang="tr-TR" dirty="0" err="1"/>
              <a:t>nâfile</a:t>
            </a:r>
            <a:r>
              <a:rPr lang="tr-TR" dirty="0"/>
              <a:t> namazlardır.</a:t>
            </a:r>
          </a:p>
          <a:p>
            <a:pPr marL="0" indent="0" fontAlgn="ctr">
              <a:buNone/>
            </a:pPr>
            <a:endParaRPr lang="tr-TR" dirty="0"/>
          </a:p>
        </p:txBody>
      </p:sp>
    </p:spTree>
    <p:extLst>
      <p:ext uri="{BB962C8B-B14F-4D97-AF65-F5344CB8AC3E}">
        <p14:creationId xmlns="" xmlns:p14="http://schemas.microsoft.com/office/powerpoint/2010/main" val="3756582164"/>
      </p:ext>
    </p:extLst>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01"/>
          <p:cNvPicPr>
            <a:picLocks noChangeAspect="1" noChangeArrowheads="1"/>
          </p:cNvPicPr>
          <p:nvPr/>
        </p:nvPicPr>
        <p:blipFill>
          <a:blip r:embed="rId2" cstate="print"/>
          <a:srcRect/>
          <a:stretch>
            <a:fillRect/>
          </a:stretch>
        </p:blipFill>
        <p:spPr bwMode="auto">
          <a:xfrm>
            <a:off x="0" y="1899582"/>
            <a:ext cx="1500166" cy="2071678"/>
          </a:xfrm>
          <a:prstGeom prst="rect">
            <a:avLst/>
          </a:prstGeom>
          <a:noFill/>
          <a:ln w="9525">
            <a:noFill/>
            <a:miter lim="800000"/>
            <a:headEnd/>
            <a:tailEnd/>
          </a:ln>
        </p:spPr>
      </p:pic>
      <p:pic>
        <p:nvPicPr>
          <p:cNvPr id="1027" name="Picture 3" descr="R02"/>
          <p:cNvPicPr>
            <a:picLocks noChangeAspect="1" noChangeArrowheads="1"/>
          </p:cNvPicPr>
          <p:nvPr/>
        </p:nvPicPr>
        <p:blipFill>
          <a:blip r:embed="rId3" cstate="print"/>
          <a:srcRect/>
          <a:stretch>
            <a:fillRect/>
          </a:stretch>
        </p:blipFill>
        <p:spPr bwMode="auto">
          <a:xfrm>
            <a:off x="1786720" y="1863875"/>
            <a:ext cx="1357322" cy="2071678"/>
          </a:xfrm>
          <a:prstGeom prst="rect">
            <a:avLst/>
          </a:prstGeom>
          <a:noFill/>
          <a:ln w="9525">
            <a:noFill/>
            <a:miter lim="800000"/>
            <a:headEnd/>
            <a:tailEnd/>
          </a:ln>
        </p:spPr>
      </p:pic>
      <p:pic>
        <p:nvPicPr>
          <p:cNvPr id="1028" name="Picture 4" descr="R03"/>
          <p:cNvPicPr>
            <a:picLocks noChangeAspect="1" noChangeArrowheads="1"/>
          </p:cNvPicPr>
          <p:nvPr/>
        </p:nvPicPr>
        <p:blipFill>
          <a:blip r:embed="rId4" cstate="print"/>
          <a:srcRect/>
          <a:stretch>
            <a:fillRect/>
          </a:stretch>
        </p:blipFill>
        <p:spPr bwMode="auto">
          <a:xfrm>
            <a:off x="3499308" y="1899582"/>
            <a:ext cx="1458242" cy="2071678"/>
          </a:xfrm>
          <a:prstGeom prst="rect">
            <a:avLst/>
          </a:prstGeom>
          <a:noFill/>
          <a:ln w="9525">
            <a:noFill/>
            <a:miter lim="800000"/>
            <a:headEnd/>
            <a:tailEnd/>
          </a:ln>
        </p:spPr>
      </p:pic>
      <p:pic>
        <p:nvPicPr>
          <p:cNvPr id="1029" name="Picture 5" descr="R04"/>
          <p:cNvPicPr>
            <a:picLocks noChangeAspect="1" noChangeArrowheads="1"/>
          </p:cNvPicPr>
          <p:nvPr/>
        </p:nvPicPr>
        <p:blipFill>
          <a:blip r:embed="rId5" cstate="print"/>
          <a:srcRect/>
          <a:stretch>
            <a:fillRect/>
          </a:stretch>
        </p:blipFill>
        <p:spPr bwMode="auto">
          <a:xfrm>
            <a:off x="5410149" y="1899582"/>
            <a:ext cx="1458242" cy="2071678"/>
          </a:xfrm>
          <a:prstGeom prst="rect">
            <a:avLst/>
          </a:prstGeom>
          <a:noFill/>
          <a:ln w="9525">
            <a:noFill/>
            <a:miter lim="800000"/>
            <a:headEnd/>
            <a:tailEnd/>
          </a:ln>
        </p:spPr>
      </p:pic>
      <p:pic>
        <p:nvPicPr>
          <p:cNvPr id="1030" name="Picture 6" descr="R05"/>
          <p:cNvPicPr>
            <a:picLocks noChangeAspect="1" noChangeArrowheads="1"/>
          </p:cNvPicPr>
          <p:nvPr/>
        </p:nvPicPr>
        <p:blipFill>
          <a:blip r:embed="rId6" cstate="print"/>
          <a:srcRect/>
          <a:stretch>
            <a:fillRect/>
          </a:stretch>
        </p:blipFill>
        <p:spPr bwMode="auto">
          <a:xfrm>
            <a:off x="7154945" y="1899606"/>
            <a:ext cx="1357322" cy="2000240"/>
          </a:xfrm>
          <a:prstGeom prst="rect">
            <a:avLst/>
          </a:prstGeom>
          <a:noFill/>
          <a:ln w="9525">
            <a:noFill/>
            <a:miter lim="800000"/>
            <a:headEnd/>
            <a:tailEnd/>
          </a:ln>
        </p:spPr>
      </p:pic>
      <p:pic>
        <p:nvPicPr>
          <p:cNvPr id="1031" name="Picture 7" descr="R06"/>
          <p:cNvPicPr>
            <a:picLocks noChangeAspect="1" noChangeArrowheads="1"/>
          </p:cNvPicPr>
          <p:nvPr/>
        </p:nvPicPr>
        <p:blipFill>
          <a:blip r:embed="rId7" cstate="print"/>
          <a:srcRect/>
          <a:stretch>
            <a:fillRect/>
          </a:stretch>
        </p:blipFill>
        <p:spPr bwMode="auto">
          <a:xfrm>
            <a:off x="9417465" y="1899582"/>
            <a:ext cx="1571604" cy="2000264"/>
          </a:xfrm>
          <a:prstGeom prst="rect">
            <a:avLst/>
          </a:prstGeom>
          <a:noFill/>
          <a:ln w="9525">
            <a:noFill/>
            <a:miter lim="800000"/>
            <a:headEnd/>
            <a:tailEnd/>
          </a:ln>
        </p:spPr>
      </p:pic>
      <p:pic>
        <p:nvPicPr>
          <p:cNvPr id="1032" name="Picture 8" descr="R07"/>
          <p:cNvPicPr>
            <a:picLocks noChangeAspect="1" noChangeArrowheads="1"/>
          </p:cNvPicPr>
          <p:nvPr/>
        </p:nvPicPr>
        <p:blipFill>
          <a:blip r:embed="rId8" cstate="print"/>
          <a:srcRect/>
          <a:stretch>
            <a:fillRect/>
          </a:stretch>
        </p:blipFill>
        <p:spPr bwMode="auto">
          <a:xfrm>
            <a:off x="84629" y="4636954"/>
            <a:ext cx="1357322" cy="2000264"/>
          </a:xfrm>
          <a:prstGeom prst="rect">
            <a:avLst/>
          </a:prstGeom>
          <a:noFill/>
          <a:ln w="9525">
            <a:noFill/>
            <a:miter lim="800000"/>
            <a:headEnd/>
            <a:tailEnd/>
          </a:ln>
        </p:spPr>
      </p:pic>
      <p:pic>
        <p:nvPicPr>
          <p:cNvPr id="1033" name="Picture 9" descr="R08"/>
          <p:cNvPicPr>
            <a:picLocks noChangeAspect="1" noChangeArrowheads="1"/>
          </p:cNvPicPr>
          <p:nvPr/>
        </p:nvPicPr>
        <p:blipFill>
          <a:blip r:embed="rId9" cstate="print"/>
          <a:srcRect/>
          <a:stretch>
            <a:fillRect/>
          </a:stretch>
        </p:blipFill>
        <p:spPr bwMode="auto">
          <a:xfrm>
            <a:off x="1667648" y="4636954"/>
            <a:ext cx="1285884" cy="2000264"/>
          </a:xfrm>
          <a:prstGeom prst="rect">
            <a:avLst/>
          </a:prstGeom>
          <a:noFill/>
          <a:ln w="9525">
            <a:noFill/>
            <a:miter lim="800000"/>
            <a:headEnd/>
            <a:tailEnd/>
          </a:ln>
        </p:spPr>
      </p:pic>
      <p:pic>
        <p:nvPicPr>
          <p:cNvPr id="1034" name="Picture 10" descr="R09"/>
          <p:cNvPicPr>
            <a:picLocks noChangeAspect="1" noChangeArrowheads="1"/>
          </p:cNvPicPr>
          <p:nvPr/>
        </p:nvPicPr>
        <p:blipFill>
          <a:blip r:embed="rId10" cstate="print"/>
          <a:srcRect/>
          <a:stretch>
            <a:fillRect/>
          </a:stretch>
        </p:blipFill>
        <p:spPr bwMode="auto">
          <a:xfrm>
            <a:off x="3309918" y="4636954"/>
            <a:ext cx="1214446" cy="2000264"/>
          </a:xfrm>
          <a:prstGeom prst="rect">
            <a:avLst/>
          </a:prstGeom>
          <a:noFill/>
          <a:ln w="9525">
            <a:noFill/>
            <a:miter lim="800000"/>
            <a:headEnd/>
            <a:tailEnd/>
          </a:ln>
        </p:spPr>
      </p:pic>
      <p:pic>
        <p:nvPicPr>
          <p:cNvPr id="1035" name="Picture 11" descr="R10"/>
          <p:cNvPicPr>
            <a:picLocks noChangeAspect="1" noChangeArrowheads="1"/>
          </p:cNvPicPr>
          <p:nvPr/>
        </p:nvPicPr>
        <p:blipFill>
          <a:blip r:embed="rId11" cstate="print"/>
          <a:srcRect/>
          <a:stretch>
            <a:fillRect/>
          </a:stretch>
        </p:blipFill>
        <p:spPr bwMode="auto">
          <a:xfrm>
            <a:off x="4899216" y="4647345"/>
            <a:ext cx="1357322" cy="2000264"/>
          </a:xfrm>
          <a:prstGeom prst="rect">
            <a:avLst/>
          </a:prstGeom>
          <a:noFill/>
          <a:ln w="9525">
            <a:noFill/>
            <a:miter lim="800000"/>
            <a:headEnd/>
            <a:tailEnd/>
          </a:ln>
        </p:spPr>
      </p:pic>
      <p:pic>
        <p:nvPicPr>
          <p:cNvPr id="1036" name="Picture 12" descr="R11"/>
          <p:cNvPicPr>
            <a:picLocks noChangeAspect="1" noChangeArrowheads="1"/>
          </p:cNvPicPr>
          <p:nvPr/>
        </p:nvPicPr>
        <p:blipFill>
          <a:blip r:embed="rId12" cstate="print"/>
          <a:srcRect/>
          <a:stretch>
            <a:fillRect/>
          </a:stretch>
        </p:blipFill>
        <p:spPr bwMode="auto">
          <a:xfrm>
            <a:off x="6630618" y="4708392"/>
            <a:ext cx="1571604" cy="1857388"/>
          </a:xfrm>
          <a:prstGeom prst="rect">
            <a:avLst/>
          </a:prstGeom>
          <a:noFill/>
          <a:ln w="9525">
            <a:noFill/>
            <a:miter lim="800000"/>
            <a:headEnd/>
            <a:tailEnd/>
          </a:ln>
        </p:spPr>
      </p:pic>
      <p:pic>
        <p:nvPicPr>
          <p:cNvPr id="1037" name="Picture 13" descr="R12"/>
          <p:cNvPicPr>
            <a:picLocks noChangeAspect="1" noChangeArrowheads="1"/>
          </p:cNvPicPr>
          <p:nvPr/>
        </p:nvPicPr>
        <p:blipFill>
          <a:blip r:embed="rId13" cstate="print"/>
          <a:srcRect/>
          <a:stretch>
            <a:fillRect/>
          </a:stretch>
        </p:blipFill>
        <p:spPr bwMode="auto">
          <a:xfrm>
            <a:off x="8703085" y="4718783"/>
            <a:ext cx="1428760" cy="1857388"/>
          </a:xfrm>
          <a:prstGeom prst="rect">
            <a:avLst/>
          </a:prstGeom>
          <a:noFill/>
          <a:ln w="9525">
            <a:noFill/>
            <a:miter lim="800000"/>
            <a:headEnd/>
            <a:tailEnd/>
          </a:ln>
        </p:spPr>
      </p:pic>
      <p:pic>
        <p:nvPicPr>
          <p:cNvPr id="1038" name="Picture 14" descr="R13"/>
          <p:cNvPicPr>
            <a:picLocks noChangeAspect="1" noChangeArrowheads="1"/>
          </p:cNvPicPr>
          <p:nvPr/>
        </p:nvPicPr>
        <p:blipFill>
          <a:blip r:embed="rId14" cstate="print"/>
          <a:srcRect/>
          <a:stretch>
            <a:fillRect/>
          </a:stretch>
        </p:blipFill>
        <p:spPr bwMode="auto">
          <a:xfrm>
            <a:off x="10524352" y="4723996"/>
            <a:ext cx="1285884" cy="1857388"/>
          </a:xfrm>
          <a:prstGeom prst="rect">
            <a:avLst/>
          </a:prstGeom>
          <a:noFill/>
          <a:ln w="9525">
            <a:noFill/>
            <a:miter lim="800000"/>
            <a:headEnd/>
            <a:tailEnd/>
          </a:ln>
        </p:spPr>
      </p:pic>
      <p:sp>
        <p:nvSpPr>
          <p:cNvPr id="15" name="Unvan 1">
            <a:extLst>
              <a:ext uri="{FF2B5EF4-FFF2-40B4-BE49-F238E27FC236}">
                <a16:creationId xmlns="" xmlns:a16="http://schemas.microsoft.com/office/drawing/2014/main" id="{0EFD165D-909D-40D9-838E-8C10BF5D8B1B}"/>
              </a:ext>
            </a:extLst>
          </p:cNvPr>
          <p:cNvSpPr>
            <a:spLocks noGrp="1"/>
          </p:cNvSpPr>
          <p:nvPr>
            <p:ph type="title"/>
          </p:nvPr>
        </p:nvSpPr>
        <p:spPr>
          <a:xfrm>
            <a:off x="1451579" y="804519"/>
            <a:ext cx="9603275" cy="1049235"/>
          </a:xfrm>
        </p:spPr>
        <p:txBody>
          <a:bodyPr>
            <a:normAutofit/>
          </a:bodyPr>
          <a:lstStyle/>
          <a:p>
            <a:pPr algn="ctr"/>
            <a:r>
              <a:rPr lang="tr-TR" sz="6000" b="1" i="1" u="sng" dirty="0">
                <a:solidFill>
                  <a:srgbClr val="E82665"/>
                </a:solidFill>
                <a:effectLst>
                  <a:outerShdw blurRad="38100" dist="38100" dir="2700000" algn="tl">
                    <a:srgbClr val="000000">
                      <a:alpha val="43137"/>
                    </a:srgbClr>
                  </a:outerShdw>
                </a:effectLst>
              </a:rPr>
              <a:t>ABDEST</a:t>
            </a:r>
          </a:p>
        </p:txBody>
      </p:sp>
    </p:spTree>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 calcmode="lin" valueType="num">
                                      <p:cBhvr>
                                        <p:cTn id="9" dur="1000" fill="hold"/>
                                        <p:tgtEl>
                                          <p:spTgt spid="1026"/>
                                        </p:tgtEl>
                                        <p:attrNameLst>
                                          <p:attrName>style.rotation</p:attrName>
                                        </p:attrNameLst>
                                      </p:cBhvr>
                                      <p:tavLst>
                                        <p:tav tm="0">
                                          <p:val>
                                            <p:fltVal val="90"/>
                                          </p:val>
                                        </p:tav>
                                        <p:tav tm="100000">
                                          <p:val>
                                            <p:fltVal val="0"/>
                                          </p:val>
                                        </p:tav>
                                      </p:tavLst>
                                    </p:anim>
                                    <p:animEffect transition="in" filter="fade">
                                      <p:cBhvr>
                                        <p:cTn id="10" dur="10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027"/>
                                        </p:tgtEl>
                                        <p:attrNameLst>
                                          <p:attrName>style.visibility</p:attrName>
                                        </p:attrNameLst>
                                      </p:cBhvr>
                                      <p:to>
                                        <p:strVal val="visible"/>
                                      </p:to>
                                    </p:set>
                                    <p:anim calcmode="lin" valueType="num">
                                      <p:cBhvr>
                                        <p:cTn id="15" dur="1000" fill="hold"/>
                                        <p:tgtEl>
                                          <p:spTgt spid="1027"/>
                                        </p:tgtEl>
                                        <p:attrNameLst>
                                          <p:attrName>ppt_w</p:attrName>
                                        </p:attrNameLst>
                                      </p:cBhvr>
                                      <p:tavLst>
                                        <p:tav tm="0">
                                          <p:val>
                                            <p:fltVal val="0"/>
                                          </p:val>
                                        </p:tav>
                                        <p:tav tm="100000">
                                          <p:val>
                                            <p:strVal val="#ppt_w"/>
                                          </p:val>
                                        </p:tav>
                                      </p:tavLst>
                                    </p:anim>
                                    <p:anim calcmode="lin" valueType="num">
                                      <p:cBhvr>
                                        <p:cTn id="16" dur="1000" fill="hold"/>
                                        <p:tgtEl>
                                          <p:spTgt spid="1027"/>
                                        </p:tgtEl>
                                        <p:attrNameLst>
                                          <p:attrName>ppt_h</p:attrName>
                                        </p:attrNameLst>
                                      </p:cBhvr>
                                      <p:tavLst>
                                        <p:tav tm="0">
                                          <p:val>
                                            <p:fltVal val="0"/>
                                          </p:val>
                                        </p:tav>
                                        <p:tav tm="100000">
                                          <p:val>
                                            <p:strVal val="#ppt_h"/>
                                          </p:val>
                                        </p:tav>
                                      </p:tavLst>
                                    </p:anim>
                                    <p:anim calcmode="lin" valueType="num">
                                      <p:cBhvr>
                                        <p:cTn id="17" dur="1000" fill="hold"/>
                                        <p:tgtEl>
                                          <p:spTgt spid="1027"/>
                                        </p:tgtEl>
                                        <p:attrNameLst>
                                          <p:attrName>style.rotation</p:attrName>
                                        </p:attrNameLst>
                                      </p:cBhvr>
                                      <p:tavLst>
                                        <p:tav tm="0">
                                          <p:val>
                                            <p:fltVal val="90"/>
                                          </p:val>
                                        </p:tav>
                                        <p:tav tm="100000">
                                          <p:val>
                                            <p:fltVal val="0"/>
                                          </p:val>
                                        </p:tav>
                                      </p:tavLst>
                                    </p:anim>
                                    <p:animEffect transition="in" filter="fade">
                                      <p:cBhvr>
                                        <p:cTn id="18" dur="1000"/>
                                        <p:tgtEl>
                                          <p:spTgt spid="102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anim calcmode="lin" valueType="num">
                                      <p:cBhvr>
                                        <p:cTn id="23" dur="1000" fill="hold"/>
                                        <p:tgtEl>
                                          <p:spTgt spid="1028"/>
                                        </p:tgtEl>
                                        <p:attrNameLst>
                                          <p:attrName>ppt_w</p:attrName>
                                        </p:attrNameLst>
                                      </p:cBhvr>
                                      <p:tavLst>
                                        <p:tav tm="0">
                                          <p:val>
                                            <p:fltVal val="0"/>
                                          </p:val>
                                        </p:tav>
                                        <p:tav tm="100000">
                                          <p:val>
                                            <p:strVal val="#ppt_w"/>
                                          </p:val>
                                        </p:tav>
                                      </p:tavLst>
                                    </p:anim>
                                    <p:anim calcmode="lin" valueType="num">
                                      <p:cBhvr>
                                        <p:cTn id="24" dur="1000" fill="hold"/>
                                        <p:tgtEl>
                                          <p:spTgt spid="1028"/>
                                        </p:tgtEl>
                                        <p:attrNameLst>
                                          <p:attrName>ppt_h</p:attrName>
                                        </p:attrNameLst>
                                      </p:cBhvr>
                                      <p:tavLst>
                                        <p:tav tm="0">
                                          <p:val>
                                            <p:fltVal val="0"/>
                                          </p:val>
                                        </p:tav>
                                        <p:tav tm="100000">
                                          <p:val>
                                            <p:strVal val="#ppt_h"/>
                                          </p:val>
                                        </p:tav>
                                      </p:tavLst>
                                    </p:anim>
                                    <p:anim calcmode="lin" valueType="num">
                                      <p:cBhvr>
                                        <p:cTn id="25" dur="1000" fill="hold"/>
                                        <p:tgtEl>
                                          <p:spTgt spid="1028"/>
                                        </p:tgtEl>
                                        <p:attrNameLst>
                                          <p:attrName>style.rotation</p:attrName>
                                        </p:attrNameLst>
                                      </p:cBhvr>
                                      <p:tavLst>
                                        <p:tav tm="0">
                                          <p:val>
                                            <p:fltVal val="90"/>
                                          </p:val>
                                        </p:tav>
                                        <p:tav tm="100000">
                                          <p:val>
                                            <p:fltVal val="0"/>
                                          </p:val>
                                        </p:tav>
                                      </p:tavLst>
                                    </p:anim>
                                    <p:animEffect transition="in" filter="fade">
                                      <p:cBhvr>
                                        <p:cTn id="26" dur="1000"/>
                                        <p:tgtEl>
                                          <p:spTgt spid="102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029"/>
                                        </p:tgtEl>
                                        <p:attrNameLst>
                                          <p:attrName>style.visibility</p:attrName>
                                        </p:attrNameLst>
                                      </p:cBhvr>
                                      <p:to>
                                        <p:strVal val="visible"/>
                                      </p:to>
                                    </p:set>
                                    <p:anim calcmode="lin" valueType="num">
                                      <p:cBhvr>
                                        <p:cTn id="31" dur="1000" fill="hold"/>
                                        <p:tgtEl>
                                          <p:spTgt spid="1029"/>
                                        </p:tgtEl>
                                        <p:attrNameLst>
                                          <p:attrName>ppt_w</p:attrName>
                                        </p:attrNameLst>
                                      </p:cBhvr>
                                      <p:tavLst>
                                        <p:tav tm="0">
                                          <p:val>
                                            <p:fltVal val="0"/>
                                          </p:val>
                                        </p:tav>
                                        <p:tav tm="100000">
                                          <p:val>
                                            <p:strVal val="#ppt_w"/>
                                          </p:val>
                                        </p:tav>
                                      </p:tavLst>
                                    </p:anim>
                                    <p:anim calcmode="lin" valueType="num">
                                      <p:cBhvr>
                                        <p:cTn id="32" dur="1000" fill="hold"/>
                                        <p:tgtEl>
                                          <p:spTgt spid="1029"/>
                                        </p:tgtEl>
                                        <p:attrNameLst>
                                          <p:attrName>ppt_h</p:attrName>
                                        </p:attrNameLst>
                                      </p:cBhvr>
                                      <p:tavLst>
                                        <p:tav tm="0">
                                          <p:val>
                                            <p:fltVal val="0"/>
                                          </p:val>
                                        </p:tav>
                                        <p:tav tm="100000">
                                          <p:val>
                                            <p:strVal val="#ppt_h"/>
                                          </p:val>
                                        </p:tav>
                                      </p:tavLst>
                                    </p:anim>
                                    <p:anim calcmode="lin" valueType="num">
                                      <p:cBhvr>
                                        <p:cTn id="33" dur="1000" fill="hold"/>
                                        <p:tgtEl>
                                          <p:spTgt spid="1029"/>
                                        </p:tgtEl>
                                        <p:attrNameLst>
                                          <p:attrName>style.rotation</p:attrName>
                                        </p:attrNameLst>
                                      </p:cBhvr>
                                      <p:tavLst>
                                        <p:tav tm="0">
                                          <p:val>
                                            <p:fltVal val="90"/>
                                          </p:val>
                                        </p:tav>
                                        <p:tav tm="100000">
                                          <p:val>
                                            <p:fltVal val="0"/>
                                          </p:val>
                                        </p:tav>
                                      </p:tavLst>
                                    </p:anim>
                                    <p:animEffect transition="in" filter="fade">
                                      <p:cBhvr>
                                        <p:cTn id="34" dur="1000"/>
                                        <p:tgtEl>
                                          <p:spTgt spid="1029"/>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1030"/>
                                        </p:tgtEl>
                                        <p:attrNameLst>
                                          <p:attrName>style.visibility</p:attrName>
                                        </p:attrNameLst>
                                      </p:cBhvr>
                                      <p:to>
                                        <p:strVal val="visible"/>
                                      </p:to>
                                    </p:set>
                                    <p:anim calcmode="lin" valueType="num">
                                      <p:cBhvr>
                                        <p:cTn id="39" dur="500" fill="hold"/>
                                        <p:tgtEl>
                                          <p:spTgt spid="1030"/>
                                        </p:tgtEl>
                                        <p:attrNameLst>
                                          <p:attrName>ppt_w</p:attrName>
                                        </p:attrNameLst>
                                      </p:cBhvr>
                                      <p:tavLst>
                                        <p:tav tm="0">
                                          <p:val>
                                            <p:fltVal val="0"/>
                                          </p:val>
                                        </p:tav>
                                        <p:tav tm="100000">
                                          <p:val>
                                            <p:strVal val="#ppt_w"/>
                                          </p:val>
                                        </p:tav>
                                      </p:tavLst>
                                    </p:anim>
                                    <p:anim calcmode="lin" valueType="num">
                                      <p:cBhvr>
                                        <p:cTn id="40" dur="500" fill="hold"/>
                                        <p:tgtEl>
                                          <p:spTgt spid="1030"/>
                                        </p:tgtEl>
                                        <p:attrNameLst>
                                          <p:attrName>ppt_h</p:attrName>
                                        </p:attrNameLst>
                                      </p:cBhvr>
                                      <p:tavLst>
                                        <p:tav tm="0">
                                          <p:val>
                                            <p:fltVal val="0"/>
                                          </p:val>
                                        </p:tav>
                                        <p:tav tm="100000">
                                          <p:val>
                                            <p:strVal val="#ppt_h"/>
                                          </p:val>
                                        </p:tav>
                                      </p:tavLst>
                                    </p:anim>
                                    <p:animEffect transition="in" filter="fade">
                                      <p:cBhvr>
                                        <p:cTn id="41" dur="500"/>
                                        <p:tgtEl>
                                          <p:spTgt spid="1030"/>
                                        </p:tgtEl>
                                      </p:cBhvr>
                                    </p:animEffect>
                                  </p:childTnLst>
                                </p:cTn>
                              </p:par>
                            </p:childTnLst>
                          </p:cTn>
                        </p:par>
                      </p:childTnLst>
                    </p:cTn>
                  </p:par>
                  <p:par>
                    <p:cTn id="42" fill="hold">
                      <p:stCondLst>
                        <p:cond delay="indefinite"/>
                      </p:stCondLst>
                      <p:childTnLst>
                        <p:par>
                          <p:cTn id="43" fill="hold">
                            <p:stCondLst>
                              <p:cond delay="0"/>
                            </p:stCondLst>
                            <p:childTnLst>
                              <p:par>
                                <p:cTn id="44" presetID="45" presetClass="entr" presetSubtype="0" fill="hold" nodeType="clickEffect">
                                  <p:stCondLst>
                                    <p:cond delay="0"/>
                                  </p:stCondLst>
                                  <p:childTnLst>
                                    <p:set>
                                      <p:cBhvr>
                                        <p:cTn id="45" dur="1" fill="hold">
                                          <p:stCondLst>
                                            <p:cond delay="0"/>
                                          </p:stCondLst>
                                        </p:cTn>
                                        <p:tgtEl>
                                          <p:spTgt spid="1031"/>
                                        </p:tgtEl>
                                        <p:attrNameLst>
                                          <p:attrName>style.visibility</p:attrName>
                                        </p:attrNameLst>
                                      </p:cBhvr>
                                      <p:to>
                                        <p:strVal val="visible"/>
                                      </p:to>
                                    </p:set>
                                    <p:animEffect transition="in" filter="fade">
                                      <p:cBhvr>
                                        <p:cTn id="46" dur="2000"/>
                                        <p:tgtEl>
                                          <p:spTgt spid="1031"/>
                                        </p:tgtEl>
                                      </p:cBhvr>
                                    </p:animEffect>
                                    <p:anim calcmode="lin" valueType="num">
                                      <p:cBhvr>
                                        <p:cTn id="47" dur="2000" fill="hold"/>
                                        <p:tgtEl>
                                          <p:spTgt spid="1031"/>
                                        </p:tgtEl>
                                        <p:attrNameLst>
                                          <p:attrName>ppt_w</p:attrName>
                                        </p:attrNameLst>
                                      </p:cBhvr>
                                      <p:tavLst>
                                        <p:tav tm="0" fmla="#ppt_w*sin(2.5*pi*$)">
                                          <p:val>
                                            <p:fltVal val="0"/>
                                          </p:val>
                                        </p:tav>
                                        <p:tav tm="100000">
                                          <p:val>
                                            <p:fltVal val="1"/>
                                          </p:val>
                                        </p:tav>
                                      </p:tavLst>
                                    </p:anim>
                                    <p:anim calcmode="lin" valueType="num">
                                      <p:cBhvr>
                                        <p:cTn id="48" dur="2000" fill="hold"/>
                                        <p:tgtEl>
                                          <p:spTgt spid="1031"/>
                                        </p:tgtEl>
                                        <p:attrNameLst>
                                          <p:attrName>ppt_h</p:attrName>
                                        </p:attrNameLst>
                                      </p:cBhvr>
                                      <p:tavLst>
                                        <p:tav tm="0">
                                          <p:val>
                                            <p:strVal val="#ppt_h"/>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nodeType="clickEffect">
                                  <p:stCondLst>
                                    <p:cond delay="0"/>
                                  </p:stCondLst>
                                  <p:childTnLst>
                                    <p:set>
                                      <p:cBhvr>
                                        <p:cTn id="52" dur="1" fill="hold">
                                          <p:stCondLst>
                                            <p:cond delay="0"/>
                                          </p:stCondLst>
                                        </p:cTn>
                                        <p:tgtEl>
                                          <p:spTgt spid="1032"/>
                                        </p:tgtEl>
                                        <p:attrNameLst>
                                          <p:attrName>style.visibility</p:attrName>
                                        </p:attrNameLst>
                                      </p:cBhvr>
                                      <p:to>
                                        <p:strVal val="visible"/>
                                      </p:to>
                                    </p:set>
                                    <p:animEffect transition="in" filter="wipe(down)">
                                      <p:cBhvr>
                                        <p:cTn id="53" dur="580">
                                          <p:stCondLst>
                                            <p:cond delay="0"/>
                                          </p:stCondLst>
                                        </p:cTn>
                                        <p:tgtEl>
                                          <p:spTgt spid="1032"/>
                                        </p:tgtEl>
                                      </p:cBhvr>
                                    </p:animEffect>
                                    <p:anim calcmode="lin" valueType="num">
                                      <p:cBhvr>
                                        <p:cTn id="54" dur="1822" tmFilter="0,0; 0.14,0.36; 0.43,0.73; 0.71,0.91; 1.0,1.0">
                                          <p:stCondLst>
                                            <p:cond delay="0"/>
                                          </p:stCondLst>
                                        </p:cTn>
                                        <p:tgtEl>
                                          <p:spTgt spid="1032"/>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1032"/>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1032"/>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1032"/>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1032"/>
                                        </p:tgtEl>
                                        <p:attrNameLst>
                                          <p:attrName>ppt_y</p:attrName>
                                        </p:attrNameLst>
                                      </p:cBhvr>
                                      <p:tavLst>
                                        <p:tav tm="0" fmla="#ppt_y-sin(pi*$)/81">
                                          <p:val>
                                            <p:fltVal val="0"/>
                                          </p:val>
                                        </p:tav>
                                        <p:tav tm="100000">
                                          <p:val>
                                            <p:fltVal val="1"/>
                                          </p:val>
                                        </p:tav>
                                      </p:tavLst>
                                    </p:anim>
                                    <p:animScale>
                                      <p:cBhvr>
                                        <p:cTn id="59" dur="26">
                                          <p:stCondLst>
                                            <p:cond delay="650"/>
                                          </p:stCondLst>
                                        </p:cTn>
                                        <p:tgtEl>
                                          <p:spTgt spid="1032"/>
                                        </p:tgtEl>
                                      </p:cBhvr>
                                      <p:to x="100000" y="60000"/>
                                    </p:animScale>
                                    <p:animScale>
                                      <p:cBhvr>
                                        <p:cTn id="60" dur="166" decel="50000">
                                          <p:stCondLst>
                                            <p:cond delay="676"/>
                                          </p:stCondLst>
                                        </p:cTn>
                                        <p:tgtEl>
                                          <p:spTgt spid="1032"/>
                                        </p:tgtEl>
                                      </p:cBhvr>
                                      <p:to x="100000" y="100000"/>
                                    </p:animScale>
                                    <p:animScale>
                                      <p:cBhvr>
                                        <p:cTn id="61" dur="26">
                                          <p:stCondLst>
                                            <p:cond delay="1312"/>
                                          </p:stCondLst>
                                        </p:cTn>
                                        <p:tgtEl>
                                          <p:spTgt spid="1032"/>
                                        </p:tgtEl>
                                      </p:cBhvr>
                                      <p:to x="100000" y="80000"/>
                                    </p:animScale>
                                    <p:animScale>
                                      <p:cBhvr>
                                        <p:cTn id="62" dur="166" decel="50000">
                                          <p:stCondLst>
                                            <p:cond delay="1338"/>
                                          </p:stCondLst>
                                        </p:cTn>
                                        <p:tgtEl>
                                          <p:spTgt spid="1032"/>
                                        </p:tgtEl>
                                      </p:cBhvr>
                                      <p:to x="100000" y="100000"/>
                                    </p:animScale>
                                    <p:animScale>
                                      <p:cBhvr>
                                        <p:cTn id="63" dur="26">
                                          <p:stCondLst>
                                            <p:cond delay="1642"/>
                                          </p:stCondLst>
                                        </p:cTn>
                                        <p:tgtEl>
                                          <p:spTgt spid="1032"/>
                                        </p:tgtEl>
                                      </p:cBhvr>
                                      <p:to x="100000" y="90000"/>
                                    </p:animScale>
                                    <p:animScale>
                                      <p:cBhvr>
                                        <p:cTn id="64" dur="166" decel="50000">
                                          <p:stCondLst>
                                            <p:cond delay="1668"/>
                                          </p:stCondLst>
                                        </p:cTn>
                                        <p:tgtEl>
                                          <p:spTgt spid="1032"/>
                                        </p:tgtEl>
                                      </p:cBhvr>
                                      <p:to x="100000" y="100000"/>
                                    </p:animScale>
                                    <p:animScale>
                                      <p:cBhvr>
                                        <p:cTn id="65" dur="26">
                                          <p:stCondLst>
                                            <p:cond delay="1808"/>
                                          </p:stCondLst>
                                        </p:cTn>
                                        <p:tgtEl>
                                          <p:spTgt spid="1032"/>
                                        </p:tgtEl>
                                      </p:cBhvr>
                                      <p:to x="100000" y="95000"/>
                                    </p:animScale>
                                    <p:animScale>
                                      <p:cBhvr>
                                        <p:cTn id="66" dur="166" decel="50000">
                                          <p:stCondLst>
                                            <p:cond delay="1834"/>
                                          </p:stCondLst>
                                        </p:cTn>
                                        <p:tgtEl>
                                          <p:spTgt spid="1032"/>
                                        </p:tgtEl>
                                      </p:cBhvr>
                                      <p:to x="100000" y="100000"/>
                                    </p:animScale>
                                  </p:childTnLst>
                                </p:cTn>
                              </p:par>
                            </p:childTnLst>
                          </p:cTn>
                        </p:par>
                      </p:childTnLst>
                    </p:cTn>
                  </p:par>
                  <p:par>
                    <p:cTn id="67" fill="hold">
                      <p:stCondLst>
                        <p:cond delay="indefinite"/>
                      </p:stCondLst>
                      <p:childTnLst>
                        <p:par>
                          <p:cTn id="68" fill="hold">
                            <p:stCondLst>
                              <p:cond delay="0"/>
                            </p:stCondLst>
                            <p:childTnLst>
                              <p:par>
                                <p:cTn id="69" presetID="21" presetClass="entr" presetSubtype="1" fill="hold" nodeType="clickEffect">
                                  <p:stCondLst>
                                    <p:cond delay="0"/>
                                  </p:stCondLst>
                                  <p:childTnLst>
                                    <p:set>
                                      <p:cBhvr>
                                        <p:cTn id="70" dur="1" fill="hold">
                                          <p:stCondLst>
                                            <p:cond delay="0"/>
                                          </p:stCondLst>
                                        </p:cTn>
                                        <p:tgtEl>
                                          <p:spTgt spid="1033"/>
                                        </p:tgtEl>
                                        <p:attrNameLst>
                                          <p:attrName>style.visibility</p:attrName>
                                        </p:attrNameLst>
                                      </p:cBhvr>
                                      <p:to>
                                        <p:strVal val="visible"/>
                                      </p:to>
                                    </p:set>
                                    <p:animEffect transition="in" filter="wheel(1)">
                                      <p:cBhvr>
                                        <p:cTn id="71" dur="2000"/>
                                        <p:tgtEl>
                                          <p:spTgt spid="1033"/>
                                        </p:tgtEl>
                                      </p:cBhvr>
                                    </p:animEffect>
                                  </p:childTnLst>
                                </p:cTn>
                              </p:par>
                            </p:childTnLst>
                          </p:cTn>
                        </p:par>
                      </p:childTnLst>
                    </p:cTn>
                  </p:par>
                  <p:par>
                    <p:cTn id="72" fill="hold">
                      <p:stCondLst>
                        <p:cond delay="indefinite"/>
                      </p:stCondLst>
                      <p:childTnLst>
                        <p:par>
                          <p:cTn id="73" fill="hold">
                            <p:stCondLst>
                              <p:cond delay="0"/>
                            </p:stCondLst>
                            <p:childTnLst>
                              <p:par>
                                <p:cTn id="74" presetID="21" presetClass="entr" presetSubtype="1" fill="hold" nodeType="clickEffect">
                                  <p:stCondLst>
                                    <p:cond delay="0"/>
                                  </p:stCondLst>
                                  <p:childTnLst>
                                    <p:set>
                                      <p:cBhvr>
                                        <p:cTn id="75" dur="1" fill="hold">
                                          <p:stCondLst>
                                            <p:cond delay="0"/>
                                          </p:stCondLst>
                                        </p:cTn>
                                        <p:tgtEl>
                                          <p:spTgt spid="1034"/>
                                        </p:tgtEl>
                                        <p:attrNameLst>
                                          <p:attrName>style.visibility</p:attrName>
                                        </p:attrNameLst>
                                      </p:cBhvr>
                                      <p:to>
                                        <p:strVal val="visible"/>
                                      </p:to>
                                    </p:set>
                                    <p:animEffect transition="in" filter="wheel(1)">
                                      <p:cBhvr>
                                        <p:cTn id="76" dur="2000"/>
                                        <p:tgtEl>
                                          <p:spTgt spid="1034"/>
                                        </p:tgtEl>
                                      </p:cBhvr>
                                    </p:animEffect>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nodeType="clickEffect">
                                  <p:stCondLst>
                                    <p:cond delay="0"/>
                                  </p:stCondLst>
                                  <p:childTnLst>
                                    <p:set>
                                      <p:cBhvr>
                                        <p:cTn id="80" dur="1" fill="hold">
                                          <p:stCondLst>
                                            <p:cond delay="0"/>
                                          </p:stCondLst>
                                        </p:cTn>
                                        <p:tgtEl>
                                          <p:spTgt spid="1035"/>
                                        </p:tgtEl>
                                        <p:attrNameLst>
                                          <p:attrName>style.visibility</p:attrName>
                                        </p:attrNameLst>
                                      </p:cBhvr>
                                      <p:to>
                                        <p:strVal val="visible"/>
                                      </p:to>
                                    </p:set>
                                    <p:animEffect transition="in" filter="fade">
                                      <p:cBhvr>
                                        <p:cTn id="81" dur="1000"/>
                                        <p:tgtEl>
                                          <p:spTgt spid="1035"/>
                                        </p:tgtEl>
                                      </p:cBhvr>
                                    </p:animEffect>
                                    <p:anim calcmode="lin" valueType="num">
                                      <p:cBhvr>
                                        <p:cTn id="82" dur="1000" fill="hold"/>
                                        <p:tgtEl>
                                          <p:spTgt spid="1035"/>
                                        </p:tgtEl>
                                        <p:attrNameLst>
                                          <p:attrName>ppt_x</p:attrName>
                                        </p:attrNameLst>
                                      </p:cBhvr>
                                      <p:tavLst>
                                        <p:tav tm="0">
                                          <p:val>
                                            <p:strVal val="#ppt_x"/>
                                          </p:val>
                                        </p:tav>
                                        <p:tav tm="100000">
                                          <p:val>
                                            <p:strVal val="#ppt_x"/>
                                          </p:val>
                                        </p:tav>
                                      </p:tavLst>
                                    </p:anim>
                                    <p:anim calcmode="lin" valueType="num">
                                      <p:cBhvr>
                                        <p:cTn id="83" dur="1000" fill="hold"/>
                                        <p:tgtEl>
                                          <p:spTgt spid="1035"/>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1036"/>
                                        </p:tgtEl>
                                        <p:attrNameLst>
                                          <p:attrName>style.visibility</p:attrName>
                                        </p:attrNameLst>
                                      </p:cBhvr>
                                      <p:to>
                                        <p:strVal val="visible"/>
                                      </p:to>
                                    </p:set>
                                    <p:anim calcmode="lin" valueType="num">
                                      <p:cBhvr additive="base">
                                        <p:cTn id="88" dur="500" fill="hold"/>
                                        <p:tgtEl>
                                          <p:spTgt spid="1036"/>
                                        </p:tgtEl>
                                        <p:attrNameLst>
                                          <p:attrName>ppt_x</p:attrName>
                                        </p:attrNameLst>
                                      </p:cBhvr>
                                      <p:tavLst>
                                        <p:tav tm="0">
                                          <p:val>
                                            <p:strVal val="#ppt_x"/>
                                          </p:val>
                                        </p:tav>
                                        <p:tav tm="100000">
                                          <p:val>
                                            <p:strVal val="#ppt_x"/>
                                          </p:val>
                                        </p:tav>
                                      </p:tavLst>
                                    </p:anim>
                                    <p:anim calcmode="lin" valueType="num">
                                      <p:cBhvr additive="base">
                                        <p:cTn id="89" dur="500" fill="hold"/>
                                        <p:tgtEl>
                                          <p:spTgt spid="1036"/>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nodeType="clickEffect">
                                  <p:stCondLst>
                                    <p:cond delay="0"/>
                                  </p:stCondLst>
                                  <p:childTnLst>
                                    <p:set>
                                      <p:cBhvr>
                                        <p:cTn id="93" dur="1" fill="hold">
                                          <p:stCondLst>
                                            <p:cond delay="0"/>
                                          </p:stCondLst>
                                        </p:cTn>
                                        <p:tgtEl>
                                          <p:spTgt spid="1037"/>
                                        </p:tgtEl>
                                        <p:attrNameLst>
                                          <p:attrName>style.visibility</p:attrName>
                                        </p:attrNameLst>
                                      </p:cBhvr>
                                      <p:to>
                                        <p:strVal val="visible"/>
                                      </p:to>
                                    </p:set>
                                    <p:anim calcmode="lin" valueType="num">
                                      <p:cBhvr additive="base">
                                        <p:cTn id="94" dur="500" fill="hold"/>
                                        <p:tgtEl>
                                          <p:spTgt spid="1037"/>
                                        </p:tgtEl>
                                        <p:attrNameLst>
                                          <p:attrName>ppt_x</p:attrName>
                                        </p:attrNameLst>
                                      </p:cBhvr>
                                      <p:tavLst>
                                        <p:tav tm="0">
                                          <p:val>
                                            <p:strVal val="#ppt_x"/>
                                          </p:val>
                                        </p:tav>
                                        <p:tav tm="100000">
                                          <p:val>
                                            <p:strVal val="#ppt_x"/>
                                          </p:val>
                                        </p:tav>
                                      </p:tavLst>
                                    </p:anim>
                                    <p:anim calcmode="lin" valueType="num">
                                      <p:cBhvr additive="base">
                                        <p:cTn id="95" dur="500" fill="hold"/>
                                        <p:tgtEl>
                                          <p:spTgt spid="1037"/>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16" presetClass="entr" presetSubtype="21" fill="hold" nodeType="clickEffect">
                                  <p:stCondLst>
                                    <p:cond delay="0"/>
                                  </p:stCondLst>
                                  <p:childTnLst>
                                    <p:set>
                                      <p:cBhvr>
                                        <p:cTn id="99" dur="1" fill="hold">
                                          <p:stCondLst>
                                            <p:cond delay="0"/>
                                          </p:stCondLst>
                                        </p:cTn>
                                        <p:tgtEl>
                                          <p:spTgt spid="1038"/>
                                        </p:tgtEl>
                                        <p:attrNameLst>
                                          <p:attrName>style.visibility</p:attrName>
                                        </p:attrNameLst>
                                      </p:cBhvr>
                                      <p:to>
                                        <p:strVal val="visible"/>
                                      </p:to>
                                    </p:set>
                                    <p:animEffect transition="in" filter="barn(inVertical)">
                                      <p:cBhvr>
                                        <p:cTn id="100" dur="500"/>
                                        <p:tgtEl>
                                          <p:spTgt spid="10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C8669A8F-0623-49CE-8CD0-65268507AE76}"/>
              </a:ext>
            </a:extLst>
          </p:cNvPr>
          <p:cNvSpPr>
            <a:spLocks noGrp="1"/>
          </p:cNvSpPr>
          <p:nvPr>
            <p:ph type="title"/>
          </p:nvPr>
        </p:nvSpPr>
        <p:spPr>
          <a:xfrm>
            <a:off x="1451579" y="529936"/>
            <a:ext cx="9603275" cy="623456"/>
          </a:xfrm>
        </p:spPr>
        <p:txBody>
          <a:bodyPr>
            <a:normAutofit/>
          </a:bodyPr>
          <a:lstStyle/>
          <a:p>
            <a:r>
              <a:rPr lang="tr-TR" b="1" dirty="0">
                <a:solidFill>
                  <a:srgbClr val="FF0000"/>
                </a:solidFill>
                <a:latin typeface="Comic Sans MS" pitchFamily="66" charset="0"/>
              </a:rPr>
              <a:t>ABDEST NEDİR?</a:t>
            </a:r>
            <a:endParaRPr lang="tr-TR" dirty="0"/>
          </a:p>
        </p:txBody>
      </p:sp>
      <p:sp>
        <p:nvSpPr>
          <p:cNvPr id="3" name="İçerik Yer Tutucusu 2">
            <a:extLst>
              <a:ext uri="{FF2B5EF4-FFF2-40B4-BE49-F238E27FC236}">
                <a16:creationId xmlns="" xmlns:a16="http://schemas.microsoft.com/office/drawing/2014/main" id="{C3CD1202-720E-4EB3-A7D0-D7FF5A4BBB45}"/>
              </a:ext>
            </a:extLst>
          </p:cNvPr>
          <p:cNvSpPr>
            <a:spLocks noGrp="1"/>
          </p:cNvSpPr>
          <p:nvPr>
            <p:ph idx="1"/>
          </p:nvPr>
        </p:nvSpPr>
        <p:spPr/>
        <p:txBody>
          <a:bodyPr>
            <a:normAutofit fontScale="62500" lnSpcReduction="20000"/>
          </a:bodyPr>
          <a:lstStyle/>
          <a:p>
            <a:r>
              <a:rPr lang="tr-TR" dirty="0">
                <a:latin typeface="Comic Sans MS" pitchFamily="66" charset="0"/>
              </a:rPr>
              <a:t/>
            </a:r>
            <a:br>
              <a:rPr lang="tr-TR" dirty="0">
                <a:latin typeface="Comic Sans MS" pitchFamily="66" charset="0"/>
              </a:rPr>
            </a:br>
            <a:r>
              <a:rPr lang="tr-TR" dirty="0">
                <a:latin typeface="Comic Sans MS" pitchFamily="66" charset="0"/>
              </a:rPr>
              <a:t>Müslümanların, belli ibadetleri yapabilmek için bir düzen içerisinde bazı organları yıkayıp bazılarını mesh etme yoluyla yaptıkları arınma </a:t>
            </a:r>
            <a:r>
              <a:rPr lang="tr-TR" u="sng" dirty="0">
                <a:latin typeface="Comic Sans MS" pitchFamily="66" charset="0"/>
                <a:hlinkClick r:id="rId2"/>
              </a:rPr>
              <a:t>Abdest</a:t>
            </a:r>
            <a:r>
              <a:rPr lang="tr-TR" dirty="0">
                <a:latin typeface="Comic Sans MS" pitchFamily="66" charset="0"/>
              </a:rPr>
              <a:t> denir. Dirsekler </a:t>
            </a:r>
            <a:r>
              <a:rPr lang="tr-TR" u="sng" dirty="0">
                <a:latin typeface="Comic Sans MS" pitchFamily="66" charset="0"/>
                <a:hlinkClick r:id="rId3"/>
              </a:rPr>
              <a:t>ile</a:t>
            </a:r>
            <a:r>
              <a:rPr lang="tr-TR" dirty="0">
                <a:latin typeface="Comic Sans MS" pitchFamily="66" charset="0"/>
              </a:rPr>
              <a:t> beraber ellerin, yüzün, topuklarıyla beraber ayakların temiz </a:t>
            </a:r>
            <a:r>
              <a:rPr lang="tr-TR" u="sng" dirty="0">
                <a:latin typeface="Comic Sans MS" pitchFamily="66" charset="0"/>
                <a:hlinkClick r:id="rId4"/>
              </a:rPr>
              <a:t>Su</a:t>
            </a:r>
            <a:r>
              <a:rPr lang="tr-TR" dirty="0">
                <a:latin typeface="Comic Sans MS" pitchFamily="66" charset="0"/>
              </a:rPr>
              <a:t> ile yıkanması </a:t>
            </a:r>
            <a:r>
              <a:rPr lang="tr-TR" u="sng" dirty="0">
                <a:latin typeface="Comic Sans MS" pitchFamily="66" charset="0"/>
                <a:hlinkClick r:id="rId5"/>
              </a:rPr>
              <a:t>ve</a:t>
            </a:r>
            <a:r>
              <a:rPr lang="tr-TR" dirty="0">
                <a:latin typeface="Comic Sans MS" pitchFamily="66" charset="0"/>
              </a:rPr>
              <a:t> başın mesh edilmesidir.</a:t>
            </a:r>
          </a:p>
          <a:p>
            <a:r>
              <a:rPr lang="tr-TR" dirty="0">
                <a:latin typeface="Comic Sans MS" pitchFamily="66" charset="0"/>
              </a:rPr>
              <a:t>Abdest, belli organları usulüne uygun olarak yıkamak ve mesh etmek suretiyle yapılan bir temizliktir. Abdest her şeyden önce her türlü pislik ve kirlilikten kurtulmak, yani maddî ve manevî bütün pislik ve mikroplardan uzak kalmak için </a:t>
            </a:r>
            <a:r>
              <a:rPr lang="tr-TR" dirty="0" err="1">
                <a:latin typeface="Comic Sans MS" pitchFamily="66" charset="0"/>
              </a:rPr>
              <a:t>İslamˊın</a:t>
            </a:r>
            <a:r>
              <a:rPr lang="tr-TR" dirty="0">
                <a:latin typeface="Comic Sans MS" pitchFamily="66" charset="0"/>
              </a:rPr>
              <a:t> emrettiği önemli bir ibadettir. Mikrobun en kolay ürediği yer ağızdır. Ağızdan başlayarak el, yüz ve ayakların </a:t>
            </a:r>
            <a:r>
              <a:rPr lang="tr-TR" u="sng" dirty="0">
                <a:latin typeface="Comic Sans MS" pitchFamily="66" charset="0"/>
                <a:hlinkClick r:id="rId6"/>
              </a:rPr>
              <a:t>Günde</a:t>
            </a:r>
            <a:r>
              <a:rPr lang="tr-TR" dirty="0">
                <a:latin typeface="Comic Sans MS" pitchFamily="66" charset="0"/>
              </a:rPr>
              <a:t> beş defa temizlenmesi </a:t>
            </a:r>
            <a:r>
              <a:rPr lang="tr-TR" dirty="0" err="1">
                <a:latin typeface="Comic Sans MS" pitchFamily="66" charset="0"/>
              </a:rPr>
              <a:t>İslamˊın</a:t>
            </a:r>
            <a:r>
              <a:rPr lang="tr-TR" dirty="0">
                <a:latin typeface="Comic Sans MS" pitchFamily="66" charset="0"/>
              </a:rPr>
              <a:t> temizliğe verdiği önemi gösterir.</a:t>
            </a:r>
          </a:p>
          <a:p>
            <a:r>
              <a:rPr lang="tr-TR" dirty="0">
                <a:latin typeface="Comic Sans MS" pitchFamily="66" charset="0"/>
              </a:rPr>
              <a:t>Böylelikle İslam yüzyıllar önce temizliğin üzerinde durup insanoğlunu maddî-manevî her türlü pislik ve mikroptan korumayı hedeflemiştir. Bunun yanında abdest </a:t>
            </a:r>
            <a:r>
              <a:rPr lang="tr-TR" u="sng" dirty="0">
                <a:latin typeface="Comic Sans MS" pitchFamily="66" charset="0"/>
                <a:hlinkClick r:id="rId7"/>
              </a:rPr>
              <a:t>alan</a:t>
            </a:r>
            <a:r>
              <a:rPr lang="tr-TR" dirty="0">
                <a:latin typeface="Comic Sans MS" pitchFamily="66" charset="0"/>
              </a:rPr>
              <a:t> bir insan, kendini manen temiz ve rahat hisseder ve bu güzel his ve temiz duyguyla </a:t>
            </a:r>
            <a:r>
              <a:rPr lang="tr-TR" u="sng" dirty="0" err="1">
                <a:latin typeface="Comic Sans MS" pitchFamily="66" charset="0"/>
                <a:hlinkClick r:id="rId8"/>
              </a:rPr>
              <a:t>Allah</a:t>
            </a:r>
            <a:r>
              <a:rPr lang="tr-TR" dirty="0" err="1">
                <a:latin typeface="Comic Sans MS" pitchFamily="66" charset="0"/>
              </a:rPr>
              <a:t>ˊa</a:t>
            </a:r>
            <a:r>
              <a:rPr lang="tr-TR" dirty="0">
                <a:latin typeface="Comic Sans MS" pitchFamily="66" charset="0"/>
              </a:rPr>
              <a:t> ibadete durur. Bu da ruhun temizliğini sağlamaktadır. İnsanın yaratılış gayesi olan </a:t>
            </a:r>
            <a:r>
              <a:rPr lang="tr-TR" dirty="0" err="1">
                <a:latin typeface="Comic Sans MS" pitchFamily="66" charset="0"/>
              </a:rPr>
              <a:t>Allahˊa</a:t>
            </a:r>
            <a:r>
              <a:rPr lang="tr-TR" dirty="0">
                <a:latin typeface="Comic Sans MS" pitchFamily="66" charset="0"/>
              </a:rPr>
              <a:t> kulluk böyle bir temizleme ameliyesi ile başlayınca insanoğluna vereceği zevk ve rahatlığın değeri sonsuzdur.</a:t>
            </a:r>
          </a:p>
          <a:p>
            <a:r>
              <a:rPr lang="tr-TR" dirty="0">
                <a:latin typeface="Comic Sans MS" pitchFamily="66" charset="0"/>
              </a:rPr>
              <a:t>İnsan abdestle bedenen ve manen temizlendikten sonra </a:t>
            </a:r>
            <a:r>
              <a:rPr lang="tr-TR" dirty="0" err="1">
                <a:latin typeface="Comic Sans MS" pitchFamily="66" charset="0"/>
              </a:rPr>
              <a:t>Allahˊın</a:t>
            </a:r>
            <a:r>
              <a:rPr lang="tr-TR" dirty="0">
                <a:latin typeface="Comic Sans MS" pitchFamily="66" charset="0"/>
              </a:rPr>
              <a:t> huzuruna çıkar. Böyle bir temizlenme ile günlük bütün yorgunlukları ve yükleri geride bırakır.</a:t>
            </a:r>
          </a:p>
          <a:p>
            <a:endParaRPr lang="tr-TR" dirty="0"/>
          </a:p>
        </p:txBody>
      </p:sp>
    </p:spTree>
    <p:extLst>
      <p:ext uri="{BB962C8B-B14F-4D97-AF65-F5344CB8AC3E}">
        <p14:creationId xmlns="" xmlns:p14="http://schemas.microsoft.com/office/powerpoint/2010/main" val="589850185"/>
      </p:ext>
    </p:extLst>
  </p:cSld>
  <p:clrMapOvr>
    <a:masterClrMapping/>
  </p:clrMapOvr>
  <mc:AlternateContent xmlns:mc="http://schemas.openxmlformats.org/markup-compatibility/2006">
    <mc:Choice xmlns=""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
                                            <p:txEl>
                                              <p:pRg st="0" end="0"/>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BB16B598-CBD8-4851-B1A1-8AC149430630}"/>
              </a:ext>
            </a:extLst>
          </p:cNvPr>
          <p:cNvSpPr>
            <a:spLocks noGrp="1"/>
          </p:cNvSpPr>
          <p:nvPr>
            <p:ph type="title"/>
          </p:nvPr>
        </p:nvSpPr>
        <p:spPr/>
        <p:txBody>
          <a:bodyPr/>
          <a:lstStyle/>
          <a:p>
            <a:r>
              <a:rPr lang="tr-TR" b="1" dirty="0">
                <a:solidFill>
                  <a:srgbClr val="FF0000"/>
                </a:solidFill>
                <a:latin typeface="Comic Sans MS" pitchFamily="66" charset="0"/>
              </a:rPr>
              <a:t>Abdestsiz Olarak Yapılması Yasak Olan Hususlar:</a:t>
            </a:r>
            <a:endParaRPr lang="tr-TR" dirty="0"/>
          </a:p>
        </p:txBody>
      </p:sp>
      <p:sp>
        <p:nvSpPr>
          <p:cNvPr id="3" name="İçerik Yer Tutucusu 2">
            <a:extLst>
              <a:ext uri="{FF2B5EF4-FFF2-40B4-BE49-F238E27FC236}">
                <a16:creationId xmlns="" xmlns:a16="http://schemas.microsoft.com/office/drawing/2014/main" id="{A72AAC98-FDBB-4634-A740-AF2A026DBF47}"/>
              </a:ext>
            </a:extLst>
          </p:cNvPr>
          <p:cNvSpPr>
            <a:spLocks noGrp="1"/>
          </p:cNvSpPr>
          <p:nvPr>
            <p:ph idx="1"/>
          </p:nvPr>
        </p:nvSpPr>
        <p:spPr/>
        <p:txBody>
          <a:bodyPr/>
          <a:lstStyle/>
          <a:p>
            <a:r>
              <a:rPr lang="tr-TR" dirty="0">
                <a:latin typeface="Comic Sans MS" pitchFamily="66" charset="0"/>
              </a:rPr>
              <a:t/>
            </a:r>
            <a:br>
              <a:rPr lang="tr-TR" dirty="0">
                <a:latin typeface="Comic Sans MS" pitchFamily="66" charset="0"/>
              </a:rPr>
            </a:br>
            <a:r>
              <a:rPr lang="tr-TR" dirty="0">
                <a:latin typeface="Comic Sans MS" pitchFamily="66" charset="0"/>
              </a:rPr>
              <a:t>1- Namaz kılmak.</a:t>
            </a:r>
            <a:br>
              <a:rPr lang="tr-TR" dirty="0">
                <a:latin typeface="Comic Sans MS" pitchFamily="66" charset="0"/>
              </a:rPr>
            </a:br>
            <a:r>
              <a:rPr lang="tr-TR" dirty="0">
                <a:latin typeface="Comic Sans MS" pitchFamily="66" charset="0"/>
              </a:rPr>
              <a:t>2- </a:t>
            </a:r>
            <a:r>
              <a:rPr lang="tr-TR" dirty="0" err="1">
                <a:latin typeface="Comic Sans MS" pitchFamily="66" charset="0"/>
              </a:rPr>
              <a:t>Kurˊan-ı</a:t>
            </a:r>
            <a:r>
              <a:rPr lang="tr-TR" dirty="0">
                <a:latin typeface="Comic Sans MS" pitchFamily="66" charset="0"/>
              </a:rPr>
              <a:t> </a:t>
            </a:r>
            <a:r>
              <a:rPr lang="tr-TR" dirty="0" err="1">
                <a:latin typeface="Comic Sans MS" pitchFamily="66" charset="0"/>
              </a:rPr>
              <a:t>Kerimˊe</a:t>
            </a:r>
            <a:r>
              <a:rPr lang="tr-TR" dirty="0">
                <a:latin typeface="Comic Sans MS" pitchFamily="66" charset="0"/>
              </a:rPr>
              <a:t> el sürmek.</a:t>
            </a:r>
            <a:br>
              <a:rPr lang="tr-TR" dirty="0">
                <a:latin typeface="Comic Sans MS" pitchFamily="66" charset="0"/>
              </a:rPr>
            </a:br>
            <a:r>
              <a:rPr lang="tr-TR" dirty="0">
                <a:latin typeface="Comic Sans MS" pitchFamily="66" charset="0"/>
              </a:rPr>
              <a:t>3- Tilavet secdesi yapmak.</a:t>
            </a:r>
            <a:br>
              <a:rPr lang="tr-TR" dirty="0">
                <a:latin typeface="Comic Sans MS" pitchFamily="66" charset="0"/>
              </a:rPr>
            </a:br>
            <a:r>
              <a:rPr lang="tr-TR" dirty="0">
                <a:latin typeface="Comic Sans MS" pitchFamily="66" charset="0"/>
              </a:rPr>
              <a:t>4- Cenaze namazı kılmak.</a:t>
            </a:r>
            <a:br>
              <a:rPr lang="tr-TR" dirty="0">
                <a:latin typeface="Comic Sans MS" pitchFamily="66" charset="0"/>
              </a:rPr>
            </a:br>
            <a:r>
              <a:rPr lang="tr-TR" dirty="0">
                <a:latin typeface="Comic Sans MS" pitchFamily="66" charset="0"/>
              </a:rPr>
              <a:t>5- </a:t>
            </a:r>
            <a:r>
              <a:rPr lang="tr-TR" dirty="0" err="1">
                <a:latin typeface="Comic Sans MS" pitchFamily="66" charset="0"/>
              </a:rPr>
              <a:t>Kabeˊyi</a:t>
            </a:r>
            <a:r>
              <a:rPr lang="tr-TR" dirty="0">
                <a:latin typeface="Comic Sans MS" pitchFamily="66" charset="0"/>
              </a:rPr>
              <a:t> tavaf etmek</a:t>
            </a:r>
          </a:p>
          <a:p>
            <a:endParaRPr lang="tr-TR" dirty="0"/>
          </a:p>
        </p:txBody>
      </p:sp>
    </p:spTree>
    <p:extLst>
      <p:ext uri="{BB962C8B-B14F-4D97-AF65-F5344CB8AC3E}">
        <p14:creationId xmlns="" xmlns:p14="http://schemas.microsoft.com/office/powerpoint/2010/main" val="3264367747"/>
      </p:ext>
    </p:extLst>
  </p:cSld>
  <p:clrMapOvr>
    <a:masterClrMapping/>
  </p:clrMapOvr>
  <mc:AlternateContent xmlns:mc="http://schemas.openxmlformats.org/markup-compatibility/2006">
    <mc:Choice xmlns=""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27F3AB6C-BDB8-45DB-9DE6-3A4BF0824CA2}"/>
              </a:ext>
            </a:extLst>
          </p:cNvPr>
          <p:cNvSpPr>
            <a:spLocks noGrp="1"/>
          </p:cNvSpPr>
          <p:nvPr>
            <p:ph type="title"/>
          </p:nvPr>
        </p:nvSpPr>
        <p:spPr>
          <a:xfrm>
            <a:off x="1451579" y="197427"/>
            <a:ext cx="9603275" cy="509155"/>
          </a:xfrm>
        </p:spPr>
        <p:txBody>
          <a:bodyPr>
            <a:normAutofit fontScale="90000"/>
          </a:bodyPr>
          <a:lstStyle/>
          <a:p>
            <a:pPr algn="ctr"/>
            <a:r>
              <a:rPr lang="tr-TR" b="1" dirty="0">
                <a:solidFill>
                  <a:srgbClr val="FF0000"/>
                </a:solidFill>
                <a:latin typeface="Comic Sans MS" pitchFamily="66" charset="0"/>
              </a:rPr>
              <a:t>Abdestin Farzları</a:t>
            </a:r>
            <a:r>
              <a:rPr lang="tr-TR" dirty="0">
                <a:solidFill>
                  <a:srgbClr val="FF0000"/>
                </a:solidFill>
                <a:latin typeface="Comic Sans MS" pitchFamily="66" charset="0"/>
              </a:rPr>
              <a:t/>
            </a:r>
            <a:br>
              <a:rPr lang="tr-TR" dirty="0">
                <a:solidFill>
                  <a:srgbClr val="FF0000"/>
                </a:solidFill>
                <a:latin typeface="Comic Sans MS" pitchFamily="66" charset="0"/>
              </a:rPr>
            </a:br>
            <a:endParaRPr lang="tr-TR" dirty="0"/>
          </a:p>
        </p:txBody>
      </p:sp>
      <p:sp>
        <p:nvSpPr>
          <p:cNvPr id="3" name="İçerik Yer Tutucusu 2">
            <a:extLst>
              <a:ext uri="{FF2B5EF4-FFF2-40B4-BE49-F238E27FC236}">
                <a16:creationId xmlns="" xmlns:a16="http://schemas.microsoft.com/office/drawing/2014/main" id="{478EAFDE-8FB6-4F95-ACE6-2560E9DB1CD8}"/>
              </a:ext>
            </a:extLst>
          </p:cNvPr>
          <p:cNvSpPr>
            <a:spLocks noGrp="1"/>
          </p:cNvSpPr>
          <p:nvPr>
            <p:ph idx="1"/>
          </p:nvPr>
        </p:nvSpPr>
        <p:spPr>
          <a:xfrm>
            <a:off x="1451579" y="706582"/>
            <a:ext cx="9603275" cy="4956463"/>
          </a:xfrm>
        </p:spPr>
        <p:txBody>
          <a:bodyPr>
            <a:normAutofit fontScale="55000" lnSpcReduction="20000"/>
          </a:bodyPr>
          <a:lstStyle/>
          <a:p>
            <a:r>
              <a:rPr lang="tr-TR" b="1" dirty="0">
                <a:solidFill>
                  <a:srgbClr val="FF0000"/>
                </a:solidFill>
                <a:latin typeface="Comic Sans MS" pitchFamily="66" charset="0"/>
              </a:rPr>
              <a:t>Abdestin Farzları</a:t>
            </a:r>
            <a:endParaRPr lang="tr-TR" dirty="0">
              <a:solidFill>
                <a:srgbClr val="FF0000"/>
              </a:solidFill>
              <a:latin typeface="Comic Sans MS" pitchFamily="66" charset="0"/>
            </a:endParaRPr>
          </a:p>
          <a:p>
            <a:r>
              <a:rPr lang="tr-TR" b="1" dirty="0">
                <a:latin typeface="Comic Sans MS" pitchFamily="66" charset="0"/>
              </a:rPr>
              <a:t>1 - Yüzü Yıkamak</a:t>
            </a:r>
            <a:r>
              <a:rPr lang="tr-TR" dirty="0">
                <a:latin typeface="Comic Sans MS" pitchFamily="66" charset="0"/>
              </a:rPr>
              <a:t/>
            </a:r>
            <a:br>
              <a:rPr lang="tr-TR" dirty="0">
                <a:latin typeface="Comic Sans MS" pitchFamily="66" charset="0"/>
              </a:rPr>
            </a:br>
            <a:r>
              <a:rPr lang="tr-TR" dirty="0">
                <a:latin typeface="Comic Sans MS" pitchFamily="66" charset="0"/>
              </a:rPr>
              <a:t>Yüzün bir defa yıkanması farzdır. Yüzün sınırları, saçın bittiği yerden sakal veya çene altına, kulakların köklerine kadar olan bölümdür. Gözlerin içine </a:t>
            </a:r>
            <a:r>
              <a:rPr lang="tr-TR" u="sng" dirty="0">
                <a:latin typeface="Comic Sans MS" pitchFamily="66" charset="0"/>
                <a:hlinkClick r:id="rId2"/>
              </a:rPr>
              <a:t>Suyun</a:t>
            </a:r>
            <a:r>
              <a:rPr lang="tr-TR" dirty="0">
                <a:latin typeface="Comic Sans MS" pitchFamily="66" charset="0"/>
              </a:rPr>
              <a:t> ulaştırılması gerekmez. Ancak abdest alırken gözler sıkılmaz, tamamen açık bırakılmaz. </a:t>
            </a:r>
            <a:r>
              <a:rPr lang="tr-TR" u="sng" dirty="0">
                <a:latin typeface="Comic Sans MS" pitchFamily="66" charset="0"/>
                <a:hlinkClick r:id="rId3"/>
              </a:rPr>
              <a:t>normal</a:t>
            </a:r>
            <a:r>
              <a:rPr lang="tr-TR" dirty="0">
                <a:latin typeface="Comic Sans MS" pitchFamily="66" charset="0"/>
              </a:rPr>
              <a:t> bir şekilde yüz yıkanır. Dudaklar yumulduğu </a:t>
            </a:r>
            <a:r>
              <a:rPr lang="tr-TR" u="sng" dirty="0">
                <a:latin typeface="Comic Sans MS" pitchFamily="66" charset="0"/>
                <a:hlinkClick r:id="rId4"/>
              </a:rPr>
              <a:t>zaman,</a:t>
            </a:r>
            <a:r>
              <a:rPr lang="tr-TR" dirty="0">
                <a:latin typeface="Comic Sans MS" pitchFamily="66" charset="0"/>
              </a:rPr>
              <a:t> dışarda kalan kısımlar yüzün sınırlarıdır. Sakal, bıyık ve kaşın altına </a:t>
            </a:r>
            <a:r>
              <a:rPr lang="tr-TR" u="sng" dirty="0">
                <a:latin typeface="Comic Sans MS" pitchFamily="66" charset="0"/>
                <a:hlinkClick r:id="rId2"/>
              </a:rPr>
              <a:t>Suyu</a:t>
            </a:r>
            <a:r>
              <a:rPr lang="tr-TR" dirty="0">
                <a:latin typeface="Comic Sans MS" pitchFamily="66" charset="0"/>
              </a:rPr>
              <a:t> ulaştırmak gereklidir.</a:t>
            </a:r>
          </a:p>
          <a:p>
            <a:r>
              <a:rPr lang="tr-TR" b="1" dirty="0">
                <a:solidFill>
                  <a:srgbClr val="FF0000"/>
                </a:solidFill>
                <a:latin typeface="Comic Sans MS" pitchFamily="66" charset="0"/>
              </a:rPr>
              <a:t>2- Kolları Yıkamak</a:t>
            </a:r>
            <a:r>
              <a:rPr lang="tr-TR" dirty="0">
                <a:latin typeface="Comic Sans MS" pitchFamily="66" charset="0"/>
              </a:rPr>
              <a:t/>
            </a:r>
            <a:br>
              <a:rPr lang="tr-TR" dirty="0">
                <a:latin typeface="Comic Sans MS" pitchFamily="66" charset="0"/>
              </a:rPr>
            </a:br>
            <a:r>
              <a:rPr lang="tr-TR" dirty="0">
                <a:latin typeface="Comic Sans MS" pitchFamily="66" charset="0"/>
              </a:rPr>
              <a:t>Parmak uçlarından kol dirseklerine kadar -dirsekler de dahil- olan kısmı bir defa yıkamak farzdır. Eğer iğne ucu kadar kuru bir yer kalırsa veya tırnağının altına suyu geçirmeyecek (hamur, boya, çamur vb.) bir </a:t>
            </a:r>
            <a:r>
              <a:rPr lang="tr-TR" u="sng" dirty="0">
                <a:latin typeface="Comic Sans MS" pitchFamily="66" charset="0"/>
                <a:hlinkClick r:id="rId5"/>
              </a:rPr>
              <a:t>Madde</a:t>
            </a:r>
            <a:r>
              <a:rPr lang="tr-TR" dirty="0">
                <a:latin typeface="Comic Sans MS" pitchFamily="66" charset="0"/>
              </a:rPr>
              <a:t> bulunursa, abdest alınmış sayılmaz. Ancak boyacıların tırnaklarındaki boyalardan kaçınmanın mümkün olmamasından dolayı bunlar abdeste </a:t>
            </a:r>
            <a:r>
              <a:rPr lang="tr-TR" u="sng" dirty="0">
                <a:latin typeface="Comic Sans MS" pitchFamily="66" charset="0"/>
                <a:hlinkClick r:id="rId6"/>
              </a:rPr>
              <a:t>zarar</a:t>
            </a:r>
            <a:r>
              <a:rPr lang="tr-TR" dirty="0">
                <a:latin typeface="Comic Sans MS" pitchFamily="66" charset="0"/>
              </a:rPr>
              <a:t> vermez. Tırnaklar parmak uçlarından dışarı taşacak kadar uzamış olursa o fazlalığı da yıkamak gerekir. Bir kimse abdest aldıktan sonra bu uzamış tırnağı keserse abdestini yenilemesi gerekmez. Parmakta yüzük var ve bu geniş ise abdest alırken bunu oynatmak sünnet, eğer yüzük dar ve altına su geçirmeyecek kadar parmağa oturmuşsa onu oynatmak farzdır.</a:t>
            </a:r>
          </a:p>
          <a:p>
            <a:r>
              <a:rPr lang="tr-TR" b="1" dirty="0">
                <a:solidFill>
                  <a:srgbClr val="FF0000"/>
                </a:solidFill>
                <a:latin typeface="Comic Sans MS" pitchFamily="66" charset="0"/>
              </a:rPr>
              <a:t>3- Başı </a:t>
            </a:r>
            <a:r>
              <a:rPr lang="tr-TR" b="1" dirty="0" err="1">
                <a:solidFill>
                  <a:srgbClr val="FF0000"/>
                </a:solidFill>
                <a:latin typeface="Comic Sans MS" pitchFamily="66" charset="0"/>
              </a:rPr>
              <a:t>Meshetmek</a:t>
            </a:r>
            <a:r>
              <a:rPr lang="tr-TR" b="1" dirty="0">
                <a:solidFill>
                  <a:srgbClr val="FF0000"/>
                </a:solidFill>
                <a:latin typeface="Comic Sans MS" pitchFamily="66" charset="0"/>
              </a:rPr>
              <a:t> </a:t>
            </a:r>
            <a:r>
              <a:rPr lang="tr-TR" dirty="0">
                <a:latin typeface="Comic Sans MS" pitchFamily="66" charset="0"/>
              </a:rPr>
              <a:t/>
            </a:r>
            <a:br>
              <a:rPr lang="tr-TR" dirty="0">
                <a:latin typeface="Comic Sans MS" pitchFamily="66" charset="0"/>
              </a:rPr>
            </a:br>
            <a:r>
              <a:rPr lang="tr-TR" dirty="0">
                <a:latin typeface="Comic Sans MS" pitchFamily="66" charset="0"/>
              </a:rPr>
              <a:t>Mesh, sözlükte eli bir şeyin üzerinden geçirmek demektir. İbadet hukukunda ise suyun bir vücut organına isabet etmesidir. Başın </a:t>
            </a:r>
            <a:r>
              <a:rPr lang="tr-TR" dirty="0" err="1">
                <a:latin typeface="Comic Sans MS" pitchFamily="66" charset="0"/>
              </a:rPr>
              <a:t>meshedilmesindeki</a:t>
            </a:r>
            <a:r>
              <a:rPr lang="tr-TR" dirty="0">
                <a:latin typeface="Comic Sans MS" pitchFamily="66" charset="0"/>
              </a:rPr>
              <a:t> farz oranı </a:t>
            </a:r>
            <a:r>
              <a:rPr lang="tr-TR" u="sng" dirty="0">
                <a:latin typeface="Comic Sans MS" pitchFamily="66" charset="0"/>
                <a:hlinkClick r:id="rId7"/>
              </a:rPr>
              <a:t>Alın</a:t>
            </a:r>
            <a:r>
              <a:rPr lang="tr-TR" dirty="0">
                <a:latin typeface="Comic Sans MS" pitchFamily="66" charset="0"/>
              </a:rPr>
              <a:t> miktarıdır. Bu miktar ise başın dörtte biridir. Mesh ederken üç veya daha fazla parmağı kullanmak gerekir. İki parmakla yapılan mesh caiz değildir. Başa giyilen sarık veya takke üzerine </a:t>
            </a:r>
            <a:r>
              <a:rPr lang="tr-TR" dirty="0" err="1">
                <a:latin typeface="Comic Sans MS" pitchFamily="66" charset="0"/>
              </a:rPr>
              <a:t>meshetmek</a:t>
            </a:r>
            <a:r>
              <a:rPr lang="tr-TR" dirty="0">
                <a:latin typeface="Comic Sans MS" pitchFamily="66" charset="0"/>
              </a:rPr>
              <a:t> geçerli değildir. </a:t>
            </a:r>
            <a:r>
              <a:rPr lang="tr-TR" u="sng" dirty="0">
                <a:latin typeface="Comic Sans MS" pitchFamily="66" charset="0"/>
                <a:hlinkClick r:id="rId8"/>
              </a:rPr>
              <a:t>kadın</a:t>
            </a:r>
            <a:r>
              <a:rPr lang="tr-TR" dirty="0">
                <a:latin typeface="Comic Sans MS" pitchFamily="66" charset="0"/>
              </a:rPr>
              <a:t>lar da baş örtüleri üzerine mesh edemezler.</a:t>
            </a:r>
          </a:p>
          <a:p>
            <a:r>
              <a:rPr lang="tr-TR" b="1" dirty="0">
                <a:solidFill>
                  <a:srgbClr val="FF0000"/>
                </a:solidFill>
                <a:latin typeface="Comic Sans MS" pitchFamily="66" charset="0"/>
              </a:rPr>
              <a:t>4- Ayakları Yıkamak</a:t>
            </a:r>
            <a:r>
              <a:rPr lang="tr-TR" dirty="0">
                <a:latin typeface="Comic Sans MS" pitchFamily="66" charset="0"/>
              </a:rPr>
              <a:t/>
            </a:r>
            <a:br>
              <a:rPr lang="tr-TR" dirty="0">
                <a:latin typeface="Comic Sans MS" pitchFamily="66" charset="0"/>
              </a:rPr>
            </a:br>
            <a:r>
              <a:rPr lang="tr-TR" dirty="0">
                <a:latin typeface="Comic Sans MS" pitchFamily="66" charset="0"/>
              </a:rPr>
              <a:t>Sağlam ve çıplak ayakları topuklarıyla birlikte bir defa yıkamak farzdır. Yaralı veya mestle örtülü ayakları yıkamaya gerek olmayıp sadece </a:t>
            </a:r>
            <a:r>
              <a:rPr lang="tr-TR" dirty="0" err="1">
                <a:latin typeface="Comic Sans MS" pitchFamily="66" charset="0"/>
              </a:rPr>
              <a:t>meshetmek</a:t>
            </a:r>
            <a:r>
              <a:rPr lang="tr-TR" dirty="0">
                <a:latin typeface="Comic Sans MS" pitchFamily="66" charset="0"/>
              </a:rPr>
              <a:t> yeterlidir. Bir kimsenin ayağında yarık varsa ve o yarığa su sızdırmayan bir ilaç sürülmüşse, o kimse ayağını yıkadığı zaman, su yarığın altına geçmezse bu durumda </a:t>
            </a:r>
            <a:r>
              <a:rPr lang="tr-TR" u="sng" dirty="0">
                <a:latin typeface="Comic Sans MS" pitchFamily="66" charset="0"/>
                <a:hlinkClick r:id="rId2"/>
              </a:rPr>
              <a:t>Su</a:t>
            </a:r>
            <a:r>
              <a:rPr lang="tr-TR" dirty="0">
                <a:latin typeface="Comic Sans MS" pitchFamily="66" charset="0"/>
              </a:rPr>
              <a:t>, ayağa zarar verecekse abdest yerine getirilmiş sayılır ve bu caizdir. Ancak su zarar vermiyorsa abdest tam olarak alınmış sayılmaz. Dolayısıyla zarar vermediği takdirde yarıklara su ulaşacak şekilde yıkamak gereklidir.</a:t>
            </a:r>
          </a:p>
          <a:p>
            <a:endParaRPr lang="tr-TR" dirty="0"/>
          </a:p>
        </p:txBody>
      </p:sp>
    </p:spTree>
    <p:extLst>
      <p:ext uri="{BB962C8B-B14F-4D97-AF65-F5344CB8AC3E}">
        <p14:creationId xmlns="" xmlns:p14="http://schemas.microsoft.com/office/powerpoint/2010/main" val="2690551027"/>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F619A5F0-B9BF-453F-878F-A8B19B03E073}"/>
              </a:ext>
            </a:extLst>
          </p:cNvPr>
          <p:cNvSpPr>
            <a:spLocks noGrp="1"/>
          </p:cNvSpPr>
          <p:nvPr>
            <p:ph type="title"/>
          </p:nvPr>
        </p:nvSpPr>
        <p:spPr>
          <a:xfrm>
            <a:off x="1451578" y="243410"/>
            <a:ext cx="9603275" cy="1049235"/>
          </a:xfrm>
        </p:spPr>
        <p:txBody>
          <a:bodyPr/>
          <a:lstStyle/>
          <a:p>
            <a:r>
              <a:rPr lang="tr-TR" b="1" dirty="0">
                <a:solidFill>
                  <a:srgbClr val="FF0000"/>
                </a:solidFill>
                <a:latin typeface="Comic Sans MS" pitchFamily="66" charset="0"/>
              </a:rPr>
              <a:t>Abdestin Sünnetleri</a:t>
            </a:r>
            <a:r>
              <a:rPr lang="tr-TR" dirty="0">
                <a:solidFill>
                  <a:srgbClr val="FF0000"/>
                </a:solidFill>
                <a:latin typeface="Comic Sans MS" pitchFamily="66" charset="0"/>
              </a:rPr>
              <a:t/>
            </a:r>
            <a:br>
              <a:rPr lang="tr-TR" dirty="0">
                <a:solidFill>
                  <a:srgbClr val="FF0000"/>
                </a:solidFill>
                <a:latin typeface="Comic Sans MS" pitchFamily="66" charset="0"/>
              </a:rPr>
            </a:br>
            <a:endParaRPr lang="tr-TR" dirty="0"/>
          </a:p>
        </p:txBody>
      </p:sp>
      <p:sp>
        <p:nvSpPr>
          <p:cNvPr id="3" name="İçerik Yer Tutucusu 2">
            <a:extLst>
              <a:ext uri="{FF2B5EF4-FFF2-40B4-BE49-F238E27FC236}">
                <a16:creationId xmlns="" xmlns:a16="http://schemas.microsoft.com/office/drawing/2014/main" id="{7E5EEBEA-A9CC-4CFE-AF9F-6F0E226BE96A}"/>
              </a:ext>
            </a:extLst>
          </p:cNvPr>
          <p:cNvSpPr>
            <a:spLocks noGrp="1"/>
          </p:cNvSpPr>
          <p:nvPr>
            <p:ph idx="1"/>
          </p:nvPr>
        </p:nvSpPr>
        <p:spPr>
          <a:xfrm>
            <a:off x="1451579" y="2015732"/>
            <a:ext cx="9603275" cy="3927868"/>
          </a:xfrm>
        </p:spPr>
        <p:txBody>
          <a:bodyPr>
            <a:normAutofit fontScale="70000" lnSpcReduction="20000"/>
          </a:bodyPr>
          <a:lstStyle/>
          <a:p>
            <a:pPr lvl="0"/>
            <a:r>
              <a:rPr lang="tr-TR" dirty="0">
                <a:latin typeface="Comic Sans MS" pitchFamily="66" charset="0"/>
              </a:rPr>
              <a:t>Abdeste başlarken "</a:t>
            </a:r>
            <a:r>
              <a:rPr lang="tr-TR" dirty="0" err="1">
                <a:latin typeface="Comic Sans MS" pitchFamily="66" charset="0"/>
              </a:rPr>
              <a:t>Euzu</a:t>
            </a:r>
            <a:r>
              <a:rPr lang="tr-TR" dirty="0">
                <a:latin typeface="Comic Sans MS" pitchFamily="66" charset="0"/>
              </a:rPr>
              <a:t> ve Besmele" çekmek.</a:t>
            </a:r>
          </a:p>
          <a:p>
            <a:pPr lvl="0"/>
            <a:r>
              <a:rPr lang="tr-TR" dirty="0">
                <a:latin typeface="Comic Sans MS" pitchFamily="66" charset="0"/>
              </a:rPr>
              <a:t>Abdeste niyet etmek.</a:t>
            </a:r>
          </a:p>
          <a:p>
            <a:pPr lvl="0"/>
            <a:r>
              <a:rPr lang="tr-TR" dirty="0">
                <a:latin typeface="Comic Sans MS" pitchFamily="66" charset="0"/>
              </a:rPr>
              <a:t>Önce bileklere kadar elleri yıkamak.</a:t>
            </a:r>
          </a:p>
          <a:p>
            <a:pPr lvl="0"/>
            <a:r>
              <a:rPr lang="tr-TR" dirty="0">
                <a:latin typeface="Comic Sans MS" pitchFamily="66" charset="0"/>
              </a:rPr>
              <a:t>Misvak kullanmak veya dişleri parmakla ovalamak.</a:t>
            </a:r>
          </a:p>
          <a:p>
            <a:pPr lvl="0"/>
            <a:r>
              <a:rPr lang="tr-TR" dirty="0">
                <a:latin typeface="Comic Sans MS" pitchFamily="66" charset="0"/>
              </a:rPr>
              <a:t>Ağza ve </a:t>
            </a:r>
            <a:r>
              <a:rPr lang="tr-TR" dirty="0" err="1">
                <a:latin typeface="Comic Sans MS" pitchFamily="66" charset="0"/>
              </a:rPr>
              <a:t>burna</a:t>
            </a:r>
            <a:r>
              <a:rPr lang="tr-TR" dirty="0">
                <a:latin typeface="Comic Sans MS" pitchFamily="66" charset="0"/>
              </a:rPr>
              <a:t> üçer defa su vermek. ( </a:t>
            </a:r>
            <a:r>
              <a:rPr lang="tr-TR" dirty="0" err="1">
                <a:latin typeface="Comic Sans MS" pitchFamily="66" charset="0"/>
              </a:rPr>
              <a:t>mazmaza</a:t>
            </a:r>
            <a:r>
              <a:rPr lang="tr-TR" dirty="0">
                <a:latin typeface="Comic Sans MS" pitchFamily="66" charset="0"/>
              </a:rPr>
              <a:t> ve </a:t>
            </a:r>
            <a:r>
              <a:rPr lang="tr-TR" dirty="0" err="1">
                <a:latin typeface="Comic Sans MS" pitchFamily="66" charset="0"/>
              </a:rPr>
              <a:t>istinşak</a:t>
            </a:r>
            <a:r>
              <a:rPr lang="tr-TR" dirty="0">
                <a:latin typeface="Comic Sans MS" pitchFamily="66" charset="0"/>
              </a:rPr>
              <a:t> )</a:t>
            </a:r>
          </a:p>
          <a:p>
            <a:pPr lvl="0"/>
            <a:r>
              <a:rPr lang="tr-TR" dirty="0">
                <a:latin typeface="Comic Sans MS" pitchFamily="66" charset="0"/>
              </a:rPr>
              <a:t>Kulakları, boynu mesh etmek.</a:t>
            </a:r>
          </a:p>
          <a:p>
            <a:pPr lvl="0"/>
            <a:r>
              <a:rPr lang="tr-TR" dirty="0">
                <a:latin typeface="Comic Sans MS" pitchFamily="66" charset="0"/>
              </a:rPr>
              <a:t>Başın tamamını mesh etmek.</a:t>
            </a:r>
          </a:p>
          <a:p>
            <a:pPr lvl="0"/>
            <a:r>
              <a:rPr lang="tr-TR" dirty="0">
                <a:latin typeface="Comic Sans MS" pitchFamily="66" charset="0"/>
              </a:rPr>
              <a:t>Yıkanması gereken uzuvları üçer defa yıkamak .</a:t>
            </a:r>
          </a:p>
          <a:p>
            <a:pPr lvl="0"/>
            <a:r>
              <a:rPr lang="tr-TR" dirty="0">
                <a:latin typeface="Comic Sans MS" pitchFamily="66" charset="0"/>
              </a:rPr>
              <a:t>Abdeste organları ara vermeden yıkayarak devam etmek .</a:t>
            </a:r>
          </a:p>
          <a:p>
            <a:pPr lvl="0"/>
            <a:r>
              <a:rPr lang="tr-TR" dirty="0">
                <a:latin typeface="Comic Sans MS" pitchFamily="66" charset="0"/>
              </a:rPr>
              <a:t>Sırayı bozmamak .</a:t>
            </a:r>
          </a:p>
          <a:p>
            <a:pPr lvl="0"/>
            <a:r>
              <a:rPr lang="tr-TR" dirty="0">
                <a:latin typeface="Comic Sans MS" pitchFamily="66" charset="0"/>
              </a:rPr>
              <a:t>Abdest almaya sağ taraftan başlamak</a:t>
            </a:r>
          </a:p>
          <a:p>
            <a:endParaRPr lang="tr-TR" dirty="0"/>
          </a:p>
        </p:txBody>
      </p:sp>
    </p:spTree>
    <p:extLst>
      <p:ext uri="{BB962C8B-B14F-4D97-AF65-F5344CB8AC3E}">
        <p14:creationId xmlns="" xmlns:p14="http://schemas.microsoft.com/office/powerpoint/2010/main" val="2010224729"/>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98349749-5489-4999-9D98-45C1D5070DF9}"/>
              </a:ext>
            </a:extLst>
          </p:cNvPr>
          <p:cNvSpPr>
            <a:spLocks noGrp="1"/>
          </p:cNvSpPr>
          <p:nvPr>
            <p:ph type="title"/>
          </p:nvPr>
        </p:nvSpPr>
        <p:spPr>
          <a:xfrm>
            <a:off x="1451579" y="322118"/>
            <a:ext cx="9603275" cy="883228"/>
          </a:xfrm>
        </p:spPr>
        <p:txBody>
          <a:bodyPr>
            <a:normAutofit fontScale="90000"/>
          </a:bodyPr>
          <a:lstStyle/>
          <a:p>
            <a:r>
              <a:rPr lang="tr-TR" b="1" dirty="0">
                <a:solidFill>
                  <a:srgbClr val="FF0000"/>
                </a:solidFill>
                <a:latin typeface="Comic Sans MS" pitchFamily="66" charset="0"/>
              </a:rPr>
              <a:t>Abdesti Bozan Durumlar</a:t>
            </a:r>
            <a:r>
              <a:rPr lang="tr-TR" dirty="0">
                <a:solidFill>
                  <a:srgbClr val="FF0000"/>
                </a:solidFill>
                <a:latin typeface="Comic Sans MS" pitchFamily="66" charset="0"/>
              </a:rPr>
              <a:t/>
            </a:r>
            <a:br>
              <a:rPr lang="tr-TR" dirty="0">
                <a:solidFill>
                  <a:srgbClr val="FF0000"/>
                </a:solidFill>
                <a:latin typeface="Comic Sans MS" pitchFamily="66" charset="0"/>
              </a:rPr>
            </a:br>
            <a:endParaRPr lang="tr-TR" dirty="0"/>
          </a:p>
        </p:txBody>
      </p:sp>
      <p:sp>
        <p:nvSpPr>
          <p:cNvPr id="3" name="İçerik Yer Tutucusu 2">
            <a:extLst>
              <a:ext uri="{FF2B5EF4-FFF2-40B4-BE49-F238E27FC236}">
                <a16:creationId xmlns="" xmlns:a16="http://schemas.microsoft.com/office/drawing/2014/main" id="{3FE094A7-E2C5-43BE-BE9B-2B7724027C05}"/>
              </a:ext>
            </a:extLst>
          </p:cNvPr>
          <p:cNvSpPr>
            <a:spLocks noGrp="1"/>
          </p:cNvSpPr>
          <p:nvPr>
            <p:ph idx="1"/>
          </p:nvPr>
        </p:nvSpPr>
        <p:spPr>
          <a:xfrm>
            <a:off x="249382" y="2015732"/>
            <a:ext cx="11942617" cy="3938259"/>
          </a:xfrm>
        </p:spPr>
        <p:txBody>
          <a:bodyPr>
            <a:normAutofit fontScale="77500" lnSpcReduction="20000"/>
          </a:bodyPr>
          <a:lstStyle/>
          <a:p>
            <a:pPr lvl="0"/>
            <a:r>
              <a:rPr lang="tr-TR" dirty="0">
                <a:latin typeface="Comic Sans MS" pitchFamily="66" charset="0"/>
              </a:rPr>
              <a:t>İdrar veya dışkı yollarından yani ön ve arkadan herhangi bir şeyin çıkması. ( idrar , dışkı , yel , </a:t>
            </a:r>
            <a:r>
              <a:rPr lang="tr-TR" dirty="0" err="1">
                <a:latin typeface="Comic Sans MS" pitchFamily="66" charset="0"/>
              </a:rPr>
              <a:t>vedi</a:t>
            </a:r>
            <a:r>
              <a:rPr lang="tr-TR" dirty="0">
                <a:latin typeface="Comic Sans MS" pitchFamily="66" charset="0"/>
              </a:rPr>
              <a:t> , </a:t>
            </a:r>
            <a:r>
              <a:rPr lang="tr-TR" dirty="0" err="1">
                <a:latin typeface="Comic Sans MS" pitchFamily="66" charset="0"/>
              </a:rPr>
              <a:t>mezi</a:t>
            </a:r>
            <a:r>
              <a:rPr lang="tr-TR" dirty="0">
                <a:latin typeface="Comic Sans MS" pitchFamily="66" charset="0"/>
              </a:rPr>
              <a:t> , meni , kurt vb.)</a:t>
            </a:r>
          </a:p>
          <a:p>
            <a:pPr lvl="0"/>
            <a:r>
              <a:rPr lang="tr-TR" dirty="0">
                <a:latin typeface="Comic Sans MS" pitchFamily="66" charset="0"/>
              </a:rPr>
              <a:t>Aklın idrak gücünü gideren hususlar; uyumak, bayılmak, delirmek, sarhoş olmak vs.dir. Ancak oturduğu yerde kıpırdamadan uyuyan kimsenin abdesti bozulmaz .</a:t>
            </a:r>
          </a:p>
          <a:p>
            <a:pPr lvl="0"/>
            <a:r>
              <a:rPr lang="tr-TR" dirty="0">
                <a:latin typeface="Comic Sans MS" pitchFamily="66" charset="0"/>
              </a:rPr>
              <a:t>Vücudun herhangi bir yerinden kan, irin veya sarı su çıkması ve etrafına yayılması. Ağızdan akan kana bakılır, şayet bu kan </a:t>
            </a:r>
            <a:r>
              <a:rPr lang="tr-TR" dirty="0" err="1">
                <a:latin typeface="Comic Sans MS" pitchFamily="66" charset="0"/>
              </a:rPr>
              <a:t>tükrük</a:t>
            </a:r>
            <a:r>
              <a:rPr lang="tr-TR" dirty="0">
                <a:latin typeface="Comic Sans MS" pitchFamily="66" charset="0"/>
              </a:rPr>
              <a:t> kadar veya </a:t>
            </a:r>
            <a:r>
              <a:rPr lang="tr-TR" dirty="0" err="1">
                <a:latin typeface="Comic Sans MS" pitchFamily="66" charset="0"/>
              </a:rPr>
              <a:t>tükrükten</a:t>
            </a:r>
            <a:r>
              <a:rPr lang="tr-TR" dirty="0">
                <a:latin typeface="Comic Sans MS" pitchFamily="66" charset="0"/>
              </a:rPr>
              <a:t> fazla ise abdesti bozulur .</a:t>
            </a:r>
          </a:p>
          <a:p>
            <a:pPr lvl="0"/>
            <a:r>
              <a:rPr lang="tr-TR" u="sng" dirty="0">
                <a:latin typeface="Comic Sans MS" pitchFamily="66" charset="0"/>
                <a:hlinkClick r:id="rId2"/>
              </a:rPr>
              <a:t>ağız</a:t>
            </a:r>
            <a:r>
              <a:rPr lang="tr-TR" dirty="0">
                <a:latin typeface="Comic Sans MS" pitchFamily="66" charset="0"/>
              </a:rPr>
              <a:t> dolusu kusmak .</a:t>
            </a:r>
          </a:p>
          <a:p>
            <a:pPr lvl="0"/>
            <a:r>
              <a:rPr lang="tr-TR" dirty="0">
                <a:latin typeface="Comic Sans MS" pitchFamily="66" charset="0"/>
              </a:rPr>
              <a:t>Cinsi münasebette bulunmak .</a:t>
            </a:r>
          </a:p>
          <a:p>
            <a:pPr lvl="0"/>
            <a:r>
              <a:rPr lang="tr-TR" dirty="0">
                <a:latin typeface="Comic Sans MS" pitchFamily="66" charset="0"/>
              </a:rPr>
              <a:t>Tam olarak cinsi ilişki olmasa bile kadın ve erkeğin çıplak ve ince bir elbise ile </a:t>
            </a:r>
            <a:r>
              <a:rPr lang="tr-TR" dirty="0" err="1">
                <a:latin typeface="Comic Sans MS" pitchFamily="66" charset="0"/>
              </a:rPr>
              <a:t>vucutlarının</a:t>
            </a:r>
            <a:r>
              <a:rPr lang="tr-TR" dirty="0">
                <a:latin typeface="Comic Sans MS" pitchFamily="66" charset="0"/>
              </a:rPr>
              <a:t> veya tenasül uzuvlarının birbirine değmesi .</a:t>
            </a:r>
          </a:p>
          <a:p>
            <a:pPr lvl="0"/>
            <a:r>
              <a:rPr lang="tr-TR" dirty="0">
                <a:latin typeface="Comic Sans MS" pitchFamily="66" charset="0"/>
              </a:rPr>
              <a:t>Teyemmüm yapan kimsenin su bulması .</a:t>
            </a:r>
          </a:p>
          <a:p>
            <a:pPr lvl="0"/>
            <a:r>
              <a:rPr lang="tr-TR" dirty="0">
                <a:latin typeface="Comic Sans MS" pitchFamily="66" charset="0"/>
              </a:rPr>
              <a:t>Namazda sesli gülmek .</a:t>
            </a:r>
          </a:p>
          <a:p>
            <a:endParaRPr lang="tr-TR" dirty="0"/>
          </a:p>
        </p:txBody>
      </p:sp>
    </p:spTree>
    <p:extLst>
      <p:ext uri="{BB962C8B-B14F-4D97-AF65-F5344CB8AC3E}">
        <p14:creationId xmlns="" xmlns:p14="http://schemas.microsoft.com/office/powerpoint/2010/main" val="1147204011"/>
      </p:ext>
    </p:extLst>
  </p:cSld>
  <p:clrMapOvr>
    <a:masterClrMapping/>
  </p:clrMapOvr>
  <mc:AlternateContent xmlns:mc="http://schemas.openxmlformats.org/markup-compatibility/2006">
    <mc:Choice xmlns="" xmlns:p14="http://schemas.microsoft.com/office/powerpoint/2010/main" Requires="p14">
      <p:transition spd="slow" p14:dur="1600">
        <p14:gallery dir="l"/>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7F899870-C6F9-4BFE-BE3C-A93B3BA5728F}"/>
              </a:ext>
            </a:extLst>
          </p:cNvPr>
          <p:cNvSpPr>
            <a:spLocks noGrp="1"/>
          </p:cNvSpPr>
          <p:nvPr>
            <p:ph type="title"/>
          </p:nvPr>
        </p:nvSpPr>
        <p:spPr/>
        <p:txBody>
          <a:bodyPr/>
          <a:lstStyle/>
          <a:p>
            <a:r>
              <a:rPr lang="tr-TR" dirty="0">
                <a:solidFill>
                  <a:srgbClr val="FF0000"/>
                </a:solidFill>
                <a:latin typeface="Comic Sans MS" pitchFamily="66" charset="0"/>
              </a:rPr>
              <a:t>BOY ABDESTİ</a:t>
            </a:r>
            <a:br>
              <a:rPr lang="tr-TR" dirty="0">
                <a:solidFill>
                  <a:srgbClr val="FF0000"/>
                </a:solidFill>
                <a:latin typeface="Comic Sans MS" pitchFamily="66" charset="0"/>
              </a:rPr>
            </a:br>
            <a:endParaRPr lang="tr-TR" dirty="0"/>
          </a:p>
        </p:txBody>
      </p:sp>
      <p:sp>
        <p:nvSpPr>
          <p:cNvPr id="3" name="İçerik Yer Tutucusu 2">
            <a:extLst>
              <a:ext uri="{FF2B5EF4-FFF2-40B4-BE49-F238E27FC236}">
                <a16:creationId xmlns="" xmlns:a16="http://schemas.microsoft.com/office/drawing/2014/main" id="{90DF0F18-9B50-46DB-9DF1-DB53CFBC0F05}"/>
              </a:ext>
            </a:extLst>
          </p:cNvPr>
          <p:cNvSpPr>
            <a:spLocks noGrp="1"/>
          </p:cNvSpPr>
          <p:nvPr>
            <p:ph idx="1"/>
          </p:nvPr>
        </p:nvSpPr>
        <p:spPr>
          <a:xfrm>
            <a:off x="457201" y="2015732"/>
            <a:ext cx="10597654" cy="3450613"/>
          </a:xfrm>
        </p:spPr>
        <p:txBody>
          <a:bodyPr>
            <a:normAutofit fontScale="85000" lnSpcReduction="10000"/>
          </a:bodyPr>
          <a:lstStyle/>
          <a:p>
            <a:r>
              <a:rPr lang="tr-TR" i="1" dirty="0">
                <a:latin typeface="Comic Sans MS" pitchFamily="66" charset="0"/>
              </a:rPr>
              <a:t>Vücudumuzda kuru yer kalmayacak şekilde yıkanmaya </a:t>
            </a:r>
            <a:r>
              <a:rPr lang="tr-TR" i="1" dirty="0">
                <a:solidFill>
                  <a:srgbClr val="FF0000"/>
                </a:solidFill>
                <a:latin typeface="Comic Sans MS" pitchFamily="66" charset="0"/>
              </a:rPr>
              <a:t>boy abdesti</a:t>
            </a:r>
            <a:r>
              <a:rPr lang="tr-TR" i="1" dirty="0">
                <a:latin typeface="Comic Sans MS" pitchFamily="66" charset="0"/>
              </a:rPr>
              <a:t> veya </a:t>
            </a:r>
            <a:r>
              <a:rPr lang="tr-TR" i="1" dirty="0">
                <a:solidFill>
                  <a:srgbClr val="FF0000"/>
                </a:solidFill>
                <a:latin typeface="Comic Sans MS" pitchFamily="66" charset="0"/>
              </a:rPr>
              <a:t>gusül</a:t>
            </a:r>
            <a:r>
              <a:rPr lang="tr-TR" i="1" dirty="0">
                <a:latin typeface="Comic Sans MS" pitchFamily="66" charset="0"/>
              </a:rPr>
              <a:t> </a:t>
            </a:r>
            <a:r>
              <a:rPr lang="tr-TR" i="1" dirty="0" err="1">
                <a:latin typeface="Comic Sans MS" pitchFamily="66" charset="0"/>
              </a:rPr>
              <a:t>denir.Boy</a:t>
            </a:r>
            <a:r>
              <a:rPr lang="tr-TR" i="1" dirty="0">
                <a:latin typeface="Comic Sans MS" pitchFamily="66" charset="0"/>
              </a:rPr>
              <a:t> abdesti , dinimizin emrettiği bir temizlenme biçimidir.</a:t>
            </a:r>
          </a:p>
          <a:p>
            <a:r>
              <a:rPr lang="tr-TR" i="1" dirty="0">
                <a:latin typeface="Comic Sans MS" pitchFamily="66" charset="0"/>
              </a:rPr>
              <a:t>Akıllı ve ergenleşmiş çağına ulaşmış her Müslüman’ın bazı özel durumlarda boy abdesti alması Allah’ın bir emri (farz)’</a:t>
            </a:r>
            <a:r>
              <a:rPr lang="tr-TR" i="1" dirty="0" err="1">
                <a:latin typeface="Comic Sans MS" pitchFamily="66" charset="0"/>
              </a:rPr>
              <a:t>dir</a:t>
            </a:r>
            <a:r>
              <a:rPr lang="tr-TR" i="1" dirty="0">
                <a:latin typeface="Comic Sans MS" pitchFamily="66" charset="0"/>
              </a:rPr>
              <a:t>. </a:t>
            </a:r>
          </a:p>
          <a:p>
            <a:r>
              <a:rPr lang="tr-TR" i="1" dirty="0" err="1">
                <a:latin typeface="Comic Sans MS" pitchFamily="66" charset="0"/>
              </a:rPr>
              <a:t>Eüzü</a:t>
            </a:r>
            <a:r>
              <a:rPr lang="tr-TR" i="1" dirty="0">
                <a:latin typeface="Comic Sans MS" pitchFamily="66" charset="0"/>
              </a:rPr>
              <a:t> besmele  çekilir; </a:t>
            </a:r>
            <a:r>
              <a:rPr lang="tr-TR" i="1" dirty="0" err="1">
                <a:latin typeface="Comic Sans MS" pitchFamily="66" charset="0"/>
              </a:rPr>
              <a:t>eüzübillahimineşeytaniracim.Bismillahirahmanirahim</a:t>
            </a:r>
            <a:r>
              <a:rPr lang="tr-TR" i="1" dirty="0">
                <a:latin typeface="Comic Sans MS" pitchFamily="66" charset="0"/>
              </a:rPr>
              <a:t>. denir.</a:t>
            </a:r>
          </a:p>
          <a:p>
            <a:r>
              <a:rPr lang="tr-TR" i="1" dirty="0">
                <a:latin typeface="Comic Sans MS" pitchFamily="66" charset="0"/>
              </a:rPr>
              <a:t>Niyet ettim Allah rızası için boy abdesti </a:t>
            </a:r>
            <a:r>
              <a:rPr lang="tr-TR" i="1" dirty="0" err="1">
                <a:latin typeface="Comic Sans MS" pitchFamily="66" charset="0"/>
              </a:rPr>
              <a:t>almaya.diye</a:t>
            </a:r>
            <a:r>
              <a:rPr lang="tr-TR" i="1" dirty="0">
                <a:latin typeface="Comic Sans MS" pitchFamily="66" charset="0"/>
              </a:rPr>
              <a:t> niyet edilir.</a:t>
            </a:r>
          </a:p>
          <a:p>
            <a:r>
              <a:rPr lang="tr-TR" i="1" dirty="0">
                <a:latin typeface="Comic Sans MS" pitchFamily="66" charset="0"/>
              </a:rPr>
              <a:t>Ağız  bol su ile temizlenir.</a:t>
            </a:r>
          </a:p>
          <a:p>
            <a:r>
              <a:rPr lang="tr-TR" i="1" dirty="0">
                <a:latin typeface="Comic Sans MS" pitchFamily="66" charset="0"/>
              </a:rPr>
              <a:t>Burun temizlenir.</a:t>
            </a:r>
          </a:p>
          <a:p>
            <a:r>
              <a:rPr lang="tr-TR" i="1" dirty="0">
                <a:latin typeface="Comic Sans MS" pitchFamily="66" charset="0"/>
              </a:rPr>
              <a:t>Bütün beden, kuru yer kalmayacak şekilde yıkanır.</a:t>
            </a:r>
          </a:p>
          <a:p>
            <a:endParaRPr lang="tr-TR" dirty="0"/>
          </a:p>
        </p:txBody>
      </p:sp>
    </p:spTree>
    <p:extLst>
      <p:ext uri="{BB962C8B-B14F-4D97-AF65-F5344CB8AC3E}">
        <p14:creationId xmlns="" xmlns:p14="http://schemas.microsoft.com/office/powerpoint/2010/main" val="339255034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 16"/>
          <p:cNvGrpSpPr/>
          <p:nvPr/>
        </p:nvGrpSpPr>
        <p:grpSpPr>
          <a:xfrm>
            <a:off x="276831" y="1241239"/>
            <a:ext cx="2169858" cy="10034202"/>
            <a:chOff x="312396" y="496040"/>
            <a:chExt cx="2169858" cy="10034202"/>
          </a:xfrm>
        </p:grpSpPr>
        <p:grpSp>
          <p:nvGrpSpPr>
            <p:cNvPr id="5" name="Grup 4"/>
            <p:cNvGrpSpPr/>
            <p:nvPr/>
          </p:nvGrpSpPr>
          <p:grpSpPr>
            <a:xfrm rot="10800000">
              <a:off x="312396" y="496040"/>
              <a:ext cx="2169858" cy="10034202"/>
              <a:chOff x="1774551" y="509666"/>
              <a:chExt cx="2169858" cy="10034202"/>
            </a:xfrm>
          </p:grpSpPr>
          <p:grpSp>
            <p:nvGrpSpPr>
              <p:cNvPr id="6" name="Grup 5"/>
              <p:cNvGrpSpPr/>
              <p:nvPr/>
            </p:nvGrpSpPr>
            <p:grpSpPr>
              <a:xfrm>
                <a:off x="1774551" y="509666"/>
                <a:ext cx="2169857" cy="5532940"/>
                <a:chOff x="1774551" y="509666"/>
                <a:chExt cx="2169857" cy="5532940"/>
              </a:xfrm>
            </p:grpSpPr>
            <p:sp>
              <p:nvSpPr>
                <p:cNvPr id="10" name="Silindir 9"/>
                <p:cNvSpPr/>
                <p:nvPr/>
              </p:nvSpPr>
              <p:spPr>
                <a:xfrm>
                  <a:off x="2898215" y="1455761"/>
                  <a:ext cx="159784" cy="4586845"/>
                </a:xfrm>
                <a:prstGeom prst="can">
                  <a:avLst/>
                </a:prstGeom>
                <a:gradFill flip="none" rotWithShape="1">
                  <a:gsLst>
                    <a:gs pos="0">
                      <a:schemeClr val="tx1">
                        <a:lumMod val="95000"/>
                        <a:lumOff val="5000"/>
                      </a:schemeClr>
                    </a:gs>
                    <a:gs pos="53000">
                      <a:schemeClr val="bg1"/>
                    </a:gs>
                    <a:gs pos="100000">
                      <a:schemeClr val="tx1">
                        <a:lumMod val="65000"/>
                        <a:lumOff val="3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Yuvarlatılmış Dikdörtgen 10"/>
                <p:cNvSpPr/>
                <p:nvPr/>
              </p:nvSpPr>
              <p:spPr>
                <a:xfrm>
                  <a:off x="1774551" y="509666"/>
                  <a:ext cx="2169857" cy="1603946"/>
                </a:xfrm>
                <a:prstGeom prst="roundRect">
                  <a:avLst/>
                </a:prstGeom>
                <a:solidFill>
                  <a:srgbClr val="C0DE79"/>
                </a:solidFill>
                <a:ln>
                  <a:noFill/>
                </a:ln>
                <a:scene3d>
                  <a:camera prst="orthographicFront"/>
                  <a:lightRig rig="threePt" dir="t"/>
                </a:scene3d>
                <a:sp3d>
                  <a:bevelT w="16510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600" b="0" i="0" u="none" strike="noStrike" kern="1200" cap="none" spc="0" normalizeH="0" baseline="0" noProof="0" dirty="0">
                      <a:ln>
                        <a:noFill/>
                      </a:ln>
                      <a:solidFill>
                        <a:prstClr val="black"/>
                      </a:solidFill>
                      <a:effectLst/>
                      <a:uLnTx/>
                      <a:uFillTx/>
                      <a:latin typeface="Calibri" panose="020F0502020204030204"/>
                      <a:ea typeface="+mn-ea"/>
                      <a:cs typeface="+mn-cs"/>
                    </a:rPr>
                    <a:t>Namaz Kılmak</a:t>
                  </a:r>
                </a:p>
              </p:txBody>
            </p:sp>
          </p:grpSp>
          <p:grpSp>
            <p:nvGrpSpPr>
              <p:cNvPr id="7" name="Grup 6"/>
              <p:cNvGrpSpPr/>
              <p:nvPr/>
            </p:nvGrpSpPr>
            <p:grpSpPr>
              <a:xfrm flipV="1">
                <a:off x="1774552" y="4208432"/>
                <a:ext cx="2169857" cy="6335436"/>
                <a:chOff x="1774553" y="-1669690"/>
                <a:chExt cx="2169857" cy="6335436"/>
              </a:xfrm>
              <a:noFill/>
            </p:grpSpPr>
            <p:sp>
              <p:nvSpPr>
                <p:cNvPr id="8" name="Silindir 7"/>
                <p:cNvSpPr/>
                <p:nvPr/>
              </p:nvSpPr>
              <p:spPr>
                <a:xfrm>
                  <a:off x="2898215" y="-65743"/>
                  <a:ext cx="198516" cy="4731489"/>
                </a:xfrm>
                <a:prstGeom prst="ca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Yuvarlatılmış Dikdörtgen 8"/>
                <p:cNvSpPr/>
                <p:nvPr/>
              </p:nvSpPr>
              <p:spPr>
                <a:xfrm>
                  <a:off x="1774553" y="-1669690"/>
                  <a:ext cx="2169857" cy="160394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sp>
          <p:nvSpPr>
            <p:cNvPr id="16" name="Dikdörtgen 15"/>
            <p:cNvSpPr/>
            <p:nvPr/>
          </p:nvSpPr>
          <p:spPr>
            <a:xfrm>
              <a:off x="489993" y="3108816"/>
              <a:ext cx="1616149" cy="8796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4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2" name="Serbest Form 11"/>
          <p:cNvSpPr/>
          <p:nvPr/>
        </p:nvSpPr>
        <p:spPr>
          <a:xfrm>
            <a:off x="-2427" y="4914900"/>
            <a:ext cx="2636874" cy="1981200"/>
          </a:xfrm>
          <a:custGeom>
            <a:avLst/>
            <a:gdLst>
              <a:gd name="connsiteX0" fmla="*/ 1876936 w 3753873"/>
              <a:gd name="connsiteY0" fmla="*/ 0 h 1849591"/>
              <a:gd name="connsiteX1" fmla="*/ 3748812 w 3753873"/>
              <a:gd name="connsiteY1" fmla="*/ 1746000 h 1849591"/>
              <a:gd name="connsiteX2" fmla="*/ 3753873 w 3753873"/>
              <a:gd name="connsiteY2" fmla="*/ 1849591 h 1849591"/>
              <a:gd name="connsiteX3" fmla="*/ 0 w 3753873"/>
              <a:gd name="connsiteY3" fmla="*/ 1849591 h 1849591"/>
              <a:gd name="connsiteX4" fmla="*/ 5061 w 3753873"/>
              <a:gd name="connsiteY4" fmla="*/ 1746000 h 1849591"/>
              <a:gd name="connsiteX5" fmla="*/ 1876936 w 3753873"/>
              <a:gd name="connsiteY5" fmla="*/ 0 h 184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53873" h="1849591">
                <a:moveTo>
                  <a:pt x="1876936" y="0"/>
                </a:moveTo>
                <a:cubicBezTo>
                  <a:pt x="2851161" y="0"/>
                  <a:pt x="3652456" y="765298"/>
                  <a:pt x="3748812" y="1746000"/>
                </a:cubicBezTo>
                <a:lnTo>
                  <a:pt x="3753873" y="1849591"/>
                </a:lnTo>
                <a:lnTo>
                  <a:pt x="0" y="1849591"/>
                </a:lnTo>
                <a:lnTo>
                  <a:pt x="5061" y="1746000"/>
                </a:lnTo>
                <a:cubicBezTo>
                  <a:pt x="101417" y="765298"/>
                  <a:pt x="902712" y="0"/>
                  <a:pt x="1876936" y="0"/>
                </a:cubicBezTo>
                <a:close/>
              </a:path>
            </a:pathLst>
          </a:custGeom>
          <a:solidFill>
            <a:srgbClr val="E4CA1F"/>
          </a:solidFill>
          <a:ln>
            <a:noFill/>
          </a:ln>
          <a:effectLst>
            <a:outerShdw dist="152400" dir="5280000" sx="112000" sy="112000" rotWithShape="0">
              <a:schemeClr val="accent4">
                <a:lumMod val="40000"/>
                <a:lumOff val="60000"/>
                <a:alpha val="18000"/>
              </a:schemeClr>
            </a:outerShdw>
          </a:effectLst>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5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22" name="Group 56">
            <a:extLst>
              <a:ext uri="{FF2B5EF4-FFF2-40B4-BE49-F238E27FC236}">
                <a16:creationId xmlns="" xmlns:a16="http://schemas.microsoft.com/office/drawing/2014/main" id="{A430A81F-25E0-4239-B494-46C9D4937700}"/>
              </a:ext>
            </a:extLst>
          </p:cNvPr>
          <p:cNvGrpSpPr/>
          <p:nvPr/>
        </p:nvGrpSpPr>
        <p:grpSpPr>
          <a:xfrm>
            <a:off x="2563729" y="1241239"/>
            <a:ext cx="5339706" cy="1853535"/>
            <a:chOff x="3884464" y="2209800"/>
            <a:chExt cx="1805441" cy="1866900"/>
          </a:xfrm>
        </p:grpSpPr>
        <p:sp>
          <p:nvSpPr>
            <p:cNvPr id="23" name="Rectangle: Top Corners Rounded 14">
              <a:extLst>
                <a:ext uri="{FF2B5EF4-FFF2-40B4-BE49-F238E27FC236}">
                  <a16:creationId xmlns="" xmlns:a16="http://schemas.microsoft.com/office/drawing/2014/main" id="{6C90D299-5340-438E-A62B-883CADA51767}"/>
                </a:ext>
              </a:extLst>
            </p:cNvPr>
            <p:cNvSpPr/>
            <p:nvPr/>
          </p:nvSpPr>
          <p:spPr>
            <a:xfrm>
              <a:off x="3991395" y="2209800"/>
              <a:ext cx="1591582" cy="1866900"/>
            </a:xfrm>
            <a:prstGeom prst="round2SameRect">
              <a:avLst>
                <a:gd name="adj1" fmla="val 12063"/>
                <a:gd name="adj2" fmla="val 0"/>
              </a:avLst>
            </a:prstGeom>
            <a:solidFill>
              <a:srgbClr val="03A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17">
              <a:extLst>
                <a:ext uri="{FF2B5EF4-FFF2-40B4-BE49-F238E27FC236}">
                  <a16:creationId xmlns="" xmlns:a16="http://schemas.microsoft.com/office/drawing/2014/main" id="{74B84361-FFCA-4952-9762-BC2B8113DC6B}"/>
                </a:ext>
              </a:extLst>
            </p:cNvPr>
            <p:cNvSpPr txBox="1"/>
            <p:nvPr/>
          </p:nvSpPr>
          <p:spPr>
            <a:xfrm>
              <a:off x="3884464" y="2347620"/>
              <a:ext cx="1805441" cy="9299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1" i="0" u="none" strike="noStrike" kern="1200" cap="none" spc="0" normalizeH="0" baseline="0" noProof="0" dirty="0">
                  <a:ln>
                    <a:noFill/>
                  </a:ln>
                  <a:solidFill>
                    <a:srgbClr val="E6E7E9"/>
                  </a:solidFill>
                  <a:effectLst/>
                  <a:uLnTx/>
                  <a:uFillTx/>
                  <a:latin typeface="Tw Cen MT" panose="020B0602020104020603" pitchFamily="34" charset="0"/>
                  <a:ea typeface="+mn-ea"/>
                  <a:cs typeface="+mn-cs"/>
                </a:rPr>
                <a:t>Namaz</a:t>
              </a:r>
              <a:endParaRPr kumimoji="0" lang="en-US" sz="5400" b="1" i="0" u="none" strike="noStrike" kern="1200" cap="none" spc="0" normalizeH="0" baseline="0" noProof="0" dirty="0">
                <a:ln>
                  <a:noFill/>
                </a:ln>
                <a:solidFill>
                  <a:srgbClr val="E6E7E9"/>
                </a:solidFill>
                <a:effectLst/>
                <a:uLnTx/>
                <a:uFillTx/>
                <a:latin typeface="Tw Cen MT" panose="020B0602020104020603" pitchFamily="34" charset="0"/>
                <a:ea typeface="+mn-ea"/>
                <a:cs typeface="+mn-cs"/>
              </a:endParaRPr>
            </a:p>
          </p:txBody>
        </p:sp>
      </p:grpSp>
      <p:sp>
        <p:nvSpPr>
          <p:cNvPr id="31" name="Freeform: Shape 15">
            <a:extLst>
              <a:ext uri="{FF2B5EF4-FFF2-40B4-BE49-F238E27FC236}">
                <a16:creationId xmlns="" xmlns:a16="http://schemas.microsoft.com/office/drawing/2014/main" id="{FD33F448-D5EA-4698-93DE-C12876411D16}"/>
              </a:ext>
            </a:extLst>
          </p:cNvPr>
          <p:cNvSpPr/>
          <p:nvPr/>
        </p:nvSpPr>
        <p:spPr>
          <a:xfrm flipV="1">
            <a:off x="2868528" y="2116876"/>
            <a:ext cx="4772433" cy="3888150"/>
          </a:xfrm>
          <a:custGeom>
            <a:avLst/>
            <a:gdLst>
              <a:gd name="connsiteX0" fmla="*/ 0 w 1591582"/>
              <a:gd name="connsiteY0" fmla="*/ 3031986 h 3031986"/>
              <a:gd name="connsiteX1" fmla="*/ 357641 w 1591582"/>
              <a:gd name="connsiteY1" fmla="*/ 3031986 h 3031986"/>
              <a:gd name="connsiteX2" fmla="*/ 795791 w 1591582"/>
              <a:gd name="connsiteY2" fmla="*/ 2593836 h 3031986"/>
              <a:gd name="connsiteX3" fmla="*/ 1233941 w 1591582"/>
              <a:gd name="connsiteY3" fmla="*/ 3031986 h 3031986"/>
              <a:gd name="connsiteX4" fmla="*/ 1591582 w 1591582"/>
              <a:gd name="connsiteY4" fmla="*/ 3031986 h 3031986"/>
              <a:gd name="connsiteX5" fmla="*/ 1591582 w 1591582"/>
              <a:gd name="connsiteY5" fmla="*/ 314242 h 3031986"/>
              <a:gd name="connsiteX6" fmla="*/ 1277340 w 1591582"/>
              <a:gd name="connsiteY6" fmla="*/ 0 h 3031986"/>
              <a:gd name="connsiteX7" fmla="*/ 314242 w 1591582"/>
              <a:gd name="connsiteY7" fmla="*/ 0 h 3031986"/>
              <a:gd name="connsiteX8" fmla="*/ 0 w 1591582"/>
              <a:gd name="connsiteY8" fmla="*/ 314242 h 3031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1582" h="3031986">
                <a:moveTo>
                  <a:pt x="0" y="3031986"/>
                </a:moveTo>
                <a:lnTo>
                  <a:pt x="357641" y="3031986"/>
                </a:lnTo>
                <a:cubicBezTo>
                  <a:pt x="357641" y="2790002"/>
                  <a:pt x="553807" y="2593836"/>
                  <a:pt x="795791" y="2593836"/>
                </a:cubicBezTo>
                <a:cubicBezTo>
                  <a:pt x="1037775" y="2593836"/>
                  <a:pt x="1233941" y="2790002"/>
                  <a:pt x="1233941" y="3031986"/>
                </a:cubicBezTo>
                <a:lnTo>
                  <a:pt x="1591582" y="3031986"/>
                </a:lnTo>
                <a:lnTo>
                  <a:pt x="1591582" y="314242"/>
                </a:lnTo>
                <a:cubicBezTo>
                  <a:pt x="1591582" y="140691"/>
                  <a:pt x="1450891" y="0"/>
                  <a:pt x="1277340" y="0"/>
                </a:cubicBezTo>
                <a:lnTo>
                  <a:pt x="314242" y="0"/>
                </a:lnTo>
                <a:cubicBezTo>
                  <a:pt x="140691" y="0"/>
                  <a:pt x="0" y="140691"/>
                  <a:pt x="0" y="314242"/>
                </a:cubicBezTo>
                <a:close/>
              </a:path>
            </a:pathLst>
          </a:custGeom>
          <a:solidFill>
            <a:schemeClr val="bg1">
              <a:lumMod val="95000"/>
            </a:schemeClr>
          </a:solidFill>
          <a:ln>
            <a:noFill/>
          </a:ln>
          <a:effectLst>
            <a:outerShdw blurRad="127000" sx="107000" sy="107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TextBox 48">
            <a:extLst>
              <a:ext uri="{FF2B5EF4-FFF2-40B4-BE49-F238E27FC236}">
                <a16:creationId xmlns="" xmlns:a16="http://schemas.microsoft.com/office/drawing/2014/main" id="{1F2BC42F-0899-4CCE-A35A-4E495A05687C}"/>
              </a:ext>
            </a:extLst>
          </p:cNvPr>
          <p:cNvSpPr txBox="1"/>
          <p:nvPr/>
        </p:nvSpPr>
        <p:spPr>
          <a:xfrm>
            <a:off x="2809563" y="4145694"/>
            <a:ext cx="5194274" cy="1384995"/>
          </a:xfrm>
          <a:prstGeom prst="rect">
            <a:avLst/>
          </a:prstGeom>
          <a:noFill/>
        </p:spPr>
        <p:txBody>
          <a:bodyPr wrap="square" rtlCol="0">
            <a:spAutoFit/>
          </a:bodyPr>
          <a:lstStyle/>
          <a:p>
            <a:pPr marL="457200" marR="0" lvl="0" indent="-457200"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rPr>
              <a:t>Akıllı ve sorumluluk yaşına girmiş her Müslümanın namaz kılması gerekir.</a:t>
            </a:r>
            <a:endParaRPr kumimoji="0" lang="en-US" sz="5400" b="1" i="0" u="none" strike="noStrike" kern="1200" cap="none" spc="0" normalizeH="0" baseline="0" noProof="0" dirty="0">
              <a:ln>
                <a:noFill/>
              </a:ln>
              <a:solidFill>
                <a:srgbClr val="A6A6A6"/>
              </a:solidFill>
              <a:effectLst/>
              <a:uLnTx/>
              <a:uFillTx/>
              <a:latin typeface="Tw Cen MT" panose="020B0602020104020603" pitchFamily="34" charset="0"/>
              <a:ea typeface="+mn-ea"/>
              <a:cs typeface="+mn-cs"/>
            </a:endParaRPr>
          </a:p>
        </p:txBody>
      </p:sp>
      <p:sp>
        <p:nvSpPr>
          <p:cNvPr id="33" name="TextBox 48">
            <a:extLst>
              <a:ext uri="{FF2B5EF4-FFF2-40B4-BE49-F238E27FC236}">
                <a16:creationId xmlns="" xmlns:a16="http://schemas.microsoft.com/office/drawing/2014/main" id="{1F2BC42F-0899-4CCE-A35A-4E495A05687C}"/>
              </a:ext>
            </a:extLst>
          </p:cNvPr>
          <p:cNvSpPr txBox="1"/>
          <p:nvPr/>
        </p:nvSpPr>
        <p:spPr>
          <a:xfrm>
            <a:off x="2868528" y="2712627"/>
            <a:ext cx="4718660" cy="954107"/>
          </a:xfrm>
          <a:prstGeom prst="rect">
            <a:avLst/>
          </a:prstGeom>
          <a:noFill/>
        </p:spPr>
        <p:txBody>
          <a:bodyPr wrap="square" rtlCol="0">
            <a:spAutoFit/>
          </a:bodyPr>
          <a:lstStyle/>
          <a:p>
            <a:pPr marL="457200" marR="0" lvl="0" indent="-457200"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rPr>
              <a:t>Namaz, günde beş vakit yerine getirilen bir ibadettir.</a:t>
            </a:r>
            <a:endParaRPr kumimoji="0" lang="en-US" sz="3600" b="1" i="0" u="none" strike="noStrike" kern="1200" cap="none" spc="0" normalizeH="0" baseline="0" noProof="0" dirty="0">
              <a:ln>
                <a:noFill/>
              </a:ln>
              <a:solidFill>
                <a:srgbClr val="A6A6A6"/>
              </a:solidFill>
              <a:effectLst/>
              <a:uLnTx/>
              <a:uFillTx/>
              <a:latin typeface="Tw Cen MT" panose="020B0602020104020603" pitchFamily="34" charset="0"/>
              <a:ea typeface="+mn-ea"/>
              <a:cs typeface="+mn-cs"/>
            </a:endParaRPr>
          </a:p>
        </p:txBody>
      </p:sp>
      <p:pic>
        <p:nvPicPr>
          <p:cNvPr id="6150" name="Picture 6" descr=" "/>
          <p:cNvPicPr>
            <a:picLocks noChangeAspect="1" noChangeArrowheads="1"/>
          </p:cNvPicPr>
          <p:nvPr/>
        </p:nvPicPr>
        <p:blipFill>
          <a:blip r:embed="rId3" cstate="print">
            <a:extLst>
              <a:ext uri="{BEBA8EAE-BF5A-486C-A8C5-ECC9F3942E4B}">
                <a14:imgProps xmlns="" xmlns:a14="http://schemas.microsoft.com/office/drawing/2010/main">
                  <a14:imgLayer r:embed="rId4">
                    <a14:imgEffect>
                      <a14:backgroundRemoval t="9510" b="89914" l="2837" r="96986"/>
                    </a14:imgEffect>
                  </a14:imgLayer>
                </a14:imgProps>
              </a:ext>
              <a:ext uri="{28A0092B-C50C-407E-A947-70E740481C1C}">
                <a14:useLocalDpi xmlns="" xmlns:a14="http://schemas.microsoft.com/office/drawing/2010/main" val="0"/>
              </a:ext>
            </a:extLst>
          </a:blip>
          <a:srcRect/>
          <a:stretch>
            <a:fillRect/>
          </a:stretch>
        </p:blipFill>
        <p:spPr bwMode="auto">
          <a:xfrm>
            <a:off x="7587188" y="4155858"/>
            <a:ext cx="4730163" cy="2601927"/>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2" name="Resim 1"/>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flipH="1">
            <a:off x="7825575" y="872129"/>
            <a:ext cx="4187571" cy="3188822"/>
          </a:xfrm>
          <a:prstGeom prst="rect">
            <a:avLst/>
          </a:prstGeom>
        </p:spPr>
      </p:pic>
    </p:spTree>
    <p:extLst>
      <p:ext uri="{BB962C8B-B14F-4D97-AF65-F5344CB8AC3E}">
        <p14:creationId xmlns="" xmlns:p14="http://schemas.microsoft.com/office/powerpoint/2010/main" val="111032706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800000">
                                      <p:cBhvr>
                                        <p:cTn id="6" dur="1400" fill="hold"/>
                                        <p:tgtEl>
                                          <p:spTgt spid="17"/>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2" name="arrow.wav"/>
                                        </p:tgtEl>
                                      </p:cMediaNode>
                                    </p:audio>
                                  </p:sub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anim calcmode="lin" valueType="num">
                                      <p:cBhvr>
                                        <p:cTn id="12" dur="500" fill="hold"/>
                                        <p:tgtEl>
                                          <p:spTgt spid="22"/>
                                        </p:tgtEl>
                                        <p:attrNameLst>
                                          <p:attrName>ppt_x</p:attrName>
                                        </p:attrNameLst>
                                      </p:cBhvr>
                                      <p:tavLst>
                                        <p:tav tm="0">
                                          <p:val>
                                            <p:strVal val="#ppt_x"/>
                                          </p:val>
                                        </p:tav>
                                        <p:tav tm="100000">
                                          <p:val>
                                            <p:strVal val="#ppt_x"/>
                                          </p:val>
                                        </p:tav>
                                      </p:tavLst>
                                    </p:anim>
                                    <p:anim calcmode="lin" valueType="num">
                                      <p:cBhvr>
                                        <p:cTn id="13" dur="5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anim calcmode="lin" valueType="num">
                                      <p:cBhvr>
                                        <p:cTn id="18" dur="500" fill="hold"/>
                                        <p:tgtEl>
                                          <p:spTgt spid="31"/>
                                        </p:tgtEl>
                                        <p:attrNameLst>
                                          <p:attrName>ppt_x</p:attrName>
                                        </p:attrNameLst>
                                      </p:cBhvr>
                                      <p:tavLst>
                                        <p:tav tm="0">
                                          <p:val>
                                            <p:strVal val="#ppt_x"/>
                                          </p:val>
                                        </p:tav>
                                        <p:tav tm="100000">
                                          <p:val>
                                            <p:strVal val="#ppt_x"/>
                                          </p:val>
                                        </p:tav>
                                      </p:tavLst>
                                    </p:anim>
                                    <p:anim calcmode="lin" valueType="num">
                                      <p:cBhvr>
                                        <p:cTn id="19" dur="500" fill="hold"/>
                                        <p:tgtEl>
                                          <p:spTgt spid="3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down)">
                                      <p:cBhvr>
                                        <p:cTn id="23" dur="500"/>
                                        <p:tgtEl>
                                          <p:spTgt spid="39"/>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nodeType="clickEffect">
                                  <p:stCondLst>
                                    <p:cond delay="0"/>
                                  </p:stCondLst>
                                  <p:childTnLst>
                                    <p:set>
                                      <p:cBhvr>
                                        <p:cTn id="31" dur="1" fill="hold">
                                          <p:stCondLst>
                                            <p:cond delay="0"/>
                                          </p:stCondLst>
                                        </p:cTn>
                                        <p:tgtEl>
                                          <p:spTgt spid="6150"/>
                                        </p:tgtEl>
                                        <p:attrNameLst>
                                          <p:attrName>style.visibility</p:attrName>
                                        </p:attrNameLst>
                                      </p:cBhvr>
                                      <p:to>
                                        <p:strVal val="visible"/>
                                      </p:to>
                                    </p:set>
                                    <p:animEffect transition="in" filter="wipe(down)">
                                      <p:cBhvr>
                                        <p:cTn id="32" dur="580">
                                          <p:stCondLst>
                                            <p:cond delay="0"/>
                                          </p:stCondLst>
                                        </p:cTn>
                                        <p:tgtEl>
                                          <p:spTgt spid="6150"/>
                                        </p:tgtEl>
                                      </p:cBhvr>
                                    </p:animEffect>
                                    <p:anim calcmode="lin" valueType="num">
                                      <p:cBhvr>
                                        <p:cTn id="33" dur="1822" tmFilter="0,0; 0.14,0.36; 0.43,0.73; 0.71,0.91; 1.0,1.0">
                                          <p:stCondLst>
                                            <p:cond delay="0"/>
                                          </p:stCondLst>
                                        </p:cTn>
                                        <p:tgtEl>
                                          <p:spTgt spid="6150"/>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6150"/>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6150"/>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6150"/>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6150"/>
                                        </p:tgtEl>
                                        <p:attrNameLst>
                                          <p:attrName>ppt_y</p:attrName>
                                        </p:attrNameLst>
                                      </p:cBhvr>
                                      <p:tavLst>
                                        <p:tav tm="0" fmla="#ppt_y-sin(pi*$)/81">
                                          <p:val>
                                            <p:fltVal val="0"/>
                                          </p:val>
                                        </p:tav>
                                        <p:tav tm="100000">
                                          <p:val>
                                            <p:fltVal val="1"/>
                                          </p:val>
                                        </p:tav>
                                      </p:tavLst>
                                    </p:anim>
                                    <p:animScale>
                                      <p:cBhvr>
                                        <p:cTn id="38" dur="26">
                                          <p:stCondLst>
                                            <p:cond delay="650"/>
                                          </p:stCondLst>
                                        </p:cTn>
                                        <p:tgtEl>
                                          <p:spTgt spid="6150"/>
                                        </p:tgtEl>
                                      </p:cBhvr>
                                      <p:to x="100000" y="60000"/>
                                    </p:animScale>
                                    <p:animScale>
                                      <p:cBhvr>
                                        <p:cTn id="39" dur="166" decel="50000">
                                          <p:stCondLst>
                                            <p:cond delay="676"/>
                                          </p:stCondLst>
                                        </p:cTn>
                                        <p:tgtEl>
                                          <p:spTgt spid="6150"/>
                                        </p:tgtEl>
                                      </p:cBhvr>
                                      <p:to x="100000" y="100000"/>
                                    </p:animScale>
                                    <p:animScale>
                                      <p:cBhvr>
                                        <p:cTn id="40" dur="26">
                                          <p:stCondLst>
                                            <p:cond delay="1312"/>
                                          </p:stCondLst>
                                        </p:cTn>
                                        <p:tgtEl>
                                          <p:spTgt spid="6150"/>
                                        </p:tgtEl>
                                      </p:cBhvr>
                                      <p:to x="100000" y="80000"/>
                                    </p:animScale>
                                    <p:animScale>
                                      <p:cBhvr>
                                        <p:cTn id="41" dur="166" decel="50000">
                                          <p:stCondLst>
                                            <p:cond delay="1338"/>
                                          </p:stCondLst>
                                        </p:cTn>
                                        <p:tgtEl>
                                          <p:spTgt spid="6150"/>
                                        </p:tgtEl>
                                      </p:cBhvr>
                                      <p:to x="100000" y="100000"/>
                                    </p:animScale>
                                    <p:animScale>
                                      <p:cBhvr>
                                        <p:cTn id="42" dur="26">
                                          <p:stCondLst>
                                            <p:cond delay="1642"/>
                                          </p:stCondLst>
                                        </p:cTn>
                                        <p:tgtEl>
                                          <p:spTgt spid="6150"/>
                                        </p:tgtEl>
                                      </p:cBhvr>
                                      <p:to x="100000" y="90000"/>
                                    </p:animScale>
                                    <p:animScale>
                                      <p:cBhvr>
                                        <p:cTn id="43" dur="166" decel="50000">
                                          <p:stCondLst>
                                            <p:cond delay="1668"/>
                                          </p:stCondLst>
                                        </p:cTn>
                                        <p:tgtEl>
                                          <p:spTgt spid="6150"/>
                                        </p:tgtEl>
                                      </p:cBhvr>
                                      <p:to x="100000" y="100000"/>
                                    </p:animScale>
                                    <p:animScale>
                                      <p:cBhvr>
                                        <p:cTn id="44" dur="26">
                                          <p:stCondLst>
                                            <p:cond delay="1808"/>
                                          </p:stCondLst>
                                        </p:cTn>
                                        <p:tgtEl>
                                          <p:spTgt spid="6150"/>
                                        </p:tgtEl>
                                      </p:cBhvr>
                                      <p:to x="100000" y="95000"/>
                                    </p:animScale>
                                    <p:animScale>
                                      <p:cBhvr>
                                        <p:cTn id="45" dur="166" decel="50000">
                                          <p:stCondLst>
                                            <p:cond delay="1834"/>
                                          </p:stCondLst>
                                        </p:cTn>
                                        <p:tgtEl>
                                          <p:spTgt spid="6150"/>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nodeType="clickEffect">
                                  <p:stCondLst>
                                    <p:cond delay="0"/>
                                  </p:stCondLst>
                                  <p:childTnLst>
                                    <p:set>
                                      <p:cBhvr>
                                        <p:cTn id="49" dur="1" fill="hold">
                                          <p:stCondLst>
                                            <p:cond delay="0"/>
                                          </p:stCondLst>
                                        </p:cTn>
                                        <p:tgtEl>
                                          <p:spTgt spid="33">
                                            <p:txEl>
                                              <p:pRg st="0" end="0"/>
                                            </p:txEl>
                                          </p:spTgt>
                                        </p:tgtEl>
                                        <p:attrNameLst>
                                          <p:attrName>style.visibility</p:attrName>
                                        </p:attrNameLst>
                                      </p:cBhvr>
                                      <p:to>
                                        <p:strVal val="visible"/>
                                      </p:to>
                                    </p:set>
                                    <p:animEffect transition="in" filter="randombar(horizontal)">
                                      <p:cBhvr>
                                        <p:cTn id="50" dur="500"/>
                                        <p:tgtEl>
                                          <p:spTgt spid="33">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39">
                                            <p:txEl>
                                              <p:pRg st="0" end="0"/>
                                            </p:txEl>
                                          </p:spTgt>
                                        </p:tgtEl>
                                        <p:attrNameLst>
                                          <p:attrName>style.visibility</p:attrName>
                                        </p:attrNameLst>
                                      </p:cBhvr>
                                      <p:to>
                                        <p:strVal val="visible"/>
                                      </p:to>
                                    </p:set>
                                    <p:anim calcmode="lin" valueType="num">
                                      <p:cBhvr>
                                        <p:cTn id="55"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56"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57" dur="500"/>
                                        <p:tgtEl>
                                          <p:spTgt spid="39">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45" presetClass="entr" presetSubtype="0" fill="hold" nodeType="click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fade">
                                      <p:cBhvr>
                                        <p:cTn id="62" dur="2000"/>
                                        <p:tgtEl>
                                          <p:spTgt spid="2"/>
                                        </p:tgtEl>
                                      </p:cBhvr>
                                    </p:animEffect>
                                    <p:anim calcmode="lin" valueType="num">
                                      <p:cBhvr>
                                        <p:cTn id="63" dur="2000" fill="hold"/>
                                        <p:tgtEl>
                                          <p:spTgt spid="2"/>
                                        </p:tgtEl>
                                        <p:attrNameLst>
                                          <p:attrName>ppt_w</p:attrName>
                                        </p:attrNameLst>
                                      </p:cBhvr>
                                      <p:tavLst>
                                        <p:tav tm="0" fmla="#ppt_w*sin(2.5*pi*$)">
                                          <p:val>
                                            <p:fltVal val="0"/>
                                          </p:val>
                                        </p:tav>
                                        <p:tav tm="100000">
                                          <p:val>
                                            <p:fltVal val="1"/>
                                          </p:val>
                                        </p:tav>
                                      </p:tavLst>
                                    </p:anim>
                                    <p:anim calcmode="lin" valueType="num">
                                      <p:cBhvr>
                                        <p:cTn id="64"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9" grpId="0"/>
      <p:bldP spid="3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256A049B-14C5-4F27-9B0E-63EF959F74BD}"/>
              </a:ext>
            </a:extLst>
          </p:cNvPr>
          <p:cNvSpPr>
            <a:spLocks noGrp="1"/>
          </p:cNvSpPr>
          <p:nvPr>
            <p:ph idx="1"/>
          </p:nvPr>
        </p:nvSpPr>
        <p:spPr>
          <a:xfrm>
            <a:off x="1451579" y="2015732"/>
            <a:ext cx="9603275" cy="3754753"/>
          </a:xfrm>
        </p:spPr>
        <p:txBody>
          <a:bodyPr>
            <a:normAutofit fontScale="47500" lnSpcReduction="20000"/>
          </a:bodyPr>
          <a:lstStyle/>
          <a:p>
            <a:pPr marL="0" indent="0">
              <a:buNone/>
            </a:pPr>
            <a:r>
              <a:rPr lang="tr-TR" dirty="0"/>
              <a:t/>
            </a:r>
            <a:br>
              <a:rPr lang="tr-TR" dirty="0"/>
            </a:br>
            <a:r>
              <a:rPr lang="tr-TR" dirty="0"/>
              <a:t/>
            </a:r>
            <a:br>
              <a:rPr lang="tr-TR" dirty="0"/>
            </a:br>
            <a:r>
              <a:rPr lang="tr-TR" sz="2900" b="1" dirty="0"/>
              <a:t>Namazın Hazırlık Şartları (Dışındaki Farzlar):</a:t>
            </a:r>
            <a:r>
              <a:rPr lang="tr-TR" sz="2900" dirty="0"/>
              <a:t/>
            </a:r>
            <a:br>
              <a:rPr lang="tr-TR" sz="2900" dirty="0"/>
            </a:br>
            <a:r>
              <a:rPr lang="tr-TR" sz="2900" dirty="0"/>
              <a:t/>
            </a:r>
            <a:br>
              <a:rPr lang="tr-TR" sz="2900" dirty="0"/>
            </a:br>
            <a:r>
              <a:rPr lang="tr-TR" sz="2900" b="1" i="1" u="sng" dirty="0">
                <a:solidFill>
                  <a:schemeClr val="accent2">
                    <a:lumMod val="75000"/>
                  </a:schemeClr>
                </a:solidFill>
              </a:rPr>
              <a:t>» </a:t>
            </a:r>
            <a:r>
              <a:rPr lang="tr-TR" sz="2900" b="1" i="1" u="sng" dirty="0" err="1">
                <a:solidFill>
                  <a:schemeClr val="accent2">
                    <a:lumMod val="75000"/>
                  </a:schemeClr>
                </a:solidFill>
              </a:rPr>
              <a:t>Hadesten</a:t>
            </a:r>
            <a:r>
              <a:rPr lang="tr-TR" sz="2900" b="1" i="1" u="sng" dirty="0">
                <a:solidFill>
                  <a:schemeClr val="accent2">
                    <a:lumMod val="75000"/>
                  </a:schemeClr>
                </a:solidFill>
              </a:rPr>
              <a:t> taharet:</a:t>
            </a:r>
            <a:r>
              <a:rPr lang="tr-TR" sz="2900" dirty="0"/>
              <a:t> Abdest veya gusül abdesti almak</a:t>
            </a:r>
            <a:br>
              <a:rPr lang="tr-TR" sz="2900" dirty="0"/>
            </a:br>
            <a:r>
              <a:rPr lang="tr-TR" sz="2900" dirty="0"/>
              <a:t/>
            </a:r>
            <a:br>
              <a:rPr lang="tr-TR" sz="2900" dirty="0"/>
            </a:br>
            <a:r>
              <a:rPr lang="tr-TR" sz="2900" b="1" i="1" u="sng" dirty="0">
                <a:solidFill>
                  <a:schemeClr val="accent2">
                    <a:lumMod val="75000"/>
                  </a:schemeClr>
                </a:solidFill>
              </a:rPr>
              <a:t>» Necasetten taharet: </a:t>
            </a:r>
            <a:r>
              <a:rPr lang="tr-TR" sz="2900" dirty="0"/>
              <a:t>Namaz kılınacak yerin ve elbiselerin temiz olması</a:t>
            </a:r>
            <a:br>
              <a:rPr lang="tr-TR" sz="2900" dirty="0"/>
            </a:br>
            <a:r>
              <a:rPr lang="tr-TR" sz="2900" dirty="0"/>
              <a:t/>
            </a:r>
            <a:br>
              <a:rPr lang="tr-TR" sz="2900" dirty="0"/>
            </a:br>
            <a:r>
              <a:rPr lang="tr-TR" sz="2900" b="1" i="1" u="sng" dirty="0">
                <a:solidFill>
                  <a:schemeClr val="accent2">
                    <a:lumMod val="75000"/>
                  </a:schemeClr>
                </a:solidFill>
              </a:rPr>
              <a:t>» </a:t>
            </a:r>
            <a:r>
              <a:rPr lang="tr-TR" sz="2900" b="1" i="1" u="sng" dirty="0" err="1">
                <a:solidFill>
                  <a:schemeClr val="accent2">
                    <a:lumMod val="75000"/>
                  </a:schemeClr>
                </a:solidFill>
              </a:rPr>
              <a:t>Setr</a:t>
            </a:r>
            <a:r>
              <a:rPr lang="tr-TR" sz="2900" b="1" i="1" u="sng" dirty="0">
                <a:solidFill>
                  <a:schemeClr val="accent2">
                    <a:lumMod val="75000"/>
                  </a:schemeClr>
                </a:solidFill>
              </a:rPr>
              <a:t>-i avret:</a:t>
            </a:r>
            <a:r>
              <a:rPr lang="tr-TR" sz="2900" dirty="0"/>
              <a:t> Namazda örtülmesi gereken yerleri örtmek</a:t>
            </a:r>
            <a:br>
              <a:rPr lang="tr-TR" sz="2900" dirty="0"/>
            </a:br>
            <a:r>
              <a:rPr lang="tr-TR" sz="2900" dirty="0"/>
              <a:t/>
            </a:r>
            <a:br>
              <a:rPr lang="tr-TR" sz="2900" dirty="0"/>
            </a:br>
            <a:r>
              <a:rPr lang="tr-TR" sz="2900" b="1" i="1" u="sng" dirty="0">
                <a:solidFill>
                  <a:schemeClr val="accent2">
                    <a:lumMod val="75000"/>
                  </a:schemeClr>
                </a:solidFill>
              </a:rPr>
              <a:t>» İstikbal-i kıble: </a:t>
            </a:r>
            <a:r>
              <a:rPr lang="tr-TR" sz="2900" dirty="0"/>
              <a:t>Namazda kıbleye doğru yönelmek</a:t>
            </a:r>
            <a:br>
              <a:rPr lang="tr-TR" sz="2900" dirty="0"/>
            </a:br>
            <a:r>
              <a:rPr lang="tr-TR" sz="2900" dirty="0"/>
              <a:t/>
            </a:r>
            <a:br>
              <a:rPr lang="tr-TR" sz="2900" dirty="0"/>
            </a:br>
            <a:r>
              <a:rPr lang="tr-TR" sz="2900" b="1" i="1" u="sng" dirty="0">
                <a:solidFill>
                  <a:schemeClr val="accent2">
                    <a:lumMod val="75000"/>
                  </a:schemeClr>
                </a:solidFill>
              </a:rPr>
              <a:t>» Vakit: </a:t>
            </a:r>
            <a:r>
              <a:rPr lang="tr-TR" sz="2900" dirty="0"/>
              <a:t>Kılacağımız namazın vaktinin girmiş olması</a:t>
            </a:r>
            <a:br>
              <a:rPr lang="tr-TR" sz="2900" dirty="0"/>
            </a:br>
            <a:r>
              <a:rPr lang="tr-TR" sz="2900" dirty="0"/>
              <a:t/>
            </a:r>
            <a:br>
              <a:rPr lang="tr-TR" sz="2900" dirty="0"/>
            </a:br>
            <a:r>
              <a:rPr lang="tr-TR" sz="2900" b="1" i="1" u="sng" dirty="0">
                <a:solidFill>
                  <a:schemeClr val="accent2">
                    <a:lumMod val="75000"/>
                  </a:schemeClr>
                </a:solidFill>
              </a:rPr>
              <a:t>» Niyet: </a:t>
            </a:r>
            <a:r>
              <a:rPr lang="tr-TR" sz="2900" dirty="0"/>
              <a:t>Kılacağımız namaza niyet etmek. Örnek: Tek başımıza namaz kılarken "Niyet ettim Allah rızası için sabah namazının farzını kılmaya. Cemaat halinde kılarken "Niyet ettim Allah rızası için sabah namazının farzını kılmaya, uydum imama."</a:t>
            </a:r>
            <a:r>
              <a:rPr lang="tr-TR" dirty="0"/>
              <a:t/>
            </a:r>
            <a:br>
              <a:rPr lang="tr-TR" dirty="0"/>
            </a:br>
            <a:endParaRPr lang="tr-TR" dirty="0"/>
          </a:p>
        </p:txBody>
      </p:sp>
      <p:sp>
        <p:nvSpPr>
          <p:cNvPr id="5" name="Unvan 4">
            <a:extLst>
              <a:ext uri="{FF2B5EF4-FFF2-40B4-BE49-F238E27FC236}">
                <a16:creationId xmlns="" xmlns:a16="http://schemas.microsoft.com/office/drawing/2014/main" id="{C38E2766-457F-4FA2-9800-5F5874C0AEB8}"/>
              </a:ext>
            </a:extLst>
          </p:cNvPr>
          <p:cNvSpPr>
            <a:spLocks noGrp="1"/>
          </p:cNvSpPr>
          <p:nvPr>
            <p:ph type="title"/>
          </p:nvPr>
        </p:nvSpPr>
        <p:spPr>
          <a:xfrm>
            <a:off x="1451579" y="236348"/>
            <a:ext cx="9603275" cy="420599"/>
          </a:xfrm>
        </p:spPr>
        <p:style>
          <a:lnRef idx="2">
            <a:schemeClr val="dk1"/>
          </a:lnRef>
          <a:fillRef idx="1">
            <a:schemeClr val="lt1"/>
          </a:fillRef>
          <a:effectRef idx="0">
            <a:schemeClr val="dk1"/>
          </a:effectRef>
          <a:fontRef idx="minor">
            <a:schemeClr val="dk1"/>
          </a:fontRef>
        </p:style>
        <p:txBody>
          <a:bodyPr>
            <a:normAutofit fontScale="90000"/>
          </a:bodyPr>
          <a:lstStyle/>
          <a:p>
            <a:r>
              <a:rPr lang="tr-TR" dirty="0"/>
              <a:t>NAMAZIN FARZLARI</a:t>
            </a:r>
            <a:br>
              <a:rPr lang="tr-TR" dirty="0"/>
            </a:br>
            <a:r>
              <a:rPr lang="tr-TR" b="1" dirty="0"/>
              <a:t/>
            </a:r>
            <a:br>
              <a:rPr lang="tr-TR" b="1" dirty="0"/>
            </a:br>
            <a:r>
              <a:rPr lang="tr-TR" sz="1800" dirty="0"/>
              <a:t>namazın şartları ya da diğer bir ifadeyle namazın farzları </a:t>
            </a:r>
            <a:r>
              <a:rPr lang="tr-TR" sz="1800" dirty="0">
                <a:solidFill>
                  <a:schemeClr val="accent2">
                    <a:lumMod val="75000"/>
                  </a:schemeClr>
                </a:solidFill>
              </a:rPr>
              <a:t>12 (on iki) </a:t>
            </a:r>
            <a:r>
              <a:rPr lang="tr-TR" sz="1800" dirty="0"/>
              <a:t>tanedir. bunların altı tanesi namazın dışındaki şartları yani namaza hazırlık şartlarıdır. altı tanesi ise namazın içindeki (kılınış) şartlarıdır.</a:t>
            </a:r>
            <a:r>
              <a:rPr lang="tr-TR" dirty="0"/>
              <a:t/>
            </a:r>
            <a:br>
              <a:rPr lang="tr-TR" dirty="0"/>
            </a:br>
            <a:endParaRPr lang="tr-TR" dirty="0"/>
          </a:p>
        </p:txBody>
      </p:sp>
    </p:spTree>
    <p:extLst>
      <p:ext uri="{BB962C8B-B14F-4D97-AF65-F5344CB8AC3E}">
        <p14:creationId xmlns="" xmlns:p14="http://schemas.microsoft.com/office/powerpoint/2010/main" val="2160225372"/>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84AAACAE-5C76-47CF-86B9-EEBA6AF1E385}"/>
              </a:ext>
            </a:extLst>
          </p:cNvPr>
          <p:cNvSpPr>
            <a:spLocks noGrp="1"/>
          </p:cNvSpPr>
          <p:nvPr>
            <p:ph idx="1"/>
          </p:nvPr>
        </p:nvSpPr>
        <p:spPr/>
        <p:txBody>
          <a:bodyPr>
            <a:normAutofit fontScale="70000" lnSpcReduction="20000"/>
          </a:bodyPr>
          <a:lstStyle/>
          <a:p>
            <a:r>
              <a:rPr lang="tr-TR" b="1" dirty="0"/>
              <a:t>Namazın Kılınış Şartları (İçindeki Farzlar):</a:t>
            </a:r>
            <a:r>
              <a:rPr lang="tr-TR" dirty="0"/>
              <a:t/>
            </a:r>
            <a:br>
              <a:rPr lang="tr-TR" dirty="0"/>
            </a:br>
            <a:r>
              <a:rPr lang="tr-TR" dirty="0"/>
              <a:t/>
            </a:r>
            <a:br>
              <a:rPr lang="tr-TR" dirty="0"/>
            </a:br>
            <a:r>
              <a:rPr lang="tr-TR" b="1" i="1" u="sng" dirty="0">
                <a:solidFill>
                  <a:srgbClr val="FF0000"/>
                </a:solidFill>
                <a:effectLst>
                  <a:outerShdw blurRad="38100" dist="38100" dir="2700000" algn="tl">
                    <a:srgbClr val="000000">
                      <a:alpha val="43137"/>
                    </a:srgbClr>
                  </a:outerShdw>
                </a:effectLst>
              </a:rPr>
              <a:t>» </a:t>
            </a:r>
            <a:r>
              <a:rPr lang="tr-TR" b="1" i="1" u="sng" dirty="0" err="1">
                <a:solidFill>
                  <a:srgbClr val="FF0000"/>
                </a:solidFill>
                <a:effectLst>
                  <a:outerShdw blurRad="38100" dist="38100" dir="2700000" algn="tl">
                    <a:srgbClr val="000000">
                      <a:alpha val="43137"/>
                    </a:srgbClr>
                  </a:outerShdw>
                </a:effectLst>
              </a:rPr>
              <a:t>İftitah</a:t>
            </a:r>
            <a:r>
              <a:rPr lang="tr-TR" b="1" i="1" u="sng" dirty="0">
                <a:solidFill>
                  <a:srgbClr val="FF0000"/>
                </a:solidFill>
                <a:effectLst>
                  <a:outerShdw blurRad="38100" dist="38100" dir="2700000" algn="tl">
                    <a:srgbClr val="000000">
                      <a:alpha val="43137"/>
                    </a:srgbClr>
                  </a:outerShdw>
                </a:effectLst>
              </a:rPr>
              <a:t> tekbiri: </a:t>
            </a:r>
            <a:r>
              <a:rPr lang="tr-TR" dirty="0"/>
              <a:t>Başlama tekbiri. Namaza "</a:t>
            </a:r>
            <a:r>
              <a:rPr lang="tr-TR" dirty="0" err="1"/>
              <a:t>Allahü</a:t>
            </a:r>
            <a:r>
              <a:rPr lang="tr-TR" dirty="0"/>
              <a:t> </a:t>
            </a:r>
            <a:r>
              <a:rPr lang="tr-TR" dirty="0" err="1"/>
              <a:t>ekber</a:t>
            </a:r>
            <a:r>
              <a:rPr lang="tr-TR" dirty="0"/>
              <a:t>" diyerek başlamak</a:t>
            </a:r>
            <a:br>
              <a:rPr lang="tr-TR" dirty="0"/>
            </a:br>
            <a:r>
              <a:rPr lang="tr-TR" dirty="0"/>
              <a:t/>
            </a:r>
            <a:br>
              <a:rPr lang="tr-TR" dirty="0"/>
            </a:br>
            <a:r>
              <a:rPr lang="tr-TR" b="1" i="1" u="sng" dirty="0">
                <a:solidFill>
                  <a:srgbClr val="FF0000"/>
                </a:solidFill>
                <a:effectLst>
                  <a:outerShdw blurRad="38100" dist="38100" dir="2700000" algn="tl">
                    <a:srgbClr val="000000">
                      <a:alpha val="43137"/>
                    </a:srgbClr>
                  </a:outerShdw>
                </a:effectLst>
              </a:rPr>
              <a:t>» Kıyam: </a:t>
            </a:r>
            <a:r>
              <a:rPr lang="tr-TR" dirty="0"/>
              <a:t>Namazda ayakta durmak</a:t>
            </a:r>
            <a:br>
              <a:rPr lang="tr-TR" dirty="0"/>
            </a:br>
            <a:r>
              <a:rPr lang="tr-TR" dirty="0"/>
              <a:t/>
            </a:r>
            <a:br>
              <a:rPr lang="tr-TR" dirty="0"/>
            </a:br>
            <a:r>
              <a:rPr lang="tr-TR" b="1" i="1" u="sng" dirty="0">
                <a:solidFill>
                  <a:srgbClr val="FF0000"/>
                </a:solidFill>
                <a:effectLst>
                  <a:outerShdw blurRad="38100" dist="38100" dir="2700000" algn="tl">
                    <a:srgbClr val="000000">
                      <a:alpha val="43137"/>
                    </a:srgbClr>
                  </a:outerShdw>
                </a:effectLst>
              </a:rPr>
              <a:t>» Kıraat: </a:t>
            </a:r>
            <a:r>
              <a:rPr lang="tr-TR" dirty="0"/>
              <a:t>Namazda ayaktayken Kur'an'dan birkaç ayet veya bir sure okumak</a:t>
            </a:r>
            <a:br>
              <a:rPr lang="tr-TR" dirty="0"/>
            </a:br>
            <a:r>
              <a:rPr lang="tr-TR" dirty="0"/>
              <a:t/>
            </a:r>
            <a:br>
              <a:rPr lang="tr-TR" dirty="0"/>
            </a:br>
            <a:r>
              <a:rPr lang="tr-TR" b="1" i="1" u="sng" dirty="0">
                <a:solidFill>
                  <a:srgbClr val="FF0000"/>
                </a:solidFill>
                <a:effectLst>
                  <a:outerShdw blurRad="38100" dist="38100" dir="2700000" algn="tl">
                    <a:srgbClr val="000000">
                      <a:alpha val="43137"/>
                    </a:srgbClr>
                  </a:outerShdw>
                </a:effectLst>
              </a:rPr>
              <a:t>» Rüku: </a:t>
            </a:r>
            <a:r>
              <a:rPr lang="tr-TR" dirty="0"/>
              <a:t>Kıyamdan sonra elleri dizlere koyup eğilmek</a:t>
            </a:r>
            <a:br>
              <a:rPr lang="tr-TR" dirty="0"/>
            </a:br>
            <a:r>
              <a:rPr lang="tr-TR" dirty="0"/>
              <a:t/>
            </a:r>
            <a:br>
              <a:rPr lang="tr-TR" dirty="0"/>
            </a:br>
            <a:r>
              <a:rPr lang="tr-TR" b="1" i="1" u="sng" dirty="0">
                <a:solidFill>
                  <a:srgbClr val="FF0000"/>
                </a:solidFill>
                <a:effectLst>
                  <a:outerShdw blurRad="38100" dist="38100" dir="2700000" algn="tl">
                    <a:srgbClr val="000000">
                      <a:alpha val="43137"/>
                    </a:srgbClr>
                  </a:outerShdw>
                </a:effectLst>
              </a:rPr>
              <a:t>» Secde: </a:t>
            </a:r>
            <a:r>
              <a:rPr lang="tr-TR" dirty="0"/>
              <a:t>Rükudan sonra yere kapanmak (elleri, dizleri, alnı ve burnu yere koymak ve arka arkaya iki defa secde yapmak)</a:t>
            </a:r>
            <a:br>
              <a:rPr lang="tr-TR" dirty="0"/>
            </a:br>
            <a:r>
              <a:rPr lang="tr-TR" dirty="0"/>
              <a:t/>
            </a:r>
            <a:br>
              <a:rPr lang="tr-TR" dirty="0"/>
            </a:br>
            <a:r>
              <a:rPr lang="tr-TR" b="1" i="1" u="sng" dirty="0">
                <a:solidFill>
                  <a:srgbClr val="FF0000"/>
                </a:solidFill>
                <a:effectLst>
                  <a:outerShdw blurRad="38100" dist="38100" dir="2700000" algn="tl">
                    <a:srgbClr val="000000">
                      <a:alpha val="43137"/>
                    </a:srgbClr>
                  </a:outerShdw>
                </a:effectLst>
              </a:rPr>
              <a:t>» </a:t>
            </a:r>
            <a:r>
              <a:rPr lang="tr-TR" b="1" i="1" u="sng" dirty="0" err="1">
                <a:solidFill>
                  <a:srgbClr val="FF0000"/>
                </a:solidFill>
                <a:effectLst>
                  <a:outerShdw blurRad="38100" dist="38100" dir="2700000" algn="tl">
                    <a:srgbClr val="000000">
                      <a:alpha val="43137"/>
                    </a:srgbClr>
                  </a:outerShdw>
                </a:effectLst>
              </a:rPr>
              <a:t>Kade</a:t>
            </a:r>
            <a:r>
              <a:rPr lang="tr-TR" b="1" i="1" u="sng" dirty="0">
                <a:solidFill>
                  <a:srgbClr val="FF0000"/>
                </a:solidFill>
                <a:effectLst>
                  <a:outerShdw blurRad="38100" dist="38100" dir="2700000" algn="tl">
                    <a:srgbClr val="000000">
                      <a:alpha val="43137"/>
                    </a:srgbClr>
                  </a:outerShdw>
                </a:effectLst>
              </a:rPr>
              <a:t>-i ahire: </a:t>
            </a:r>
            <a:r>
              <a:rPr lang="tr-TR" dirty="0"/>
              <a:t>Namazın sonunda "</a:t>
            </a:r>
            <a:r>
              <a:rPr lang="tr-TR" dirty="0" err="1"/>
              <a:t>tahiyyat</a:t>
            </a:r>
            <a:r>
              <a:rPr lang="tr-TR" dirty="0"/>
              <a:t>" duası okuyacak kadar oturmak.</a:t>
            </a:r>
          </a:p>
          <a:p>
            <a:pPr marL="0" indent="0">
              <a:buNone/>
            </a:pPr>
            <a:endParaRPr lang="tr-TR" dirty="0"/>
          </a:p>
        </p:txBody>
      </p:sp>
    </p:spTree>
    <p:extLst>
      <p:ext uri="{BB962C8B-B14F-4D97-AF65-F5344CB8AC3E}">
        <p14:creationId xmlns="" xmlns:p14="http://schemas.microsoft.com/office/powerpoint/2010/main" val="214251339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5" name="4 Dikdörtgen"/>
          <p:cNvSpPr/>
          <p:nvPr/>
        </p:nvSpPr>
        <p:spPr>
          <a:xfrm>
            <a:off x="2161405" y="142853"/>
            <a:ext cx="4511171" cy="584775"/>
          </a:xfrm>
          <a:prstGeom prst="rect">
            <a:avLst/>
          </a:prstGeom>
          <a:noFill/>
          <a:effectLst>
            <a:glow rad="228600">
              <a:schemeClr val="accent3">
                <a:satMod val="175000"/>
                <a:alpha val="40000"/>
              </a:schemeClr>
            </a:glow>
          </a:effectLst>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tr-TR" sz="3200" b="1" cap="all" dirty="0">
                <a:ln/>
                <a:solidFill>
                  <a:schemeClr val="accent1"/>
                </a:solidFill>
                <a:effectLst>
                  <a:glow rad="228600">
                    <a:schemeClr val="accent3">
                      <a:satMod val="175000"/>
                      <a:alpha val="4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Comic Sans MS" pitchFamily="66" charset="0"/>
              </a:rPr>
              <a:t>ERKEKLERDE</a:t>
            </a:r>
            <a:r>
              <a:rPr lang="tr-TR" sz="3200" b="1" cap="all" dirty="0">
                <a:ln/>
                <a:solidFill>
                  <a:schemeClr val="accent1"/>
                </a:solidFill>
                <a:effectLst>
                  <a:glow rad="228600">
                    <a:schemeClr val="accent3">
                      <a:satMod val="175000"/>
                      <a:alpha val="40000"/>
                    </a:schemeClr>
                  </a:glow>
                  <a:outerShdw blurRad="19685" dist="12700" dir="5400000" algn="tl" rotWithShape="0">
                    <a:schemeClr val="accent1">
                      <a:satMod val="130000"/>
                      <a:alpha val="60000"/>
                    </a:schemeClr>
                  </a:outerShdw>
                  <a:reflection blurRad="10000" stA="55000" endPos="48000" dist="500" dir="5400000" sy="-100000" algn="bl" rotWithShape="0"/>
                </a:effectLst>
              </a:rPr>
              <a:t> NAMAZ</a:t>
            </a:r>
          </a:p>
        </p:txBody>
      </p:sp>
      <p:pic>
        <p:nvPicPr>
          <p:cNvPr id="2051" name="Picture 3" descr="RNA01"/>
          <p:cNvPicPr>
            <a:picLocks noChangeAspect="1" noChangeArrowheads="1"/>
          </p:cNvPicPr>
          <p:nvPr/>
        </p:nvPicPr>
        <p:blipFill>
          <a:blip r:embed="rId2" cstate="print"/>
          <a:srcRect/>
          <a:stretch>
            <a:fillRect/>
          </a:stretch>
        </p:blipFill>
        <p:spPr bwMode="auto">
          <a:xfrm>
            <a:off x="2166910" y="1071546"/>
            <a:ext cx="1043184" cy="1500198"/>
          </a:xfrm>
          <a:prstGeom prst="rect">
            <a:avLst/>
          </a:prstGeom>
          <a:noFill/>
          <a:ln w="9525">
            <a:noFill/>
            <a:miter lim="800000"/>
            <a:headEnd/>
            <a:tailEnd/>
          </a:ln>
        </p:spPr>
      </p:pic>
      <p:pic>
        <p:nvPicPr>
          <p:cNvPr id="2052" name="Picture 4" descr="RNA04"/>
          <p:cNvPicPr>
            <a:picLocks noChangeAspect="1" noChangeArrowheads="1"/>
          </p:cNvPicPr>
          <p:nvPr/>
        </p:nvPicPr>
        <p:blipFill>
          <a:blip r:embed="rId3" cstate="print"/>
          <a:srcRect/>
          <a:stretch>
            <a:fillRect/>
          </a:stretch>
        </p:blipFill>
        <p:spPr bwMode="auto">
          <a:xfrm>
            <a:off x="3667109" y="1071546"/>
            <a:ext cx="1038599" cy="1500198"/>
          </a:xfrm>
          <a:prstGeom prst="rect">
            <a:avLst/>
          </a:prstGeom>
          <a:noFill/>
          <a:ln w="9525">
            <a:noFill/>
            <a:miter lim="800000"/>
            <a:headEnd/>
            <a:tailEnd/>
          </a:ln>
        </p:spPr>
      </p:pic>
      <p:pic>
        <p:nvPicPr>
          <p:cNvPr id="2053" name="Picture 5" descr="RNA05"/>
          <p:cNvPicPr>
            <a:picLocks noChangeAspect="1" noChangeArrowheads="1"/>
          </p:cNvPicPr>
          <p:nvPr/>
        </p:nvPicPr>
        <p:blipFill>
          <a:blip r:embed="rId4" cstate="print"/>
          <a:srcRect/>
          <a:stretch>
            <a:fillRect/>
          </a:stretch>
        </p:blipFill>
        <p:spPr bwMode="auto">
          <a:xfrm>
            <a:off x="5238744" y="1071546"/>
            <a:ext cx="989142" cy="1500198"/>
          </a:xfrm>
          <a:prstGeom prst="rect">
            <a:avLst/>
          </a:prstGeom>
          <a:noFill/>
          <a:ln w="9525">
            <a:noFill/>
            <a:miter lim="800000"/>
            <a:headEnd/>
            <a:tailEnd/>
          </a:ln>
        </p:spPr>
      </p:pic>
      <p:pic>
        <p:nvPicPr>
          <p:cNvPr id="2054" name="Picture 6" descr="RNA07"/>
          <p:cNvPicPr>
            <a:picLocks noChangeAspect="1" noChangeArrowheads="1"/>
          </p:cNvPicPr>
          <p:nvPr/>
        </p:nvPicPr>
        <p:blipFill>
          <a:blip r:embed="rId5" cstate="print"/>
          <a:srcRect/>
          <a:stretch>
            <a:fillRect/>
          </a:stretch>
        </p:blipFill>
        <p:spPr bwMode="auto">
          <a:xfrm>
            <a:off x="6738942" y="1071546"/>
            <a:ext cx="1000132" cy="1529614"/>
          </a:xfrm>
          <a:prstGeom prst="rect">
            <a:avLst/>
          </a:prstGeom>
          <a:noFill/>
          <a:ln w="9525">
            <a:noFill/>
            <a:miter lim="800000"/>
            <a:headEnd/>
            <a:tailEnd/>
          </a:ln>
        </p:spPr>
      </p:pic>
      <p:pic>
        <p:nvPicPr>
          <p:cNvPr id="2055" name="Picture 7" descr="RNA09"/>
          <p:cNvPicPr>
            <a:picLocks noChangeAspect="1" noChangeArrowheads="1"/>
          </p:cNvPicPr>
          <p:nvPr/>
        </p:nvPicPr>
        <p:blipFill>
          <a:blip r:embed="rId6" cstate="print"/>
          <a:srcRect/>
          <a:stretch>
            <a:fillRect/>
          </a:stretch>
        </p:blipFill>
        <p:spPr bwMode="auto">
          <a:xfrm>
            <a:off x="8310578" y="1071546"/>
            <a:ext cx="1071570" cy="1571636"/>
          </a:xfrm>
          <a:prstGeom prst="rect">
            <a:avLst/>
          </a:prstGeom>
          <a:noFill/>
          <a:ln w="9525">
            <a:noFill/>
            <a:miter lim="800000"/>
            <a:headEnd/>
            <a:tailEnd/>
          </a:ln>
        </p:spPr>
      </p:pic>
      <p:pic>
        <p:nvPicPr>
          <p:cNvPr id="2056" name="Picture 8" descr="RNA11"/>
          <p:cNvPicPr>
            <a:picLocks noChangeAspect="1" noChangeArrowheads="1"/>
          </p:cNvPicPr>
          <p:nvPr/>
        </p:nvPicPr>
        <p:blipFill>
          <a:blip r:embed="rId7" cstate="print"/>
          <a:srcRect/>
          <a:stretch>
            <a:fillRect/>
          </a:stretch>
        </p:blipFill>
        <p:spPr bwMode="auto">
          <a:xfrm>
            <a:off x="2166911" y="3000372"/>
            <a:ext cx="1000125" cy="1571636"/>
          </a:xfrm>
          <a:prstGeom prst="rect">
            <a:avLst/>
          </a:prstGeom>
          <a:noFill/>
          <a:ln w="9525">
            <a:noFill/>
            <a:miter lim="800000"/>
            <a:headEnd/>
            <a:tailEnd/>
          </a:ln>
        </p:spPr>
      </p:pic>
      <p:pic>
        <p:nvPicPr>
          <p:cNvPr id="2057" name="Picture 9" descr="RNA04"/>
          <p:cNvPicPr>
            <a:picLocks noChangeAspect="1" noChangeArrowheads="1"/>
          </p:cNvPicPr>
          <p:nvPr/>
        </p:nvPicPr>
        <p:blipFill>
          <a:blip r:embed="rId3" cstate="print"/>
          <a:srcRect/>
          <a:stretch>
            <a:fillRect/>
          </a:stretch>
        </p:blipFill>
        <p:spPr bwMode="auto">
          <a:xfrm>
            <a:off x="3667109" y="3000372"/>
            <a:ext cx="1000125" cy="1571636"/>
          </a:xfrm>
          <a:prstGeom prst="rect">
            <a:avLst/>
          </a:prstGeom>
          <a:noFill/>
          <a:ln w="9525">
            <a:noFill/>
            <a:miter lim="800000"/>
            <a:headEnd/>
            <a:tailEnd/>
          </a:ln>
        </p:spPr>
      </p:pic>
      <p:pic>
        <p:nvPicPr>
          <p:cNvPr id="2058" name="Picture 10" descr="RNA05"/>
          <p:cNvPicPr>
            <a:picLocks noChangeAspect="1" noChangeArrowheads="1"/>
          </p:cNvPicPr>
          <p:nvPr/>
        </p:nvPicPr>
        <p:blipFill>
          <a:blip r:embed="rId4" cstate="print"/>
          <a:srcRect/>
          <a:stretch>
            <a:fillRect/>
          </a:stretch>
        </p:blipFill>
        <p:spPr bwMode="auto">
          <a:xfrm>
            <a:off x="5238745" y="3000372"/>
            <a:ext cx="1000125" cy="1571636"/>
          </a:xfrm>
          <a:prstGeom prst="rect">
            <a:avLst/>
          </a:prstGeom>
          <a:noFill/>
          <a:ln w="9525">
            <a:noFill/>
            <a:miter lim="800000"/>
            <a:headEnd/>
            <a:tailEnd/>
          </a:ln>
        </p:spPr>
      </p:pic>
      <p:pic>
        <p:nvPicPr>
          <p:cNvPr id="2059" name="Picture 11" descr="RNA07"/>
          <p:cNvPicPr>
            <a:picLocks noChangeAspect="1" noChangeArrowheads="1"/>
          </p:cNvPicPr>
          <p:nvPr/>
        </p:nvPicPr>
        <p:blipFill>
          <a:blip r:embed="rId5" cstate="print"/>
          <a:srcRect/>
          <a:stretch>
            <a:fillRect/>
          </a:stretch>
        </p:blipFill>
        <p:spPr bwMode="auto">
          <a:xfrm>
            <a:off x="6667504" y="3000372"/>
            <a:ext cx="1071570" cy="1571636"/>
          </a:xfrm>
          <a:prstGeom prst="rect">
            <a:avLst/>
          </a:prstGeom>
          <a:noFill/>
          <a:ln w="9525">
            <a:noFill/>
            <a:miter lim="800000"/>
            <a:headEnd/>
            <a:tailEnd/>
          </a:ln>
        </p:spPr>
      </p:pic>
      <p:pic>
        <p:nvPicPr>
          <p:cNvPr id="2060" name="Picture 12" descr="RNA09"/>
          <p:cNvPicPr>
            <a:picLocks noChangeAspect="1" noChangeArrowheads="1"/>
          </p:cNvPicPr>
          <p:nvPr/>
        </p:nvPicPr>
        <p:blipFill>
          <a:blip r:embed="rId6" cstate="print"/>
          <a:srcRect/>
          <a:stretch>
            <a:fillRect/>
          </a:stretch>
        </p:blipFill>
        <p:spPr bwMode="auto">
          <a:xfrm>
            <a:off x="8310578" y="3000372"/>
            <a:ext cx="1143008" cy="1571636"/>
          </a:xfrm>
          <a:prstGeom prst="rect">
            <a:avLst/>
          </a:prstGeom>
          <a:noFill/>
          <a:ln w="9525">
            <a:noFill/>
            <a:miter lim="800000"/>
            <a:headEnd/>
            <a:tailEnd/>
          </a:ln>
        </p:spPr>
      </p:pic>
      <p:pic>
        <p:nvPicPr>
          <p:cNvPr id="2061" name="Picture 13" descr="RNA11"/>
          <p:cNvPicPr>
            <a:picLocks noChangeAspect="1" noChangeArrowheads="1"/>
          </p:cNvPicPr>
          <p:nvPr/>
        </p:nvPicPr>
        <p:blipFill>
          <a:blip r:embed="rId7" cstate="print"/>
          <a:srcRect/>
          <a:stretch>
            <a:fillRect/>
          </a:stretch>
        </p:blipFill>
        <p:spPr bwMode="auto">
          <a:xfrm>
            <a:off x="2166911" y="5000636"/>
            <a:ext cx="1000125" cy="1428760"/>
          </a:xfrm>
          <a:prstGeom prst="rect">
            <a:avLst/>
          </a:prstGeom>
          <a:noFill/>
          <a:ln w="9525">
            <a:noFill/>
            <a:miter lim="800000"/>
            <a:headEnd/>
            <a:tailEnd/>
          </a:ln>
        </p:spPr>
      </p:pic>
      <p:pic>
        <p:nvPicPr>
          <p:cNvPr id="2062" name="Picture 14" descr="RNA14"/>
          <p:cNvPicPr>
            <a:picLocks noChangeAspect="1" noChangeArrowheads="1"/>
          </p:cNvPicPr>
          <p:nvPr/>
        </p:nvPicPr>
        <p:blipFill>
          <a:blip r:embed="rId8" cstate="print"/>
          <a:srcRect/>
          <a:stretch>
            <a:fillRect/>
          </a:stretch>
        </p:blipFill>
        <p:spPr bwMode="auto">
          <a:xfrm>
            <a:off x="3667109" y="5000636"/>
            <a:ext cx="1000125" cy="1428760"/>
          </a:xfrm>
          <a:prstGeom prst="rect">
            <a:avLst/>
          </a:prstGeom>
          <a:noFill/>
          <a:ln w="9525">
            <a:noFill/>
            <a:miter lim="800000"/>
            <a:headEnd/>
            <a:tailEnd/>
          </a:ln>
        </p:spPr>
      </p:pic>
      <p:pic>
        <p:nvPicPr>
          <p:cNvPr id="2063" name="Picture 15" descr="RNA18"/>
          <p:cNvPicPr>
            <a:picLocks noChangeAspect="1" noChangeArrowheads="1"/>
          </p:cNvPicPr>
          <p:nvPr/>
        </p:nvPicPr>
        <p:blipFill>
          <a:blip r:embed="rId9" cstate="print"/>
          <a:srcRect/>
          <a:stretch>
            <a:fillRect/>
          </a:stretch>
        </p:blipFill>
        <p:spPr bwMode="auto">
          <a:xfrm>
            <a:off x="6667505" y="5000636"/>
            <a:ext cx="1000125" cy="1428760"/>
          </a:xfrm>
          <a:prstGeom prst="rect">
            <a:avLst/>
          </a:prstGeom>
          <a:noFill/>
          <a:ln w="9525">
            <a:noFill/>
            <a:miter lim="800000"/>
            <a:headEnd/>
            <a:tailEnd/>
          </a:ln>
        </p:spPr>
      </p:pic>
      <p:pic>
        <p:nvPicPr>
          <p:cNvPr id="2066" name="Picture 18" descr="RNA16"/>
          <p:cNvPicPr>
            <a:picLocks noChangeAspect="1" noChangeArrowheads="1"/>
          </p:cNvPicPr>
          <p:nvPr/>
        </p:nvPicPr>
        <p:blipFill>
          <a:blip r:embed="rId10" cstate="print"/>
          <a:srcRect/>
          <a:stretch>
            <a:fillRect/>
          </a:stretch>
        </p:blipFill>
        <p:spPr bwMode="auto">
          <a:xfrm>
            <a:off x="5238745" y="5000637"/>
            <a:ext cx="1000125" cy="1376363"/>
          </a:xfrm>
          <a:prstGeom prst="rect">
            <a:avLst/>
          </a:prstGeom>
          <a:noFill/>
          <a:ln w="9525">
            <a:noFill/>
            <a:miter lim="800000"/>
            <a:headEnd/>
            <a:tailEnd/>
          </a:ln>
        </p:spPr>
      </p:pic>
      <p:pic>
        <p:nvPicPr>
          <p:cNvPr id="2067" name="Picture 19" descr="RNA20"/>
          <p:cNvPicPr>
            <a:picLocks noChangeAspect="1" noChangeArrowheads="1"/>
          </p:cNvPicPr>
          <p:nvPr/>
        </p:nvPicPr>
        <p:blipFill>
          <a:blip r:embed="rId11" cstate="print"/>
          <a:srcRect/>
          <a:stretch>
            <a:fillRect/>
          </a:stretch>
        </p:blipFill>
        <p:spPr bwMode="auto">
          <a:xfrm>
            <a:off x="8382016" y="5000636"/>
            <a:ext cx="1143008" cy="1428760"/>
          </a:xfrm>
          <a:prstGeom prst="rect">
            <a:avLst/>
          </a:prstGeom>
          <a:noFill/>
          <a:ln w="9525">
            <a:noFill/>
            <a:miter lim="800000"/>
            <a:headEnd/>
            <a:tailEnd/>
          </a:ln>
        </p:spPr>
      </p:pic>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4" name="3 Dikdörtgen"/>
          <p:cNvSpPr/>
          <p:nvPr/>
        </p:nvSpPr>
        <p:spPr>
          <a:xfrm>
            <a:off x="1809721" y="214291"/>
            <a:ext cx="4087979" cy="584775"/>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tr-TR" sz="3200" b="1" cap="all" dirty="0">
                <a:ln/>
                <a:solidFill>
                  <a:schemeClr val="accent1"/>
                </a:solidFill>
                <a:effectLst>
                  <a:glow rad="228600">
                    <a:schemeClr val="accent3">
                      <a:satMod val="175000"/>
                      <a:alpha val="4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Comic Sans MS" pitchFamily="66" charset="0"/>
              </a:rPr>
              <a:t>KIZLARDA NAMAZ</a:t>
            </a:r>
          </a:p>
        </p:txBody>
      </p:sp>
      <p:pic>
        <p:nvPicPr>
          <p:cNvPr id="3074" name="Picture 2" descr="RNA02"/>
          <p:cNvPicPr>
            <a:picLocks noChangeAspect="1" noChangeArrowheads="1"/>
          </p:cNvPicPr>
          <p:nvPr/>
        </p:nvPicPr>
        <p:blipFill>
          <a:blip r:embed="rId2" cstate="print"/>
          <a:srcRect/>
          <a:stretch>
            <a:fillRect/>
          </a:stretch>
        </p:blipFill>
        <p:spPr bwMode="auto">
          <a:xfrm>
            <a:off x="2095473" y="1142984"/>
            <a:ext cx="1000125" cy="1390650"/>
          </a:xfrm>
          <a:prstGeom prst="rect">
            <a:avLst/>
          </a:prstGeom>
          <a:noFill/>
          <a:ln w="9525">
            <a:noFill/>
            <a:miter lim="800000"/>
            <a:headEnd/>
            <a:tailEnd/>
          </a:ln>
        </p:spPr>
      </p:pic>
      <p:pic>
        <p:nvPicPr>
          <p:cNvPr id="3075" name="Picture 3" descr="RNA03"/>
          <p:cNvPicPr>
            <a:picLocks noChangeAspect="1" noChangeArrowheads="1"/>
          </p:cNvPicPr>
          <p:nvPr/>
        </p:nvPicPr>
        <p:blipFill>
          <a:blip r:embed="rId3" cstate="print"/>
          <a:srcRect/>
          <a:stretch>
            <a:fillRect/>
          </a:stretch>
        </p:blipFill>
        <p:spPr bwMode="auto">
          <a:xfrm>
            <a:off x="3809985" y="1142984"/>
            <a:ext cx="1000125" cy="1409700"/>
          </a:xfrm>
          <a:prstGeom prst="rect">
            <a:avLst/>
          </a:prstGeom>
          <a:noFill/>
          <a:ln w="9525">
            <a:noFill/>
            <a:miter lim="800000"/>
            <a:headEnd/>
            <a:tailEnd/>
          </a:ln>
        </p:spPr>
      </p:pic>
      <p:pic>
        <p:nvPicPr>
          <p:cNvPr id="3076" name="Picture 4" descr="RNA06"/>
          <p:cNvPicPr>
            <a:picLocks noChangeAspect="1" noChangeArrowheads="1"/>
          </p:cNvPicPr>
          <p:nvPr/>
        </p:nvPicPr>
        <p:blipFill>
          <a:blip r:embed="rId4" cstate="print"/>
          <a:srcRect/>
          <a:stretch>
            <a:fillRect/>
          </a:stretch>
        </p:blipFill>
        <p:spPr bwMode="auto">
          <a:xfrm>
            <a:off x="5381621" y="1142984"/>
            <a:ext cx="1000125" cy="1433514"/>
          </a:xfrm>
          <a:prstGeom prst="rect">
            <a:avLst/>
          </a:prstGeom>
          <a:noFill/>
          <a:ln w="9525">
            <a:noFill/>
            <a:miter lim="800000"/>
            <a:headEnd/>
            <a:tailEnd/>
          </a:ln>
        </p:spPr>
      </p:pic>
      <p:pic>
        <p:nvPicPr>
          <p:cNvPr id="3077" name="Picture 5" descr="RNA08"/>
          <p:cNvPicPr>
            <a:picLocks noChangeAspect="1" noChangeArrowheads="1"/>
          </p:cNvPicPr>
          <p:nvPr/>
        </p:nvPicPr>
        <p:blipFill>
          <a:blip r:embed="rId5" cstate="print"/>
          <a:srcRect/>
          <a:stretch>
            <a:fillRect/>
          </a:stretch>
        </p:blipFill>
        <p:spPr bwMode="auto">
          <a:xfrm>
            <a:off x="6953257" y="1142985"/>
            <a:ext cx="1000125" cy="1419225"/>
          </a:xfrm>
          <a:prstGeom prst="rect">
            <a:avLst/>
          </a:prstGeom>
          <a:noFill/>
          <a:ln w="9525">
            <a:noFill/>
            <a:miter lim="800000"/>
            <a:headEnd/>
            <a:tailEnd/>
          </a:ln>
        </p:spPr>
      </p:pic>
      <p:pic>
        <p:nvPicPr>
          <p:cNvPr id="3078" name="Picture 6" descr="RNA10"/>
          <p:cNvPicPr>
            <a:picLocks noChangeAspect="1" noChangeArrowheads="1"/>
          </p:cNvPicPr>
          <p:nvPr/>
        </p:nvPicPr>
        <p:blipFill>
          <a:blip r:embed="rId6" cstate="print"/>
          <a:srcRect/>
          <a:stretch>
            <a:fillRect/>
          </a:stretch>
        </p:blipFill>
        <p:spPr bwMode="auto">
          <a:xfrm>
            <a:off x="8382017" y="1142984"/>
            <a:ext cx="1000125" cy="1447802"/>
          </a:xfrm>
          <a:prstGeom prst="rect">
            <a:avLst/>
          </a:prstGeom>
          <a:noFill/>
          <a:ln w="9525">
            <a:noFill/>
            <a:miter lim="800000"/>
            <a:headEnd/>
            <a:tailEnd/>
          </a:ln>
        </p:spPr>
      </p:pic>
      <p:pic>
        <p:nvPicPr>
          <p:cNvPr id="3079" name="Picture 7" descr="Rna12"/>
          <p:cNvPicPr>
            <a:picLocks noChangeAspect="1" noChangeArrowheads="1"/>
          </p:cNvPicPr>
          <p:nvPr/>
        </p:nvPicPr>
        <p:blipFill>
          <a:blip r:embed="rId7" cstate="print"/>
          <a:srcRect/>
          <a:stretch>
            <a:fillRect/>
          </a:stretch>
        </p:blipFill>
        <p:spPr bwMode="auto">
          <a:xfrm>
            <a:off x="2095473" y="3000372"/>
            <a:ext cx="1000125" cy="1428760"/>
          </a:xfrm>
          <a:prstGeom prst="rect">
            <a:avLst/>
          </a:prstGeom>
          <a:noFill/>
          <a:ln w="9525">
            <a:noFill/>
            <a:miter lim="800000"/>
            <a:headEnd/>
            <a:tailEnd/>
          </a:ln>
        </p:spPr>
      </p:pic>
      <p:pic>
        <p:nvPicPr>
          <p:cNvPr id="3080" name="Picture 8" descr="RNA03"/>
          <p:cNvPicPr>
            <a:picLocks noChangeAspect="1" noChangeArrowheads="1"/>
          </p:cNvPicPr>
          <p:nvPr/>
        </p:nvPicPr>
        <p:blipFill>
          <a:blip r:embed="rId8" cstate="print"/>
          <a:srcRect/>
          <a:stretch>
            <a:fillRect/>
          </a:stretch>
        </p:blipFill>
        <p:spPr bwMode="auto">
          <a:xfrm>
            <a:off x="3738547" y="3000373"/>
            <a:ext cx="1000125" cy="1438275"/>
          </a:xfrm>
          <a:prstGeom prst="rect">
            <a:avLst/>
          </a:prstGeom>
          <a:noFill/>
          <a:ln w="9525">
            <a:noFill/>
            <a:miter lim="800000"/>
            <a:headEnd/>
            <a:tailEnd/>
          </a:ln>
        </p:spPr>
      </p:pic>
      <p:pic>
        <p:nvPicPr>
          <p:cNvPr id="3081" name="Picture 9" descr="RNA06"/>
          <p:cNvPicPr>
            <a:picLocks noChangeAspect="1" noChangeArrowheads="1"/>
          </p:cNvPicPr>
          <p:nvPr/>
        </p:nvPicPr>
        <p:blipFill>
          <a:blip r:embed="rId4" cstate="print"/>
          <a:srcRect/>
          <a:stretch>
            <a:fillRect/>
          </a:stretch>
        </p:blipFill>
        <p:spPr bwMode="auto">
          <a:xfrm>
            <a:off x="5381621" y="3000372"/>
            <a:ext cx="1000125" cy="1433514"/>
          </a:xfrm>
          <a:prstGeom prst="rect">
            <a:avLst/>
          </a:prstGeom>
          <a:noFill/>
          <a:ln w="9525">
            <a:noFill/>
            <a:miter lim="800000"/>
            <a:headEnd/>
            <a:tailEnd/>
          </a:ln>
        </p:spPr>
      </p:pic>
      <p:pic>
        <p:nvPicPr>
          <p:cNvPr id="3082" name="Picture 10" descr="RNA08"/>
          <p:cNvPicPr>
            <a:picLocks noChangeAspect="1" noChangeArrowheads="1"/>
          </p:cNvPicPr>
          <p:nvPr/>
        </p:nvPicPr>
        <p:blipFill>
          <a:blip r:embed="rId5" cstate="print"/>
          <a:srcRect/>
          <a:stretch>
            <a:fillRect/>
          </a:stretch>
        </p:blipFill>
        <p:spPr bwMode="auto">
          <a:xfrm>
            <a:off x="6953257" y="3071811"/>
            <a:ext cx="1000125" cy="1419225"/>
          </a:xfrm>
          <a:prstGeom prst="rect">
            <a:avLst/>
          </a:prstGeom>
          <a:noFill/>
          <a:ln w="9525">
            <a:noFill/>
            <a:miter lim="800000"/>
            <a:headEnd/>
            <a:tailEnd/>
          </a:ln>
        </p:spPr>
      </p:pic>
      <p:pic>
        <p:nvPicPr>
          <p:cNvPr id="3083" name="Picture 11" descr="RNA10"/>
          <p:cNvPicPr>
            <a:picLocks noChangeAspect="1" noChangeArrowheads="1"/>
          </p:cNvPicPr>
          <p:nvPr/>
        </p:nvPicPr>
        <p:blipFill>
          <a:blip r:embed="rId6" cstate="print"/>
          <a:srcRect/>
          <a:stretch>
            <a:fillRect/>
          </a:stretch>
        </p:blipFill>
        <p:spPr bwMode="auto">
          <a:xfrm>
            <a:off x="8382017" y="3071810"/>
            <a:ext cx="1000125" cy="1447802"/>
          </a:xfrm>
          <a:prstGeom prst="rect">
            <a:avLst/>
          </a:prstGeom>
          <a:noFill/>
          <a:ln w="9525">
            <a:noFill/>
            <a:miter lim="800000"/>
            <a:headEnd/>
            <a:tailEnd/>
          </a:ln>
        </p:spPr>
      </p:pic>
      <p:pic>
        <p:nvPicPr>
          <p:cNvPr id="3084" name="Picture 12" descr="Rna12"/>
          <p:cNvPicPr>
            <a:picLocks noChangeAspect="1" noChangeArrowheads="1"/>
          </p:cNvPicPr>
          <p:nvPr/>
        </p:nvPicPr>
        <p:blipFill>
          <a:blip r:embed="rId7" cstate="print"/>
          <a:srcRect/>
          <a:stretch>
            <a:fillRect/>
          </a:stretch>
        </p:blipFill>
        <p:spPr bwMode="auto">
          <a:xfrm>
            <a:off x="2024035" y="5072074"/>
            <a:ext cx="1000125" cy="1395414"/>
          </a:xfrm>
          <a:prstGeom prst="rect">
            <a:avLst/>
          </a:prstGeom>
          <a:noFill/>
          <a:ln w="9525">
            <a:noFill/>
            <a:miter lim="800000"/>
            <a:headEnd/>
            <a:tailEnd/>
          </a:ln>
        </p:spPr>
      </p:pic>
      <p:pic>
        <p:nvPicPr>
          <p:cNvPr id="3085" name="Picture 13" descr="RNA15"/>
          <p:cNvPicPr>
            <a:picLocks noChangeAspect="1" noChangeArrowheads="1"/>
          </p:cNvPicPr>
          <p:nvPr/>
        </p:nvPicPr>
        <p:blipFill>
          <a:blip r:embed="rId7" cstate="print"/>
          <a:srcRect/>
          <a:stretch>
            <a:fillRect/>
          </a:stretch>
        </p:blipFill>
        <p:spPr bwMode="auto">
          <a:xfrm>
            <a:off x="3667109" y="5072074"/>
            <a:ext cx="1000125" cy="1395414"/>
          </a:xfrm>
          <a:prstGeom prst="rect">
            <a:avLst/>
          </a:prstGeom>
          <a:noFill/>
          <a:ln w="9525">
            <a:noFill/>
            <a:miter lim="800000"/>
            <a:headEnd/>
            <a:tailEnd/>
          </a:ln>
        </p:spPr>
      </p:pic>
      <p:pic>
        <p:nvPicPr>
          <p:cNvPr id="3086" name="Picture 14" descr="RNA17"/>
          <p:cNvPicPr>
            <a:picLocks noChangeAspect="1" noChangeArrowheads="1"/>
          </p:cNvPicPr>
          <p:nvPr/>
        </p:nvPicPr>
        <p:blipFill>
          <a:blip r:embed="rId9" cstate="print"/>
          <a:srcRect/>
          <a:stretch>
            <a:fillRect/>
          </a:stretch>
        </p:blipFill>
        <p:spPr bwMode="auto">
          <a:xfrm>
            <a:off x="5381621" y="5000637"/>
            <a:ext cx="1000125" cy="1419225"/>
          </a:xfrm>
          <a:prstGeom prst="rect">
            <a:avLst/>
          </a:prstGeom>
          <a:noFill/>
          <a:ln w="9525">
            <a:noFill/>
            <a:miter lim="800000"/>
            <a:headEnd/>
            <a:tailEnd/>
          </a:ln>
        </p:spPr>
      </p:pic>
      <p:pic>
        <p:nvPicPr>
          <p:cNvPr id="3087" name="Picture 15" descr="RNA19"/>
          <p:cNvPicPr>
            <a:picLocks noChangeAspect="1" noChangeArrowheads="1"/>
          </p:cNvPicPr>
          <p:nvPr/>
        </p:nvPicPr>
        <p:blipFill>
          <a:blip r:embed="rId10" cstate="print"/>
          <a:srcRect/>
          <a:stretch>
            <a:fillRect/>
          </a:stretch>
        </p:blipFill>
        <p:spPr bwMode="auto">
          <a:xfrm>
            <a:off x="6953257" y="5000636"/>
            <a:ext cx="1000125" cy="1485900"/>
          </a:xfrm>
          <a:prstGeom prst="rect">
            <a:avLst/>
          </a:prstGeom>
          <a:noFill/>
          <a:ln w="9525">
            <a:noFill/>
            <a:miter lim="800000"/>
            <a:headEnd/>
            <a:tailEnd/>
          </a:ln>
        </p:spPr>
      </p:pic>
      <p:pic>
        <p:nvPicPr>
          <p:cNvPr id="3088" name="Picture 16" descr="RNA21"/>
          <p:cNvPicPr>
            <a:picLocks noChangeAspect="1" noChangeArrowheads="1"/>
          </p:cNvPicPr>
          <p:nvPr/>
        </p:nvPicPr>
        <p:blipFill>
          <a:blip r:embed="rId11" cstate="print"/>
          <a:srcRect/>
          <a:stretch>
            <a:fillRect/>
          </a:stretch>
        </p:blipFill>
        <p:spPr bwMode="auto">
          <a:xfrm>
            <a:off x="8453455" y="5000637"/>
            <a:ext cx="1000125" cy="1400175"/>
          </a:xfrm>
          <a:prstGeom prst="rect">
            <a:avLst/>
          </a:prstGeom>
          <a:noFill/>
          <a:ln w="9525">
            <a:noFill/>
            <a:miter lim="800000"/>
            <a:headEnd/>
            <a:tailEnd/>
          </a:ln>
        </p:spPr>
      </p:pic>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4.bp.blogspot.com/-qYXOwOpqZX0/VA2Gz1gZhDI/AAAAAAAACn4/KSsndkNunUw/s1600/namaz1kr6-1.jpg">
            <a:extLst>
              <a:ext uri="{FF2B5EF4-FFF2-40B4-BE49-F238E27FC236}">
                <a16:creationId xmlns="" xmlns:a16="http://schemas.microsoft.com/office/drawing/2014/main" id="{74BE08F0-BF5A-4E64-946E-B21251618E11}"/>
              </a:ext>
            </a:extLst>
          </p:cNvPr>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 y="-104775"/>
            <a:ext cx="4042064" cy="3867150"/>
          </a:xfrm>
          <a:prstGeom prst="rect">
            <a:avLst/>
          </a:prstGeom>
          <a:noFill/>
          <a:extLst>
            <a:ext uri="{909E8E84-426E-40DD-AFC4-6F175D3DCCD1}">
              <a14:hiddenFill xmlns="" xmlns:a14="http://schemas.microsoft.com/office/drawing/2010/main">
                <a:solidFill>
                  <a:srgbClr val="FFFFFF"/>
                </a:solidFill>
              </a14:hiddenFill>
            </a:ext>
          </a:extLst>
        </p:spPr>
      </p:pic>
      <p:pic>
        <p:nvPicPr>
          <p:cNvPr id="1028" name="Picture 4" descr="https://1.bp.blogspot.com/-URbAHEAXDcY/VA2HFef0T8I/AAAAAAAACoA/leZ53dLAvUY/s1600/namaz2qu5-1.jpg">
            <a:extLst>
              <a:ext uri="{FF2B5EF4-FFF2-40B4-BE49-F238E27FC236}">
                <a16:creationId xmlns="" xmlns:a16="http://schemas.microsoft.com/office/drawing/2014/main" id="{870B2F4D-BD7A-4F11-B9FE-801C943EE8A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042066" y="-104775"/>
            <a:ext cx="3834244" cy="3867150"/>
          </a:xfrm>
          <a:prstGeom prst="rect">
            <a:avLst/>
          </a:prstGeom>
          <a:noFill/>
          <a:extLst>
            <a:ext uri="{909E8E84-426E-40DD-AFC4-6F175D3DCCD1}">
              <a14:hiddenFill xmlns="" xmlns:a14="http://schemas.microsoft.com/office/drawing/2010/main">
                <a:solidFill>
                  <a:srgbClr val="FFFFFF"/>
                </a:solidFill>
              </a14:hiddenFill>
            </a:ext>
          </a:extLst>
        </p:spPr>
      </p:pic>
      <p:pic>
        <p:nvPicPr>
          <p:cNvPr id="1030" name="Picture 6" descr="https://1.bp.blogspot.com/-ReYNBUj7P7I/VA2IS7W8k_I/AAAAAAAACoM/a4VCu8C7zcY/s1600/namaz3aq0-1.jpg">
            <a:extLst>
              <a:ext uri="{FF2B5EF4-FFF2-40B4-BE49-F238E27FC236}">
                <a16:creationId xmlns="" xmlns:a16="http://schemas.microsoft.com/office/drawing/2014/main" id="{D51C993D-47E4-4204-8D18-7F048A134200}"/>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876310" y="-104774"/>
            <a:ext cx="4315689" cy="3867150"/>
          </a:xfrm>
          <a:prstGeom prst="rect">
            <a:avLst/>
          </a:prstGeom>
          <a:noFill/>
          <a:extLst>
            <a:ext uri="{909E8E84-426E-40DD-AFC4-6F175D3DCCD1}">
              <a14:hiddenFill xmlns="" xmlns:a14="http://schemas.microsoft.com/office/drawing/2010/main">
                <a:solidFill>
                  <a:srgbClr val="FFFFFF"/>
                </a:solidFill>
              </a14:hiddenFill>
            </a:ext>
          </a:extLst>
        </p:spPr>
      </p:pic>
      <p:pic>
        <p:nvPicPr>
          <p:cNvPr id="1032" name="Picture 8" descr="https://3.bp.blogspot.com/-UlLsJeV_E1Q/VA2IjE8L5CI/AAAAAAAACoU/ijX8g5RuqPo/s1600/namaz4kl6-1.jpg">
            <a:extLst>
              <a:ext uri="{FF2B5EF4-FFF2-40B4-BE49-F238E27FC236}">
                <a16:creationId xmlns="" xmlns:a16="http://schemas.microsoft.com/office/drawing/2014/main" id="{53A94095-C1B3-4E67-9487-B091A260985C}"/>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0" y="3762375"/>
            <a:ext cx="4114800" cy="3105150"/>
          </a:xfrm>
          <a:prstGeom prst="rect">
            <a:avLst/>
          </a:prstGeom>
          <a:noFill/>
          <a:extLst>
            <a:ext uri="{909E8E84-426E-40DD-AFC4-6F175D3DCCD1}">
              <a14:hiddenFill xmlns="" xmlns:a14="http://schemas.microsoft.com/office/drawing/2010/main">
                <a:solidFill>
                  <a:srgbClr val="FFFFFF"/>
                </a:solidFill>
              </a14:hiddenFill>
            </a:ext>
          </a:extLst>
        </p:spPr>
      </p:pic>
      <p:pic>
        <p:nvPicPr>
          <p:cNvPr id="1034" name="Picture 10" descr="https://1.bp.blogspot.com/-kEQ9Vzg3L84/VA2JIybHm7I/AAAAAAAACoc/RdWaiwsM6rE/s1600/namaz5ib4-1.jpg">
            <a:extLst>
              <a:ext uri="{FF2B5EF4-FFF2-40B4-BE49-F238E27FC236}">
                <a16:creationId xmlns="" xmlns:a16="http://schemas.microsoft.com/office/drawing/2014/main" id="{AE068D71-98A9-4A09-B1C8-4BF1F9F9C9D1}"/>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4114801" y="3762375"/>
            <a:ext cx="3834244" cy="3105150"/>
          </a:xfrm>
          <a:prstGeom prst="rect">
            <a:avLst/>
          </a:prstGeom>
          <a:noFill/>
          <a:extLst>
            <a:ext uri="{909E8E84-426E-40DD-AFC4-6F175D3DCCD1}">
              <a14:hiddenFill xmlns="" xmlns:a14="http://schemas.microsoft.com/office/drawing/2010/main">
                <a:solidFill>
                  <a:srgbClr val="FFFFFF"/>
                </a:solidFill>
              </a14:hiddenFill>
            </a:ext>
          </a:extLst>
        </p:spPr>
      </p:pic>
      <p:pic>
        <p:nvPicPr>
          <p:cNvPr id="1036" name="Picture 12" descr="https://2.bp.blogspot.com/-Gcjz6HhEQx8/VA2JRJ8B7pI/AAAAAAAACok/m_wXJQoH0gE/s1600/namaz6qt8-1.jpg">
            <a:extLst>
              <a:ext uri="{FF2B5EF4-FFF2-40B4-BE49-F238E27FC236}">
                <a16:creationId xmlns="" xmlns:a16="http://schemas.microsoft.com/office/drawing/2014/main" id="{60887A96-B4C6-45E8-AFFE-7648A1C87370}"/>
              </a:ext>
            </a:extLst>
          </p:cNvPr>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7949044" y="3762375"/>
            <a:ext cx="4203122" cy="31051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9012697"/>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62E9B096-2E84-4629-BC21-2DE80DF50109}"/>
              </a:ext>
            </a:extLst>
          </p:cNvPr>
          <p:cNvSpPr>
            <a:spLocks noGrp="1"/>
          </p:cNvSpPr>
          <p:nvPr>
            <p:ph type="title"/>
          </p:nvPr>
        </p:nvSpPr>
        <p:spPr/>
        <p:txBody>
          <a:bodyPr/>
          <a:lstStyle/>
          <a:p>
            <a:r>
              <a:rPr lang="tr-TR" dirty="0"/>
              <a:t>NAMAZ VAKİTLERİ</a:t>
            </a:r>
          </a:p>
        </p:txBody>
      </p:sp>
      <p:graphicFrame>
        <p:nvGraphicFramePr>
          <p:cNvPr id="4" name="İçerik Yer Tutucusu 3">
            <a:extLst>
              <a:ext uri="{FF2B5EF4-FFF2-40B4-BE49-F238E27FC236}">
                <a16:creationId xmlns="" xmlns:a16="http://schemas.microsoft.com/office/drawing/2014/main" id="{93B85B53-4E4E-4880-9639-0ABFB040FE54}"/>
              </a:ext>
            </a:extLst>
          </p:cNvPr>
          <p:cNvGraphicFramePr>
            <a:graphicFrameLocks noGrp="1"/>
          </p:cNvGraphicFramePr>
          <p:nvPr>
            <p:ph idx="1"/>
            <p:extLst>
              <p:ext uri="{D42A27DB-BD31-4B8C-83A1-F6EECF244321}">
                <p14:modId xmlns="" xmlns:p14="http://schemas.microsoft.com/office/powerpoint/2010/main" val="3553547905"/>
              </p:ext>
            </p:extLst>
          </p:nvPr>
        </p:nvGraphicFramePr>
        <p:xfrm>
          <a:off x="644236" y="2057401"/>
          <a:ext cx="11014362" cy="3688774"/>
        </p:xfrm>
        <a:graphic>
          <a:graphicData uri="http://schemas.openxmlformats.org/drawingml/2006/table">
            <a:tbl>
              <a:tblPr/>
              <a:tblGrid>
                <a:gridCol w="1835727">
                  <a:extLst>
                    <a:ext uri="{9D8B030D-6E8A-4147-A177-3AD203B41FA5}">
                      <a16:colId xmlns="" xmlns:a16="http://schemas.microsoft.com/office/drawing/2014/main" val="1739037165"/>
                    </a:ext>
                  </a:extLst>
                </a:gridCol>
                <a:gridCol w="1835727">
                  <a:extLst>
                    <a:ext uri="{9D8B030D-6E8A-4147-A177-3AD203B41FA5}">
                      <a16:colId xmlns="" xmlns:a16="http://schemas.microsoft.com/office/drawing/2014/main" val="2073928906"/>
                    </a:ext>
                  </a:extLst>
                </a:gridCol>
                <a:gridCol w="1835727">
                  <a:extLst>
                    <a:ext uri="{9D8B030D-6E8A-4147-A177-3AD203B41FA5}">
                      <a16:colId xmlns="" xmlns:a16="http://schemas.microsoft.com/office/drawing/2014/main" val="734708894"/>
                    </a:ext>
                  </a:extLst>
                </a:gridCol>
                <a:gridCol w="1835727">
                  <a:extLst>
                    <a:ext uri="{9D8B030D-6E8A-4147-A177-3AD203B41FA5}">
                      <a16:colId xmlns="" xmlns:a16="http://schemas.microsoft.com/office/drawing/2014/main" val="1821028171"/>
                    </a:ext>
                  </a:extLst>
                </a:gridCol>
                <a:gridCol w="1835727">
                  <a:extLst>
                    <a:ext uri="{9D8B030D-6E8A-4147-A177-3AD203B41FA5}">
                      <a16:colId xmlns="" xmlns:a16="http://schemas.microsoft.com/office/drawing/2014/main" val="437058884"/>
                    </a:ext>
                  </a:extLst>
                </a:gridCol>
                <a:gridCol w="1835727">
                  <a:extLst>
                    <a:ext uri="{9D8B030D-6E8A-4147-A177-3AD203B41FA5}">
                      <a16:colId xmlns="" xmlns:a16="http://schemas.microsoft.com/office/drawing/2014/main" val="4071348577"/>
                    </a:ext>
                  </a:extLst>
                </a:gridCol>
              </a:tblGrid>
              <a:tr h="953214">
                <a:tc>
                  <a:txBody>
                    <a:bodyPr/>
                    <a:lstStyle/>
                    <a:p>
                      <a:pPr algn="ctr"/>
                      <a:r>
                        <a:rPr lang="tr-TR">
                          <a:effectLst/>
                        </a:rPr>
                        <a:t/>
                      </a:r>
                      <a:br>
                        <a:rPr lang="tr-TR">
                          <a:effectLst/>
                        </a:rPr>
                      </a:br>
                      <a:endParaRPr lang="tr-TR">
                        <a:effectLst/>
                      </a:endParaRPr>
                    </a:p>
                  </a:txBody>
                  <a:tcPr marL="47625" marR="47625" marT="47625" marB="47625" anchor="ctr">
                    <a:lnL>
                      <a:noFill/>
                    </a:lnL>
                    <a:lnR>
                      <a:noFill/>
                    </a:lnR>
                    <a:lnT>
                      <a:noFill/>
                    </a:lnT>
                    <a:lnB>
                      <a:noFill/>
                    </a:lnB>
                    <a:solidFill>
                      <a:srgbClr val="D0E0E3"/>
                    </a:solidFill>
                  </a:tcPr>
                </a:tc>
                <a:tc>
                  <a:txBody>
                    <a:bodyPr/>
                    <a:lstStyle/>
                    <a:p>
                      <a:pPr algn="ctr"/>
                      <a:r>
                        <a:rPr lang="tr-TR" b="1">
                          <a:effectLst/>
                        </a:rPr>
                        <a:t>Sabah</a:t>
                      </a:r>
                      <a:endParaRPr lang="tr-TR">
                        <a:effectLst/>
                      </a:endParaRPr>
                    </a:p>
                  </a:txBody>
                  <a:tcPr marL="47625" marR="47625" marT="47625" marB="47625" anchor="ctr">
                    <a:lnL>
                      <a:noFill/>
                    </a:lnL>
                    <a:lnR>
                      <a:noFill/>
                    </a:lnR>
                    <a:lnT>
                      <a:noFill/>
                    </a:lnT>
                    <a:lnB>
                      <a:noFill/>
                    </a:lnB>
                    <a:solidFill>
                      <a:srgbClr val="D0E0E3"/>
                    </a:solidFill>
                  </a:tcPr>
                </a:tc>
                <a:tc>
                  <a:txBody>
                    <a:bodyPr/>
                    <a:lstStyle/>
                    <a:p>
                      <a:pPr algn="ctr"/>
                      <a:r>
                        <a:rPr lang="tr-TR" b="1">
                          <a:effectLst/>
                        </a:rPr>
                        <a:t>Öğle</a:t>
                      </a:r>
                      <a:endParaRPr lang="tr-TR">
                        <a:effectLst/>
                      </a:endParaRPr>
                    </a:p>
                  </a:txBody>
                  <a:tcPr marL="47625" marR="47625" marT="47625" marB="47625" anchor="ctr">
                    <a:lnL>
                      <a:noFill/>
                    </a:lnL>
                    <a:lnR>
                      <a:noFill/>
                    </a:lnR>
                    <a:lnT>
                      <a:noFill/>
                    </a:lnT>
                    <a:lnB>
                      <a:noFill/>
                    </a:lnB>
                    <a:solidFill>
                      <a:srgbClr val="D0E0E3"/>
                    </a:solidFill>
                  </a:tcPr>
                </a:tc>
                <a:tc>
                  <a:txBody>
                    <a:bodyPr/>
                    <a:lstStyle/>
                    <a:p>
                      <a:pPr algn="ctr"/>
                      <a:r>
                        <a:rPr lang="tr-TR" b="1">
                          <a:effectLst/>
                        </a:rPr>
                        <a:t>İkindi</a:t>
                      </a:r>
                      <a:endParaRPr lang="tr-TR">
                        <a:effectLst/>
                      </a:endParaRPr>
                    </a:p>
                  </a:txBody>
                  <a:tcPr marL="47625" marR="47625" marT="47625" marB="47625" anchor="ctr">
                    <a:lnL>
                      <a:noFill/>
                    </a:lnL>
                    <a:lnR>
                      <a:noFill/>
                    </a:lnR>
                    <a:lnT>
                      <a:noFill/>
                    </a:lnT>
                    <a:lnB>
                      <a:noFill/>
                    </a:lnB>
                    <a:solidFill>
                      <a:srgbClr val="D0E0E3"/>
                    </a:solidFill>
                  </a:tcPr>
                </a:tc>
                <a:tc>
                  <a:txBody>
                    <a:bodyPr/>
                    <a:lstStyle/>
                    <a:p>
                      <a:pPr algn="ctr"/>
                      <a:r>
                        <a:rPr lang="tr-TR" b="1">
                          <a:effectLst/>
                        </a:rPr>
                        <a:t>Akşam</a:t>
                      </a:r>
                      <a:endParaRPr lang="tr-TR">
                        <a:effectLst/>
                      </a:endParaRPr>
                    </a:p>
                  </a:txBody>
                  <a:tcPr marL="47625" marR="47625" marT="47625" marB="47625" anchor="ctr">
                    <a:lnL>
                      <a:noFill/>
                    </a:lnL>
                    <a:lnR>
                      <a:noFill/>
                    </a:lnR>
                    <a:lnT>
                      <a:noFill/>
                    </a:lnT>
                    <a:lnB>
                      <a:noFill/>
                    </a:lnB>
                    <a:solidFill>
                      <a:srgbClr val="D0E0E3"/>
                    </a:solidFill>
                  </a:tcPr>
                </a:tc>
                <a:tc>
                  <a:txBody>
                    <a:bodyPr/>
                    <a:lstStyle/>
                    <a:p>
                      <a:pPr algn="ctr"/>
                      <a:r>
                        <a:rPr lang="tr-TR" b="1">
                          <a:effectLst/>
                        </a:rPr>
                        <a:t>Yatsı</a:t>
                      </a:r>
                      <a:endParaRPr lang="tr-TR">
                        <a:effectLst/>
                      </a:endParaRPr>
                    </a:p>
                  </a:txBody>
                  <a:tcPr marL="47625" marR="47625" marT="47625" marB="47625" anchor="ctr">
                    <a:lnL>
                      <a:noFill/>
                    </a:lnL>
                    <a:lnR>
                      <a:noFill/>
                    </a:lnR>
                    <a:lnT>
                      <a:noFill/>
                    </a:lnT>
                    <a:lnB>
                      <a:noFill/>
                    </a:lnB>
                    <a:solidFill>
                      <a:srgbClr val="D0E0E3"/>
                    </a:solidFill>
                  </a:tcPr>
                </a:tc>
                <a:extLst>
                  <a:ext uri="{0D108BD9-81ED-4DB2-BD59-A6C34878D82A}">
                    <a16:rowId xmlns="" xmlns:a16="http://schemas.microsoft.com/office/drawing/2014/main" val="1733813262"/>
                  </a:ext>
                </a:extLst>
              </a:tr>
              <a:tr h="547112">
                <a:tc>
                  <a:txBody>
                    <a:bodyPr/>
                    <a:lstStyle/>
                    <a:p>
                      <a:pPr algn="ctr"/>
                      <a:r>
                        <a:rPr lang="tr-TR">
                          <a:effectLst/>
                        </a:rPr>
                        <a:t>İlk sünnet</a:t>
                      </a:r>
                    </a:p>
                  </a:txBody>
                  <a:tcPr marL="47625" marR="47625" marT="47625" marB="47625" anchor="ctr">
                    <a:lnL>
                      <a:noFill/>
                    </a:lnL>
                    <a:lnR>
                      <a:noFill/>
                    </a:lnR>
                    <a:lnT>
                      <a:noFill/>
                    </a:lnT>
                    <a:lnB>
                      <a:noFill/>
                    </a:lnB>
                    <a:solidFill>
                      <a:srgbClr val="FFFFFF"/>
                    </a:solidFill>
                  </a:tcPr>
                </a:tc>
                <a:tc>
                  <a:txBody>
                    <a:bodyPr/>
                    <a:lstStyle/>
                    <a:p>
                      <a:pPr algn="ctr"/>
                      <a:r>
                        <a:rPr lang="tr-TR">
                          <a:effectLst/>
                        </a:rPr>
                        <a:t>2</a:t>
                      </a:r>
                    </a:p>
                  </a:txBody>
                  <a:tcPr marL="47625" marR="47625" marT="47625" marB="47625" anchor="ctr">
                    <a:lnL>
                      <a:noFill/>
                    </a:lnL>
                    <a:lnR>
                      <a:noFill/>
                    </a:lnR>
                    <a:lnT>
                      <a:noFill/>
                    </a:lnT>
                    <a:lnB>
                      <a:noFill/>
                    </a:lnB>
                    <a:solidFill>
                      <a:srgbClr val="FFFFFF"/>
                    </a:solidFill>
                  </a:tcPr>
                </a:tc>
                <a:tc>
                  <a:txBody>
                    <a:bodyPr/>
                    <a:lstStyle/>
                    <a:p>
                      <a:pPr algn="ctr"/>
                      <a:r>
                        <a:rPr lang="tr-TR">
                          <a:effectLst/>
                        </a:rPr>
                        <a:t>4</a:t>
                      </a:r>
                    </a:p>
                  </a:txBody>
                  <a:tcPr marL="47625" marR="47625" marT="47625" marB="47625" anchor="ctr">
                    <a:lnL>
                      <a:noFill/>
                    </a:lnL>
                    <a:lnR>
                      <a:noFill/>
                    </a:lnR>
                    <a:lnT>
                      <a:noFill/>
                    </a:lnT>
                    <a:lnB>
                      <a:noFill/>
                    </a:lnB>
                    <a:solidFill>
                      <a:srgbClr val="FFFFFF"/>
                    </a:solidFill>
                  </a:tcPr>
                </a:tc>
                <a:tc>
                  <a:txBody>
                    <a:bodyPr/>
                    <a:lstStyle/>
                    <a:p>
                      <a:pPr algn="ctr"/>
                      <a:r>
                        <a:rPr lang="tr-TR">
                          <a:effectLst/>
                        </a:rPr>
                        <a:t>4</a:t>
                      </a:r>
                    </a:p>
                  </a:txBody>
                  <a:tcPr marL="47625" marR="47625" marT="47625" marB="47625" anchor="ctr">
                    <a:lnL>
                      <a:noFill/>
                    </a:lnL>
                    <a:lnR>
                      <a:noFill/>
                    </a:lnR>
                    <a:lnT>
                      <a:noFill/>
                    </a:lnT>
                    <a:lnB>
                      <a:noFill/>
                    </a:lnB>
                    <a:solidFill>
                      <a:srgbClr val="FFFFFF"/>
                    </a:solidFill>
                  </a:tcPr>
                </a:tc>
                <a:tc>
                  <a:txBody>
                    <a:bodyPr/>
                    <a:lstStyle/>
                    <a:p>
                      <a:pPr algn="ctr"/>
                      <a:r>
                        <a:rPr lang="tr-TR">
                          <a:effectLst/>
                        </a:rPr>
                        <a:t>-</a:t>
                      </a:r>
                    </a:p>
                  </a:txBody>
                  <a:tcPr marL="47625" marR="47625" marT="47625" marB="47625" anchor="ctr">
                    <a:lnL>
                      <a:noFill/>
                    </a:lnL>
                    <a:lnR>
                      <a:noFill/>
                    </a:lnR>
                    <a:lnT>
                      <a:noFill/>
                    </a:lnT>
                    <a:lnB>
                      <a:noFill/>
                    </a:lnB>
                    <a:solidFill>
                      <a:srgbClr val="FFFFFF"/>
                    </a:solidFill>
                  </a:tcPr>
                </a:tc>
                <a:tc>
                  <a:txBody>
                    <a:bodyPr/>
                    <a:lstStyle/>
                    <a:p>
                      <a:pPr algn="ctr"/>
                      <a:r>
                        <a:rPr lang="tr-TR">
                          <a:effectLst/>
                        </a:rPr>
                        <a:t>4</a:t>
                      </a:r>
                    </a:p>
                  </a:txBody>
                  <a:tcPr marL="47625" marR="47625" marT="47625" marB="47625" anchor="ctr">
                    <a:lnL>
                      <a:noFill/>
                    </a:lnL>
                    <a:lnR>
                      <a:noFill/>
                    </a:lnR>
                    <a:lnT>
                      <a:noFill/>
                    </a:lnT>
                    <a:lnB>
                      <a:noFill/>
                    </a:lnB>
                    <a:solidFill>
                      <a:srgbClr val="FFFFFF"/>
                    </a:solidFill>
                  </a:tcPr>
                </a:tc>
                <a:extLst>
                  <a:ext uri="{0D108BD9-81ED-4DB2-BD59-A6C34878D82A}">
                    <a16:rowId xmlns="" xmlns:a16="http://schemas.microsoft.com/office/drawing/2014/main" val="556686486"/>
                  </a:ext>
                </a:extLst>
              </a:tr>
              <a:tr h="547112">
                <a:tc>
                  <a:txBody>
                    <a:bodyPr/>
                    <a:lstStyle/>
                    <a:p>
                      <a:pPr algn="ctr"/>
                      <a:r>
                        <a:rPr lang="tr-TR">
                          <a:effectLst/>
                        </a:rPr>
                        <a:t>Farz</a:t>
                      </a:r>
                    </a:p>
                  </a:txBody>
                  <a:tcPr marL="47625" marR="47625" marT="47625" marB="47625" anchor="ctr">
                    <a:lnL>
                      <a:noFill/>
                    </a:lnL>
                    <a:lnR>
                      <a:noFill/>
                    </a:lnR>
                    <a:lnT>
                      <a:noFill/>
                    </a:lnT>
                    <a:lnB>
                      <a:noFill/>
                    </a:lnB>
                    <a:solidFill>
                      <a:srgbClr val="FFFFFF"/>
                    </a:solidFill>
                  </a:tcPr>
                </a:tc>
                <a:tc>
                  <a:txBody>
                    <a:bodyPr/>
                    <a:lstStyle/>
                    <a:p>
                      <a:pPr algn="ctr"/>
                      <a:r>
                        <a:rPr lang="tr-TR">
                          <a:effectLst/>
                        </a:rPr>
                        <a:t>2</a:t>
                      </a:r>
                    </a:p>
                  </a:txBody>
                  <a:tcPr marL="47625" marR="47625" marT="47625" marB="47625" anchor="ctr">
                    <a:lnL>
                      <a:noFill/>
                    </a:lnL>
                    <a:lnR>
                      <a:noFill/>
                    </a:lnR>
                    <a:lnT>
                      <a:noFill/>
                    </a:lnT>
                    <a:lnB>
                      <a:noFill/>
                    </a:lnB>
                    <a:solidFill>
                      <a:srgbClr val="FFFFFF"/>
                    </a:solidFill>
                  </a:tcPr>
                </a:tc>
                <a:tc>
                  <a:txBody>
                    <a:bodyPr/>
                    <a:lstStyle/>
                    <a:p>
                      <a:pPr algn="ctr"/>
                      <a:r>
                        <a:rPr lang="tr-TR">
                          <a:effectLst/>
                        </a:rPr>
                        <a:t>4</a:t>
                      </a:r>
                    </a:p>
                  </a:txBody>
                  <a:tcPr marL="47625" marR="47625" marT="47625" marB="47625" anchor="ctr">
                    <a:lnL>
                      <a:noFill/>
                    </a:lnL>
                    <a:lnR>
                      <a:noFill/>
                    </a:lnR>
                    <a:lnT>
                      <a:noFill/>
                    </a:lnT>
                    <a:lnB>
                      <a:noFill/>
                    </a:lnB>
                    <a:solidFill>
                      <a:srgbClr val="FFFFFF"/>
                    </a:solidFill>
                  </a:tcPr>
                </a:tc>
                <a:tc>
                  <a:txBody>
                    <a:bodyPr/>
                    <a:lstStyle/>
                    <a:p>
                      <a:pPr algn="ctr"/>
                      <a:r>
                        <a:rPr lang="tr-TR">
                          <a:effectLst/>
                        </a:rPr>
                        <a:t>4</a:t>
                      </a:r>
                    </a:p>
                  </a:txBody>
                  <a:tcPr marL="47625" marR="47625" marT="47625" marB="47625" anchor="ctr">
                    <a:lnL>
                      <a:noFill/>
                    </a:lnL>
                    <a:lnR>
                      <a:noFill/>
                    </a:lnR>
                    <a:lnT>
                      <a:noFill/>
                    </a:lnT>
                    <a:lnB>
                      <a:noFill/>
                    </a:lnB>
                    <a:solidFill>
                      <a:srgbClr val="FFFFFF"/>
                    </a:solidFill>
                  </a:tcPr>
                </a:tc>
                <a:tc>
                  <a:txBody>
                    <a:bodyPr/>
                    <a:lstStyle/>
                    <a:p>
                      <a:pPr algn="ctr"/>
                      <a:r>
                        <a:rPr lang="tr-TR">
                          <a:effectLst/>
                        </a:rPr>
                        <a:t>3</a:t>
                      </a:r>
                    </a:p>
                  </a:txBody>
                  <a:tcPr marL="47625" marR="47625" marT="47625" marB="47625" anchor="ctr">
                    <a:lnL>
                      <a:noFill/>
                    </a:lnL>
                    <a:lnR>
                      <a:noFill/>
                    </a:lnR>
                    <a:lnT>
                      <a:noFill/>
                    </a:lnT>
                    <a:lnB>
                      <a:noFill/>
                    </a:lnB>
                    <a:solidFill>
                      <a:srgbClr val="FFFFFF"/>
                    </a:solidFill>
                  </a:tcPr>
                </a:tc>
                <a:tc>
                  <a:txBody>
                    <a:bodyPr/>
                    <a:lstStyle/>
                    <a:p>
                      <a:pPr algn="ctr"/>
                      <a:r>
                        <a:rPr lang="tr-TR">
                          <a:effectLst/>
                        </a:rPr>
                        <a:t>4</a:t>
                      </a:r>
                    </a:p>
                  </a:txBody>
                  <a:tcPr marL="47625" marR="47625" marT="47625" marB="47625" anchor="ctr">
                    <a:lnL>
                      <a:noFill/>
                    </a:lnL>
                    <a:lnR>
                      <a:noFill/>
                    </a:lnR>
                    <a:lnT>
                      <a:noFill/>
                    </a:lnT>
                    <a:lnB>
                      <a:noFill/>
                    </a:lnB>
                    <a:solidFill>
                      <a:srgbClr val="FFFFFF"/>
                    </a:solidFill>
                  </a:tcPr>
                </a:tc>
                <a:extLst>
                  <a:ext uri="{0D108BD9-81ED-4DB2-BD59-A6C34878D82A}">
                    <a16:rowId xmlns="" xmlns:a16="http://schemas.microsoft.com/office/drawing/2014/main" val="1898730733"/>
                  </a:ext>
                </a:extLst>
              </a:tr>
              <a:tr h="547112">
                <a:tc>
                  <a:txBody>
                    <a:bodyPr/>
                    <a:lstStyle/>
                    <a:p>
                      <a:pPr algn="ctr"/>
                      <a:r>
                        <a:rPr lang="tr-TR">
                          <a:effectLst/>
                        </a:rPr>
                        <a:t>Son sünnet</a:t>
                      </a:r>
                    </a:p>
                  </a:txBody>
                  <a:tcPr marL="47625" marR="47625" marT="47625" marB="47625" anchor="ctr">
                    <a:lnL>
                      <a:noFill/>
                    </a:lnL>
                    <a:lnR>
                      <a:noFill/>
                    </a:lnR>
                    <a:lnT>
                      <a:noFill/>
                    </a:lnT>
                    <a:lnB>
                      <a:noFill/>
                    </a:lnB>
                    <a:solidFill>
                      <a:srgbClr val="FFFFFF"/>
                    </a:solidFill>
                  </a:tcPr>
                </a:tc>
                <a:tc>
                  <a:txBody>
                    <a:bodyPr/>
                    <a:lstStyle/>
                    <a:p>
                      <a:pPr algn="ctr"/>
                      <a:r>
                        <a:rPr lang="tr-TR">
                          <a:effectLst/>
                        </a:rPr>
                        <a:t>-</a:t>
                      </a:r>
                    </a:p>
                  </a:txBody>
                  <a:tcPr marL="47625" marR="47625" marT="47625" marB="47625" anchor="ctr">
                    <a:lnL>
                      <a:noFill/>
                    </a:lnL>
                    <a:lnR>
                      <a:noFill/>
                    </a:lnR>
                    <a:lnT>
                      <a:noFill/>
                    </a:lnT>
                    <a:lnB>
                      <a:noFill/>
                    </a:lnB>
                    <a:solidFill>
                      <a:srgbClr val="FFFFFF"/>
                    </a:solidFill>
                  </a:tcPr>
                </a:tc>
                <a:tc>
                  <a:txBody>
                    <a:bodyPr/>
                    <a:lstStyle/>
                    <a:p>
                      <a:pPr algn="ctr"/>
                      <a:r>
                        <a:rPr lang="tr-TR">
                          <a:effectLst/>
                        </a:rPr>
                        <a:t>2</a:t>
                      </a:r>
                    </a:p>
                  </a:txBody>
                  <a:tcPr marL="47625" marR="47625" marT="47625" marB="47625" anchor="ctr">
                    <a:lnL>
                      <a:noFill/>
                    </a:lnL>
                    <a:lnR>
                      <a:noFill/>
                    </a:lnR>
                    <a:lnT>
                      <a:noFill/>
                    </a:lnT>
                    <a:lnB>
                      <a:noFill/>
                    </a:lnB>
                    <a:solidFill>
                      <a:srgbClr val="FFFFFF"/>
                    </a:solidFill>
                  </a:tcPr>
                </a:tc>
                <a:tc>
                  <a:txBody>
                    <a:bodyPr/>
                    <a:lstStyle/>
                    <a:p>
                      <a:pPr algn="ctr"/>
                      <a:r>
                        <a:rPr lang="tr-TR">
                          <a:effectLst/>
                        </a:rPr>
                        <a:t>-</a:t>
                      </a:r>
                    </a:p>
                  </a:txBody>
                  <a:tcPr marL="47625" marR="47625" marT="47625" marB="47625" anchor="ctr">
                    <a:lnL>
                      <a:noFill/>
                    </a:lnL>
                    <a:lnR>
                      <a:noFill/>
                    </a:lnR>
                    <a:lnT>
                      <a:noFill/>
                    </a:lnT>
                    <a:lnB>
                      <a:noFill/>
                    </a:lnB>
                    <a:solidFill>
                      <a:srgbClr val="FFFFFF"/>
                    </a:solidFill>
                  </a:tcPr>
                </a:tc>
                <a:tc>
                  <a:txBody>
                    <a:bodyPr/>
                    <a:lstStyle/>
                    <a:p>
                      <a:pPr algn="ctr"/>
                      <a:r>
                        <a:rPr lang="tr-TR">
                          <a:effectLst/>
                        </a:rPr>
                        <a:t>2</a:t>
                      </a:r>
                    </a:p>
                  </a:txBody>
                  <a:tcPr marL="47625" marR="47625" marT="47625" marB="47625" anchor="ctr">
                    <a:lnL>
                      <a:noFill/>
                    </a:lnL>
                    <a:lnR>
                      <a:noFill/>
                    </a:lnR>
                    <a:lnT>
                      <a:noFill/>
                    </a:lnT>
                    <a:lnB>
                      <a:noFill/>
                    </a:lnB>
                    <a:solidFill>
                      <a:srgbClr val="FFFFFF"/>
                    </a:solidFill>
                  </a:tcPr>
                </a:tc>
                <a:tc>
                  <a:txBody>
                    <a:bodyPr/>
                    <a:lstStyle/>
                    <a:p>
                      <a:pPr algn="ctr"/>
                      <a:r>
                        <a:rPr lang="tr-TR">
                          <a:effectLst/>
                        </a:rPr>
                        <a:t>2</a:t>
                      </a:r>
                    </a:p>
                  </a:txBody>
                  <a:tcPr marL="47625" marR="47625" marT="47625" marB="47625" anchor="ctr">
                    <a:lnL>
                      <a:noFill/>
                    </a:lnL>
                    <a:lnR>
                      <a:noFill/>
                    </a:lnR>
                    <a:lnT>
                      <a:noFill/>
                    </a:lnT>
                    <a:lnB>
                      <a:noFill/>
                    </a:lnB>
                    <a:solidFill>
                      <a:srgbClr val="FFFFFF"/>
                    </a:solidFill>
                  </a:tcPr>
                </a:tc>
                <a:extLst>
                  <a:ext uri="{0D108BD9-81ED-4DB2-BD59-A6C34878D82A}">
                    <a16:rowId xmlns="" xmlns:a16="http://schemas.microsoft.com/office/drawing/2014/main" val="1568502911"/>
                  </a:ext>
                </a:extLst>
              </a:tr>
              <a:tr h="547112">
                <a:tc>
                  <a:txBody>
                    <a:bodyPr/>
                    <a:lstStyle/>
                    <a:p>
                      <a:pPr algn="ctr"/>
                      <a:r>
                        <a:rPr lang="tr-TR">
                          <a:effectLst/>
                        </a:rPr>
                        <a:t>Vitir</a:t>
                      </a:r>
                    </a:p>
                  </a:txBody>
                  <a:tcPr marL="47625" marR="47625" marT="47625" marB="47625" anchor="ctr">
                    <a:lnL>
                      <a:noFill/>
                    </a:lnL>
                    <a:lnR>
                      <a:noFill/>
                    </a:lnR>
                    <a:lnT>
                      <a:noFill/>
                    </a:lnT>
                    <a:lnB>
                      <a:noFill/>
                    </a:lnB>
                    <a:solidFill>
                      <a:srgbClr val="FFFFFF"/>
                    </a:solidFill>
                  </a:tcPr>
                </a:tc>
                <a:tc>
                  <a:txBody>
                    <a:bodyPr/>
                    <a:lstStyle/>
                    <a:p>
                      <a:pPr algn="ctr"/>
                      <a:r>
                        <a:rPr lang="tr-TR">
                          <a:effectLst/>
                        </a:rPr>
                        <a:t>-</a:t>
                      </a:r>
                    </a:p>
                  </a:txBody>
                  <a:tcPr marL="47625" marR="47625" marT="47625" marB="47625" anchor="ctr">
                    <a:lnL>
                      <a:noFill/>
                    </a:lnL>
                    <a:lnR>
                      <a:noFill/>
                    </a:lnR>
                    <a:lnT>
                      <a:noFill/>
                    </a:lnT>
                    <a:lnB>
                      <a:noFill/>
                    </a:lnB>
                    <a:solidFill>
                      <a:srgbClr val="FFFFFF"/>
                    </a:solidFill>
                  </a:tcPr>
                </a:tc>
                <a:tc>
                  <a:txBody>
                    <a:bodyPr/>
                    <a:lstStyle/>
                    <a:p>
                      <a:pPr algn="ctr"/>
                      <a:r>
                        <a:rPr lang="tr-TR">
                          <a:effectLst/>
                        </a:rPr>
                        <a:t>-</a:t>
                      </a:r>
                    </a:p>
                  </a:txBody>
                  <a:tcPr marL="47625" marR="47625" marT="47625" marB="47625" anchor="ctr">
                    <a:lnL>
                      <a:noFill/>
                    </a:lnL>
                    <a:lnR>
                      <a:noFill/>
                    </a:lnR>
                    <a:lnT>
                      <a:noFill/>
                    </a:lnT>
                    <a:lnB>
                      <a:noFill/>
                    </a:lnB>
                    <a:solidFill>
                      <a:srgbClr val="FFFFFF"/>
                    </a:solidFill>
                  </a:tcPr>
                </a:tc>
                <a:tc>
                  <a:txBody>
                    <a:bodyPr/>
                    <a:lstStyle/>
                    <a:p>
                      <a:pPr algn="ctr"/>
                      <a:r>
                        <a:rPr lang="tr-TR">
                          <a:effectLst/>
                        </a:rPr>
                        <a:t>-</a:t>
                      </a:r>
                    </a:p>
                  </a:txBody>
                  <a:tcPr marL="47625" marR="47625" marT="47625" marB="47625" anchor="ctr">
                    <a:lnL>
                      <a:noFill/>
                    </a:lnL>
                    <a:lnR>
                      <a:noFill/>
                    </a:lnR>
                    <a:lnT>
                      <a:noFill/>
                    </a:lnT>
                    <a:lnB>
                      <a:noFill/>
                    </a:lnB>
                    <a:solidFill>
                      <a:srgbClr val="FFFFFF"/>
                    </a:solidFill>
                  </a:tcPr>
                </a:tc>
                <a:tc>
                  <a:txBody>
                    <a:bodyPr/>
                    <a:lstStyle/>
                    <a:p>
                      <a:pPr algn="ctr"/>
                      <a:r>
                        <a:rPr lang="tr-TR">
                          <a:effectLst/>
                        </a:rPr>
                        <a:t>-</a:t>
                      </a:r>
                    </a:p>
                  </a:txBody>
                  <a:tcPr marL="47625" marR="47625" marT="47625" marB="47625" anchor="ctr">
                    <a:lnL>
                      <a:noFill/>
                    </a:lnL>
                    <a:lnR>
                      <a:noFill/>
                    </a:lnR>
                    <a:lnT>
                      <a:noFill/>
                    </a:lnT>
                    <a:lnB>
                      <a:noFill/>
                    </a:lnB>
                    <a:solidFill>
                      <a:srgbClr val="FFFFFF"/>
                    </a:solidFill>
                  </a:tcPr>
                </a:tc>
                <a:tc>
                  <a:txBody>
                    <a:bodyPr/>
                    <a:lstStyle/>
                    <a:p>
                      <a:pPr algn="ctr"/>
                      <a:r>
                        <a:rPr lang="tr-TR">
                          <a:effectLst/>
                        </a:rPr>
                        <a:t>3</a:t>
                      </a:r>
                    </a:p>
                  </a:txBody>
                  <a:tcPr marL="47625" marR="47625" marT="47625" marB="47625" anchor="ctr">
                    <a:lnL>
                      <a:noFill/>
                    </a:lnL>
                    <a:lnR>
                      <a:noFill/>
                    </a:lnR>
                    <a:lnT>
                      <a:noFill/>
                    </a:lnT>
                    <a:lnB>
                      <a:noFill/>
                    </a:lnB>
                    <a:solidFill>
                      <a:srgbClr val="FFFFFF"/>
                    </a:solidFill>
                  </a:tcPr>
                </a:tc>
                <a:extLst>
                  <a:ext uri="{0D108BD9-81ED-4DB2-BD59-A6C34878D82A}">
                    <a16:rowId xmlns="" xmlns:a16="http://schemas.microsoft.com/office/drawing/2014/main" val="3201927030"/>
                  </a:ext>
                </a:extLst>
              </a:tr>
              <a:tr h="547112">
                <a:tc>
                  <a:txBody>
                    <a:bodyPr/>
                    <a:lstStyle/>
                    <a:p>
                      <a:pPr algn="ctr"/>
                      <a:r>
                        <a:rPr lang="tr-TR">
                          <a:effectLst/>
                        </a:rPr>
                        <a:t>Toplam</a:t>
                      </a:r>
                    </a:p>
                  </a:txBody>
                  <a:tcPr marL="47625" marR="47625" marT="47625" marB="47625" anchor="ctr">
                    <a:lnL>
                      <a:noFill/>
                    </a:lnL>
                    <a:lnR>
                      <a:noFill/>
                    </a:lnR>
                    <a:lnT>
                      <a:noFill/>
                    </a:lnT>
                    <a:lnB>
                      <a:noFill/>
                    </a:lnB>
                    <a:solidFill>
                      <a:srgbClr val="FFFFFF"/>
                    </a:solidFill>
                  </a:tcPr>
                </a:tc>
                <a:tc>
                  <a:txBody>
                    <a:bodyPr/>
                    <a:lstStyle/>
                    <a:p>
                      <a:pPr algn="ctr"/>
                      <a:r>
                        <a:rPr lang="tr-TR">
                          <a:effectLst/>
                        </a:rPr>
                        <a:t>4</a:t>
                      </a:r>
                    </a:p>
                  </a:txBody>
                  <a:tcPr marL="47625" marR="47625" marT="47625" marB="47625" anchor="ctr">
                    <a:lnL>
                      <a:noFill/>
                    </a:lnL>
                    <a:lnR>
                      <a:noFill/>
                    </a:lnR>
                    <a:lnT>
                      <a:noFill/>
                    </a:lnT>
                    <a:lnB>
                      <a:noFill/>
                    </a:lnB>
                    <a:solidFill>
                      <a:srgbClr val="FFFFFF"/>
                    </a:solidFill>
                  </a:tcPr>
                </a:tc>
                <a:tc>
                  <a:txBody>
                    <a:bodyPr/>
                    <a:lstStyle/>
                    <a:p>
                      <a:pPr algn="ctr"/>
                      <a:r>
                        <a:rPr lang="tr-TR" dirty="0">
                          <a:effectLst/>
                        </a:rPr>
                        <a:t>10</a:t>
                      </a:r>
                    </a:p>
                  </a:txBody>
                  <a:tcPr marL="47625" marR="47625" marT="47625" marB="47625" anchor="ctr">
                    <a:lnL>
                      <a:noFill/>
                    </a:lnL>
                    <a:lnR>
                      <a:noFill/>
                    </a:lnR>
                    <a:lnT>
                      <a:noFill/>
                    </a:lnT>
                    <a:lnB>
                      <a:noFill/>
                    </a:lnB>
                    <a:solidFill>
                      <a:srgbClr val="FFFFFF"/>
                    </a:solidFill>
                  </a:tcPr>
                </a:tc>
                <a:tc>
                  <a:txBody>
                    <a:bodyPr/>
                    <a:lstStyle/>
                    <a:p>
                      <a:pPr algn="ctr"/>
                      <a:r>
                        <a:rPr lang="tr-TR">
                          <a:effectLst/>
                        </a:rPr>
                        <a:t>8</a:t>
                      </a:r>
                    </a:p>
                  </a:txBody>
                  <a:tcPr marL="47625" marR="47625" marT="47625" marB="47625" anchor="ctr">
                    <a:lnL>
                      <a:noFill/>
                    </a:lnL>
                    <a:lnR>
                      <a:noFill/>
                    </a:lnR>
                    <a:lnT>
                      <a:noFill/>
                    </a:lnT>
                    <a:lnB>
                      <a:noFill/>
                    </a:lnB>
                    <a:solidFill>
                      <a:srgbClr val="FFFFFF"/>
                    </a:solidFill>
                  </a:tcPr>
                </a:tc>
                <a:tc>
                  <a:txBody>
                    <a:bodyPr/>
                    <a:lstStyle/>
                    <a:p>
                      <a:pPr algn="ctr"/>
                      <a:r>
                        <a:rPr lang="tr-TR">
                          <a:effectLst/>
                        </a:rPr>
                        <a:t>5</a:t>
                      </a:r>
                    </a:p>
                  </a:txBody>
                  <a:tcPr marL="47625" marR="47625" marT="47625" marB="47625" anchor="ctr">
                    <a:lnL>
                      <a:noFill/>
                    </a:lnL>
                    <a:lnR>
                      <a:noFill/>
                    </a:lnR>
                    <a:lnT>
                      <a:noFill/>
                    </a:lnT>
                    <a:lnB>
                      <a:noFill/>
                    </a:lnB>
                    <a:solidFill>
                      <a:srgbClr val="FFFFFF"/>
                    </a:solidFill>
                  </a:tcPr>
                </a:tc>
                <a:tc>
                  <a:txBody>
                    <a:bodyPr/>
                    <a:lstStyle/>
                    <a:p>
                      <a:pPr algn="ctr"/>
                      <a:r>
                        <a:rPr lang="tr-TR" dirty="0">
                          <a:effectLst/>
                        </a:rPr>
                        <a:t>13</a:t>
                      </a:r>
                    </a:p>
                  </a:txBody>
                  <a:tcPr marL="47625" marR="47625" marT="47625" marB="47625" anchor="ctr">
                    <a:lnL>
                      <a:noFill/>
                    </a:lnL>
                    <a:lnR>
                      <a:noFill/>
                    </a:lnR>
                    <a:lnT>
                      <a:noFill/>
                    </a:lnT>
                    <a:lnB>
                      <a:noFill/>
                    </a:lnB>
                    <a:solidFill>
                      <a:srgbClr val="FFFFFF"/>
                    </a:solidFill>
                  </a:tcPr>
                </a:tc>
                <a:extLst>
                  <a:ext uri="{0D108BD9-81ED-4DB2-BD59-A6C34878D82A}">
                    <a16:rowId xmlns="" xmlns:a16="http://schemas.microsoft.com/office/drawing/2014/main" val="3253966250"/>
                  </a:ext>
                </a:extLst>
              </a:tr>
            </a:tbl>
          </a:graphicData>
        </a:graphic>
      </p:graphicFrame>
    </p:spTree>
    <p:extLst>
      <p:ext uri="{BB962C8B-B14F-4D97-AF65-F5344CB8AC3E}">
        <p14:creationId xmlns="" xmlns:p14="http://schemas.microsoft.com/office/powerpoint/2010/main" val="3611454516"/>
      </p:ext>
    </p:extLst>
  </p:cSld>
  <p:clrMapOvr>
    <a:masterClrMapping/>
  </p:clrMapOvr>
  <mc:AlternateContent xmlns:mc="http://schemas.openxmlformats.org/markup-compatibility/2006">
    <mc:Choice xmlns="" xmlns:p14="http://schemas.microsoft.com/office/powerpoint/2010/main" Requires="p14">
      <p:transition spd="slow" p14:dur="1300">
        <p14:pan dir="u"/>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524000" y="1922318"/>
            <a:ext cx="9144000" cy="3553691"/>
          </a:xfrm>
        </p:spPr>
        <p:txBody>
          <a:bodyPr>
            <a:normAutofit fontScale="92500" lnSpcReduction="20000"/>
          </a:bodyPr>
          <a:lstStyle/>
          <a:p>
            <a:r>
              <a:rPr lang="tr-TR" dirty="0">
                <a:latin typeface="Comic Sans MS" pitchFamily="66" charset="0"/>
              </a:rPr>
              <a:t>İbadetler ,Yüce Allah istediği için kulluk bilinci ile yapılır.Her ibadetin,birçok faydası vardır.Çünkü yüce Allah ,kullarının iyiliğini ister.Yüce Allah gerçek anlamda huzur ve mutluluğa ulaşan inanan kullarının özelliklerini sayarken birinci sırada namaza yer verir. </a:t>
            </a:r>
            <a:r>
              <a:rPr lang="tr-TR" dirty="0" err="1">
                <a:latin typeface="Comic Sans MS" pitchFamily="66" charset="0"/>
              </a:rPr>
              <a:t>Kur’an’da</a:t>
            </a:r>
            <a:r>
              <a:rPr lang="tr-TR" dirty="0">
                <a:latin typeface="Comic Sans MS" pitchFamily="66" charset="0"/>
              </a:rPr>
              <a:t> şöyle buyurur:</a:t>
            </a:r>
          </a:p>
          <a:p>
            <a:r>
              <a:rPr lang="tr-TR" dirty="0">
                <a:latin typeface="Comic Sans MS" pitchFamily="66" charset="0"/>
              </a:rPr>
              <a:t>Namazlarında huşu içinde olan müminler kurtuluşa ermiştir.</a:t>
            </a:r>
          </a:p>
          <a:p>
            <a:r>
              <a:rPr lang="tr-TR" dirty="0">
                <a:latin typeface="Comic Sans MS" pitchFamily="66" charset="0"/>
              </a:rPr>
              <a:t>Huşu Allah’ın yüceliği karşısında hissedilen büyük ve derin saygıdır. Bu öyle kuvvetli bir duygudur ki namaz kılan kimseyi başka duygu ve düşüncelerden arındırarak sadece Allah’a bağlar.Namaz insanın Yüce Allah ile bağlayan canlı tutan bir ibadettir.Yüce Allah ,insanı üstün özelliklerle belli bir amaç için yaratmıştır. Eğer insan, yaratıcısı ile bağını koparırsa varlığının anlamını ve amacını kaybeder.</a:t>
            </a:r>
          </a:p>
        </p:txBody>
      </p:sp>
      <p:sp>
        <p:nvSpPr>
          <p:cNvPr id="4" name="Unvan 1">
            <a:extLst>
              <a:ext uri="{FF2B5EF4-FFF2-40B4-BE49-F238E27FC236}">
                <a16:creationId xmlns="" xmlns:a16="http://schemas.microsoft.com/office/drawing/2014/main" id="{51F7BBBA-49D2-474F-9EDB-62D26083119A}"/>
              </a:ext>
            </a:extLst>
          </p:cNvPr>
          <p:cNvSpPr>
            <a:spLocks noGrp="1"/>
          </p:cNvSpPr>
          <p:nvPr>
            <p:ph type="title"/>
          </p:nvPr>
        </p:nvSpPr>
        <p:spPr>
          <a:xfrm>
            <a:off x="1451579" y="804519"/>
            <a:ext cx="9603275" cy="1049235"/>
          </a:xfrm>
        </p:spPr>
        <p:txBody>
          <a:bodyPr/>
          <a:lstStyle/>
          <a:p>
            <a:r>
              <a:rPr lang="tr-TR" dirty="0">
                <a:solidFill>
                  <a:srgbClr val="FF0000"/>
                </a:solidFill>
                <a:latin typeface="Comic Sans MS" pitchFamily="66" charset="0"/>
              </a:rPr>
              <a:t>Namazın İnsana Kazandırdıkları</a:t>
            </a:r>
            <a:br>
              <a:rPr lang="tr-TR" dirty="0">
                <a:solidFill>
                  <a:srgbClr val="FF0000"/>
                </a:solidFill>
                <a:latin typeface="Comic Sans MS" pitchFamily="66" charset="0"/>
              </a:rPr>
            </a:br>
            <a:endParaRPr lang="tr-TR" dirty="0"/>
          </a:p>
        </p:txBody>
      </p:sp>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D1456E15-0A62-4DCB-BE8C-0501A2B86FCB}"/>
              </a:ext>
            </a:extLst>
          </p:cNvPr>
          <p:cNvSpPr>
            <a:spLocks noGrp="1"/>
          </p:cNvSpPr>
          <p:nvPr>
            <p:ph type="title"/>
          </p:nvPr>
        </p:nvSpPr>
        <p:spPr>
          <a:xfrm>
            <a:off x="1451579" y="804519"/>
            <a:ext cx="9603275" cy="3144026"/>
          </a:xfrm>
        </p:spPr>
        <p:txBody>
          <a:bodyPr>
            <a:noAutofit/>
          </a:bodyPr>
          <a:lstStyle/>
          <a:p>
            <a:pPr algn="ctr"/>
            <a:r>
              <a:rPr lang="tr-TR" sz="4000" u="sng" dirty="0">
                <a:solidFill>
                  <a:srgbClr val="FFFF00"/>
                </a:solidFill>
                <a:effectLst>
                  <a:outerShdw blurRad="38100" dist="38100" dir="2700000" algn="tl">
                    <a:srgbClr val="000000">
                      <a:alpha val="43137"/>
                    </a:srgbClr>
                  </a:outerShdw>
                </a:effectLst>
              </a:rPr>
              <a:t>DEVAMI GELECEK ;)</a:t>
            </a:r>
            <a:br>
              <a:rPr lang="tr-TR" sz="4000" u="sng" dirty="0">
                <a:solidFill>
                  <a:srgbClr val="FFFF00"/>
                </a:solidFill>
                <a:effectLst>
                  <a:outerShdw blurRad="38100" dist="38100" dir="2700000" algn="tl">
                    <a:srgbClr val="000000">
                      <a:alpha val="43137"/>
                    </a:srgbClr>
                  </a:outerShdw>
                </a:effectLst>
              </a:rPr>
            </a:br>
            <a:r>
              <a:rPr lang="tr-TR" sz="4000" u="sng" dirty="0">
                <a:solidFill>
                  <a:srgbClr val="FFFF00"/>
                </a:solidFill>
                <a:effectLst>
                  <a:outerShdw blurRad="38100" dist="38100" dir="2700000" algn="tl">
                    <a:srgbClr val="000000">
                      <a:alpha val="43137"/>
                    </a:srgbClr>
                  </a:outerShdw>
                </a:effectLst>
              </a:rPr>
              <a:t/>
            </a:r>
            <a:br>
              <a:rPr lang="tr-TR" sz="4000" u="sng" dirty="0">
                <a:solidFill>
                  <a:srgbClr val="FFFF00"/>
                </a:solidFill>
                <a:effectLst>
                  <a:outerShdw blurRad="38100" dist="38100" dir="2700000" algn="tl">
                    <a:srgbClr val="000000">
                      <a:alpha val="43137"/>
                    </a:srgbClr>
                  </a:outerShdw>
                </a:effectLst>
              </a:rPr>
            </a:br>
            <a:r>
              <a:rPr lang="tr-TR" sz="4000" u="sng" dirty="0">
                <a:solidFill>
                  <a:srgbClr val="FFFF00"/>
                </a:solidFill>
                <a:effectLst>
                  <a:outerShdw blurRad="38100" dist="38100" dir="2700000" algn="tl">
                    <a:srgbClr val="000000">
                      <a:alpha val="43137"/>
                    </a:srgbClr>
                  </a:outerShdw>
                </a:effectLst>
              </a:rPr>
              <a:t/>
            </a:r>
            <a:br>
              <a:rPr lang="tr-TR" sz="4000" u="sng" dirty="0">
                <a:solidFill>
                  <a:srgbClr val="FFFF00"/>
                </a:solidFill>
                <a:effectLst>
                  <a:outerShdw blurRad="38100" dist="38100" dir="2700000" algn="tl">
                    <a:srgbClr val="000000">
                      <a:alpha val="43137"/>
                    </a:srgbClr>
                  </a:outerShdw>
                </a:effectLst>
              </a:rPr>
            </a:br>
            <a:r>
              <a:rPr lang="tr-TR" sz="4000" u="sng" dirty="0">
                <a:solidFill>
                  <a:srgbClr val="FFFF00"/>
                </a:solidFill>
                <a:effectLst>
                  <a:outerShdw blurRad="38100" dist="38100" dir="2700000" algn="tl">
                    <a:srgbClr val="000000">
                      <a:alpha val="43137"/>
                    </a:srgbClr>
                  </a:outerShdw>
                </a:effectLst>
              </a:rPr>
              <a:t>DİNLEDİĞNİZ İÇİN TEŞEKKÜRLER </a:t>
            </a:r>
            <a:r>
              <a:rPr lang="tr-TR" sz="4000" u="sng" dirty="0">
                <a:solidFill>
                  <a:srgbClr val="FFFF00"/>
                </a:solidFill>
                <a:effectLst>
                  <a:outerShdw blurRad="38100" dist="38100" dir="2700000" algn="tl">
                    <a:srgbClr val="000000">
                      <a:alpha val="43137"/>
                    </a:srgbClr>
                  </a:outerShdw>
                </a:effectLst>
                <a:sym typeface="Wingdings" panose="05000000000000000000" pitchFamily="2" charset="2"/>
              </a:rPr>
              <a:t></a:t>
            </a:r>
            <a:endParaRPr lang="tr-TR" sz="4000" u="sng"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24583287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stretch>
            <a:fillRect/>
          </a:stretch>
        </p:blipFill>
        <p:spPr>
          <a:xfrm>
            <a:off x="947338" y="1377723"/>
            <a:ext cx="3564332" cy="35132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Unvan 1"/>
          <p:cNvSpPr>
            <a:spLocks noGrp="1"/>
          </p:cNvSpPr>
          <p:nvPr>
            <p:ph type="title"/>
          </p:nvPr>
        </p:nvSpPr>
        <p:spPr>
          <a:xfrm>
            <a:off x="146230" y="176776"/>
            <a:ext cx="6647255" cy="902516"/>
          </a:xfrm>
          <a:solidFill>
            <a:schemeClr val="accent1">
              <a:lumMod val="40000"/>
              <a:lumOff val="60000"/>
            </a:schemeClr>
          </a:solidFill>
          <a:ln>
            <a:noFill/>
          </a:ln>
        </p:spPr>
        <p:style>
          <a:lnRef idx="1">
            <a:schemeClr val="accent1"/>
          </a:lnRef>
          <a:fillRef idx="2">
            <a:schemeClr val="accent1"/>
          </a:fillRef>
          <a:effectRef idx="1">
            <a:schemeClr val="accent1"/>
          </a:effectRef>
          <a:fontRef idx="minor">
            <a:schemeClr val="dk1"/>
          </a:fontRef>
        </p:style>
        <p:txBody>
          <a:bodyPr>
            <a:normAutofit/>
          </a:bodyPr>
          <a:lstStyle/>
          <a:p>
            <a:pPr algn="ctr"/>
            <a:r>
              <a:rPr lang="tr-TR" sz="4000" dirty="0">
                <a:solidFill>
                  <a:schemeClr val="tx1"/>
                </a:solidFill>
              </a:rPr>
              <a:t>NAMAZ KİMLER FARZDIR?</a:t>
            </a:r>
          </a:p>
        </p:txBody>
      </p:sp>
      <p:pic>
        <p:nvPicPr>
          <p:cNvPr id="4098" name="Picture 2" descr="Niyet"/>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2564343"/>
            <a:ext cx="3407177" cy="4037507"/>
          </a:xfrm>
          <a:prstGeom prst="rect">
            <a:avLst/>
          </a:prstGeom>
          <a:noFill/>
          <a:extLst>
            <a:ext uri="{909E8E84-426E-40DD-AFC4-6F175D3DCCD1}">
              <a14:hiddenFill xmlns="" xmlns:a14="http://schemas.microsoft.com/office/drawing/2010/main">
                <a:solidFill>
                  <a:srgbClr val="FFFFFF"/>
                </a:solidFill>
              </a14:hiddenFill>
            </a:ext>
          </a:extLst>
        </p:spPr>
      </p:pic>
      <p:sp>
        <p:nvSpPr>
          <p:cNvPr id="3" name="Dikdörtgen 2"/>
          <p:cNvSpPr/>
          <p:nvPr/>
        </p:nvSpPr>
        <p:spPr>
          <a:xfrm>
            <a:off x="4671161" y="3040845"/>
            <a:ext cx="7202905" cy="2897467"/>
          </a:xfrm>
          <a:prstGeom prst="rect">
            <a:avLst/>
          </a:prstGeom>
          <a:solidFill>
            <a:schemeClr val="accent2">
              <a:lumMod val="60000"/>
              <a:lumOff val="40000"/>
            </a:schemeClr>
          </a:solidFill>
          <a:ln w="28575">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buFont typeface="Wingdings" panose="05000000000000000000" pitchFamily="2" charset="2"/>
              <a:buChar char="Ø"/>
            </a:pPr>
            <a:r>
              <a:rPr lang="tr-TR" sz="3600" dirty="0">
                <a:solidFill>
                  <a:schemeClr val="tx1"/>
                </a:solidFill>
              </a:rPr>
              <a:t>Akıllı (zihinsel engelli olmayan),</a:t>
            </a:r>
          </a:p>
          <a:p>
            <a:pPr marL="571500" indent="-571500">
              <a:buFont typeface="Wingdings" panose="05000000000000000000" pitchFamily="2" charset="2"/>
              <a:buChar char="Ø"/>
            </a:pPr>
            <a:r>
              <a:rPr lang="tr-TR" sz="3600" dirty="0">
                <a:solidFill>
                  <a:schemeClr val="tx1"/>
                </a:solidFill>
              </a:rPr>
              <a:t>Ergenlik çağına ulaşmış,</a:t>
            </a:r>
          </a:p>
          <a:p>
            <a:pPr marL="571500" indent="-571500">
              <a:buFont typeface="Wingdings" panose="05000000000000000000" pitchFamily="2" charset="2"/>
              <a:buChar char="Ø"/>
            </a:pPr>
            <a:r>
              <a:rPr lang="tr-TR" sz="3600" dirty="0">
                <a:solidFill>
                  <a:schemeClr val="tx1"/>
                </a:solidFill>
              </a:rPr>
              <a:t>Bütün Müslümanlara farzdır.</a:t>
            </a:r>
          </a:p>
        </p:txBody>
      </p:sp>
      <p:sp>
        <p:nvSpPr>
          <p:cNvPr id="11" name="Bükülü Ok 10"/>
          <p:cNvSpPr/>
          <p:nvPr/>
        </p:nvSpPr>
        <p:spPr>
          <a:xfrm rot="5400000">
            <a:off x="7308274" y="362047"/>
            <a:ext cx="2436207" cy="2711116"/>
          </a:xfrm>
          <a:prstGeom prst="bentArrow">
            <a:avLst>
              <a:gd name="adj1" fmla="val 16666"/>
              <a:gd name="adj2" fmla="val 25000"/>
              <a:gd name="adj3" fmla="val 26389"/>
              <a:gd name="adj4" fmla="val 27777"/>
            </a:avLst>
          </a:prstGeom>
          <a:solidFill>
            <a:srgbClr val="C6A9A5"/>
          </a:solidFill>
          <a:ln>
            <a:solidFill>
              <a:srgbClr val="C6A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extLst>
      <p:ext uri="{BB962C8B-B14F-4D97-AF65-F5344CB8AC3E}">
        <p14:creationId xmlns="" xmlns:p14="http://schemas.microsoft.com/office/powerpoint/2010/main" val="260788330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
                                            <p:txEl>
                                              <p:pRg st="0" end="0"/>
                                            </p:txEl>
                                          </p:spTgt>
                                        </p:tgtEl>
                                        <p:attrNameLst>
                                          <p:attrName>style.visibility</p:attrName>
                                        </p:attrNameLst>
                                      </p:cBhvr>
                                      <p:to>
                                        <p:strVal val="visible"/>
                                      </p:to>
                                    </p:set>
                                    <p:anim calcmode="lin" valueType="num">
                                      <p:cBhvr additive="base">
                                        <p:cTn id="3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3">
                                            <p:txEl>
                                              <p:pRg st="1" end="1"/>
                                            </p:txEl>
                                          </p:spTgt>
                                        </p:tgtEl>
                                        <p:attrNameLst>
                                          <p:attrName>style.visibility</p:attrName>
                                        </p:attrNameLst>
                                      </p:cBhvr>
                                      <p:to>
                                        <p:strVal val="visible"/>
                                      </p:to>
                                    </p:set>
                                    <p:anim calcmode="lin" valueType="num">
                                      <p:cBhvr additive="base">
                                        <p:cTn id="3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3">
                                            <p:txEl>
                                              <p:pRg st="2" end="2"/>
                                            </p:txEl>
                                          </p:spTgt>
                                        </p:tgtEl>
                                        <p:attrNameLst>
                                          <p:attrName>style.visibility</p:attrName>
                                        </p:attrNameLst>
                                      </p:cBhvr>
                                      <p:to>
                                        <p:strVal val="visible"/>
                                      </p:to>
                                    </p:set>
                                    <p:anim calcmode="lin" valueType="num">
                                      <p:cBhvr additive="base">
                                        <p:cTn id="4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 xmlns:a16="http://schemas.microsoft.com/office/drawing/2014/main" id="{0732FC38-41C9-4610-B69F-58FA602E57D1}"/>
              </a:ext>
            </a:extLst>
          </p:cNvPr>
          <p:cNvSpPr/>
          <p:nvPr/>
        </p:nvSpPr>
        <p:spPr>
          <a:xfrm>
            <a:off x="4082902" y="240975"/>
            <a:ext cx="7956278" cy="4331025"/>
          </a:xfrm>
          <a:prstGeom prst="roundRect">
            <a:avLst>
              <a:gd name="adj" fmla="val 1355"/>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Rounded Corners 10">
            <a:extLst>
              <a:ext uri="{FF2B5EF4-FFF2-40B4-BE49-F238E27FC236}">
                <a16:creationId xmlns="" xmlns:a16="http://schemas.microsoft.com/office/drawing/2014/main" id="{8B879C41-AD24-4E3D-BCF6-D4F039AD81F8}"/>
              </a:ext>
            </a:extLst>
          </p:cNvPr>
          <p:cNvSpPr/>
          <p:nvPr/>
        </p:nvSpPr>
        <p:spPr>
          <a:xfrm>
            <a:off x="6509268" y="4341313"/>
            <a:ext cx="3103545" cy="486737"/>
          </a:xfrm>
          <a:prstGeom prst="roundRect">
            <a:avLst>
              <a:gd name="adj" fmla="val 50000"/>
            </a:avLst>
          </a:prstGeom>
          <a:gradFill>
            <a:gsLst>
              <a:gs pos="0">
                <a:srgbClr val="D5378B"/>
              </a:gs>
              <a:gs pos="100000">
                <a:srgbClr val="D5378B"/>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3200" dirty="0">
                <a:solidFill>
                  <a:schemeClr val="bg1"/>
                </a:solidFill>
                <a:ea typeface="Calibri"/>
                <a:cs typeface="Calibri"/>
                <a:sym typeface="Calibri"/>
              </a:rPr>
              <a:t>Kur’an-ı Kerim</a:t>
            </a:r>
            <a:endParaRPr kumimoji="0" lang="tr-TR" sz="3200"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
        <p:nvSpPr>
          <p:cNvPr id="15" name="TextBox 14">
            <a:extLst>
              <a:ext uri="{FF2B5EF4-FFF2-40B4-BE49-F238E27FC236}">
                <a16:creationId xmlns="" xmlns:a16="http://schemas.microsoft.com/office/drawing/2014/main" id="{EB61385D-443A-4F62-A8FF-2D0A4AE53723}"/>
              </a:ext>
            </a:extLst>
          </p:cNvPr>
          <p:cNvSpPr txBox="1"/>
          <p:nvPr/>
        </p:nvSpPr>
        <p:spPr>
          <a:xfrm>
            <a:off x="4054870" y="240975"/>
            <a:ext cx="7984310" cy="4093428"/>
          </a:xfrm>
          <a:prstGeom prst="rect">
            <a:avLst/>
          </a:prstGeom>
          <a:noFill/>
        </p:spPr>
        <p:txBody>
          <a:bodyPr wrap="square" rtlCol="0">
            <a:spAutoFit/>
          </a:bodyPr>
          <a:lstStyle/>
          <a:p>
            <a:pPr algn="just"/>
            <a:r>
              <a:rPr lang="tr-TR" sz="3600" dirty="0"/>
              <a:t>“…Namazı dosdoğru kılın; çünkü namaz müminler üzerine vakitleri belli bir farzdır.”</a:t>
            </a:r>
          </a:p>
          <a:p>
            <a:pPr algn="r"/>
            <a:r>
              <a:rPr lang="tr-TR" sz="3600" dirty="0"/>
              <a:t>Nisâ suresi, 103. ayet.</a:t>
            </a:r>
          </a:p>
          <a:p>
            <a:r>
              <a:rPr lang="tr-TR" sz="3600" dirty="0"/>
              <a:t>“...Namazı kılın; zekâtı verin ve Allah’a sımsıkı sarılın. ”</a:t>
            </a:r>
          </a:p>
          <a:p>
            <a:pPr algn="r"/>
            <a:r>
              <a:rPr lang="tr-TR" sz="3600" dirty="0"/>
              <a:t>Hac suresi, 78. ayet</a:t>
            </a:r>
            <a:r>
              <a:rPr lang="tr-TR" sz="4400" dirty="0"/>
              <a:t>. </a:t>
            </a:r>
          </a:p>
        </p:txBody>
      </p:sp>
      <p:sp>
        <p:nvSpPr>
          <p:cNvPr id="22" name="Teacher"/>
          <p:cNvSpPr/>
          <p:nvPr/>
        </p:nvSpPr>
        <p:spPr>
          <a:xfrm>
            <a:off x="4200889" y="5084101"/>
            <a:ext cx="7761822" cy="1200329"/>
          </a:xfrm>
          <a:prstGeom prst="rect">
            <a:avLst/>
          </a:prstGeom>
          <a:solidFill>
            <a:srgbClr val="008080"/>
          </a:solidFill>
          <a:effectLst>
            <a:outerShdw blurRad="50800" dist="38100" dir="10800000" algn="r" rotWithShape="0">
              <a:prstClr val="black">
                <a:alpha val="40000"/>
              </a:prstClr>
            </a:outerShdw>
          </a:effectLst>
        </p:spPr>
        <p:txBody>
          <a:bodyPr wrap="square" lIns="91440" tIns="45720" rIns="91440" bIns="45720" anchor="ctr">
            <a:spAutoFit/>
          </a:bodyPr>
          <a:lstStyle/>
          <a:p>
            <a:pPr algn="ctr"/>
            <a:r>
              <a:rPr lang="tr-TR" sz="3600" dirty="0">
                <a:solidFill>
                  <a:schemeClr val="bg1"/>
                </a:solidFill>
              </a:rPr>
              <a:t>Ayetlerde namazla ilgili anlatmak istenilen mesajlar nelerdir?</a:t>
            </a:r>
          </a:p>
        </p:txBody>
      </p:sp>
      <p:pic>
        <p:nvPicPr>
          <p:cNvPr id="13" name="Resim 12"/>
          <p:cNvPicPr>
            <a:picLocks noChangeAspect="1"/>
          </p:cNvPicPr>
          <p:nvPr/>
        </p:nvPicPr>
        <p:blipFill>
          <a:blip r:embed="rId2" cstate="print"/>
          <a:stretch>
            <a:fillRect/>
          </a:stretch>
        </p:blipFill>
        <p:spPr>
          <a:xfrm>
            <a:off x="115614" y="240975"/>
            <a:ext cx="3765270" cy="4331025"/>
          </a:xfrm>
          <a:prstGeom prst="roundRect">
            <a:avLst>
              <a:gd name="adj" fmla="val 4167"/>
            </a:avLst>
          </a:prstGeom>
          <a:solidFill>
            <a:srgbClr val="FFFFFF"/>
          </a:solidFill>
          <a:ln w="3175" cap="sq">
            <a:solidFill>
              <a:schemeClr val="accent1"/>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 xmlns:p14="http://schemas.microsoft.com/office/powerpoint/2010/main" val="424424847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2">
                                            <p:bg/>
                                          </p:spTgt>
                                        </p:tgtEl>
                                        <p:attrNameLst>
                                          <p:attrName>style.visibility</p:attrName>
                                        </p:attrNameLst>
                                      </p:cBhvr>
                                      <p:to>
                                        <p:strVal val="visible"/>
                                      </p:to>
                                    </p:set>
                                    <p:animEffect transition="in" filter="wipe(down)">
                                      <p:cBhvr>
                                        <p:cTn id="19" dur="500"/>
                                        <p:tgtEl>
                                          <p:spTgt spid="22">
                                            <p:bg/>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2">
                                            <p:txEl>
                                              <p:pRg st="0" end="0"/>
                                            </p:txEl>
                                          </p:spTgt>
                                        </p:tgtEl>
                                        <p:attrNameLst>
                                          <p:attrName>style.visibility</p:attrName>
                                        </p:attrNameLst>
                                      </p:cBhvr>
                                      <p:to>
                                        <p:strVal val="visible"/>
                                      </p:to>
                                    </p:set>
                                    <p:animEffect transition="in" filter="wipe(left)">
                                      <p:cBhvr>
                                        <p:cTn id="23"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5" grpId="0"/>
      <p:bldP spid="22" grpId="0" uiExpand="1" build="allAtOnce"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Shape 9">
            <a:extLst>
              <a:ext uri="{FF2B5EF4-FFF2-40B4-BE49-F238E27FC236}">
                <a16:creationId xmlns="" xmlns:a16="http://schemas.microsoft.com/office/drawing/2014/main" id="{458E4523-78B8-494A-84F8-74E625BB4764}"/>
              </a:ext>
            </a:extLst>
          </p:cNvPr>
          <p:cNvSpPr/>
          <p:nvPr/>
        </p:nvSpPr>
        <p:spPr>
          <a:xfrm flipH="1">
            <a:off x="4924296" y="159977"/>
            <a:ext cx="7207047" cy="4361216"/>
          </a:xfrm>
          <a:custGeom>
            <a:avLst/>
            <a:gdLst>
              <a:gd name="connsiteX0" fmla="*/ 7449380 w 8140150"/>
              <a:gd name="connsiteY0" fmla="*/ 0 h 1524000"/>
              <a:gd name="connsiteX1" fmla="*/ 4070075 w 8140150"/>
              <a:gd name="connsiteY1" fmla="*/ 0 h 1524000"/>
              <a:gd name="connsiteX2" fmla="*/ 690770 w 8140150"/>
              <a:gd name="connsiteY2" fmla="*/ 0 h 1524000"/>
              <a:gd name="connsiteX3" fmla="*/ 385970 w 8140150"/>
              <a:gd name="connsiteY3" fmla="*/ 304800 h 1524000"/>
              <a:gd name="connsiteX4" fmla="*/ 385970 w 8140150"/>
              <a:gd name="connsiteY4" fmla="*/ 376030 h 1524000"/>
              <a:gd name="connsiteX5" fmla="*/ 0 w 8140150"/>
              <a:gd name="connsiteY5" fmla="*/ 762000 h 1524000"/>
              <a:gd name="connsiteX6" fmla="*/ 385970 w 8140150"/>
              <a:gd name="connsiteY6" fmla="*/ 1147970 h 1524000"/>
              <a:gd name="connsiteX7" fmla="*/ 385970 w 8140150"/>
              <a:gd name="connsiteY7" fmla="*/ 1219200 h 1524000"/>
              <a:gd name="connsiteX8" fmla="*/ 690770 w 8140150"/>
              <a:gd name="connsiteY8" fmla="*/ 1524000 h 1524000"/>
              <a:gd name="connsiteX9" fmla="*/ 4070075 w 8140150"/>
              <a:gd name="connsiteY9" fmla="*/ 1524000 h 1524000"/>
              <a:gd name="connsiteX10" fmla="*/ 7449380 w 8140150"/>
              <a:gd name="connsiteY10" fmla="*/ 1524000 h 1524000"/>
              <a:gd name="connsiteX11" fmla="*/ 7754180 w 8140150"/>
              <a:gd name="connsiteY11" fmla="*/ 1219200 h 1524000"/>
              <a:gd name="connsiteX12" fmla="*/ 7754180 w 8140150"/>
              <a:gd name="connsiteY12" fmla="*/ 1147970 h 1524000"/>
              <a:gd name="connsiteX13" fmla="*/ 8140150 w 8140150"/>
              <a:gd name="connsiteY13" fmla="*/ 762000 h 1524000"/>
              <a:gd name="connsiteX14" fmla="*/ 7754180 w 8140150"/>
              <a:gd name="connsiteY14" fmla="*/ 376030 h 1524000"/>
              <a:gd name="connsiteX15" fmla="*/ 7754180 w 8140150"/>
              <a:gd name="connsiteY15" fmla="*/ 304800 h 1524000"/>
              <a:gd name="connsiteX16" fmla="*/ 7449380 w 8140150"/>
              <a:gd name="connsiteY16" fmla="*/ 0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40150" h="1524000">
                <a:moveTo>
                  <a:pt x="7449380" y="0"/>
                </a:moveTo>
                <a:lnTo>
                  <a:pt x="4070075" y="0"/>
                </a:lnTo>
                <a:lnTo>
                  <a:pt x="690770" y="0"/>
                </a:lnTo>
                <a:cubicBezTo>
                  <a:pt x="690770" y="168336"/>
                  <a:pt x="554306" y="304800"/>
                  <a:pt x="385970" y="304800"/>
                </a:cubicBezTo>
                <a:lnTo>
                  <a:pt x="385970" y="376030"/>
                </a:lnTo>
                <a:cubicBezTo>
                  <a:pt x="172805" y="376030"/>
                  <a:pt x="0" y="548835"/>
                  <a:pt x="0" y="762000"/>
                </a:cubicBezTo>
                <a:cubicBezTo>
                  <a:pt x="0" y="975165"/>
                  <a:pt x="172805" y="1147970"/>
                  <a:pt x="385970" y="1147970"/>
                </a:cubicBezTo>
                <a:lnTo>
                  <a:pt x="385970" y="1219200"/>
                </a:lnTo>
                <a:cubicBezTo>
                  <a:pt x="554306" y="1219200"/>
                  <a:pt x="690770" y="1355664"/>
                  <a:pt x="690770" y="1524000"/>
                </a:cubicBezTo>
                <a:lnTo>
                  <a:pt x="4070075" y="1524000"/>
                </a:lnTo>
                <a:lnTo>
                  <a:pt x="7449380" y="1524000"/>
                </a:lnTo>
                <a:cubicBezTo>
                  <a:pt x="7449380" y="1355664"/>
                  <a:pt x="7585844" y="1219200"/>
                  <a:pt x="7754180" y="1219200"/>
                </a:cubicBezTo>
                <a:lnTo>
                  <a:pt x="7754180" y="1147970"/>
                </a:lnTo>
                <a:cubicBezTo>
                  <a:pt x="7967345" y="1147970"/>
                  <a:pt x="8140150" y="975165"/>
                  <a:pt x="8140150" y="762000"/>
                </a:cubicBezTo>
                <a:cubicBezTo>
                  <a:pt x="8140150" y="548835"/>
                  <a:pt x="7967345" y="376030"/>
                  <a:pt x="7754180" y="376030"/>
                </a:cubicBezTo>
                <a:lnTo>
                  <a:pt x="7754180" y="304800"/>
                </a:lnTo>
                <a:cubicBezTo>
                  <a:pt x="7585844" y="304800"/>
                  <a:pt x="7449380" y="168336"/>
                  <a:pt x="7449380" y="0"/>
                </a:cubicBezTo>
                <a:close/>
              </a:path>
            </a:pathLst>
          </a:custGeom>
          <a:solidFill>
            <a:schemeClr val="accent1">
              <a:lumMod val="40000"/>
              <a:lumOff val="60000"/>
            </a:schemeClr>
          </a:solidFill>
          <a:ln>
            <a:solidFill>
              <a:srgbClr val="F057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19">
            <a:extLst>
              <a:ext uri="{FF2B5EF4-FFF2-40B4-BE49-F238E27FC236}">
                <a16:creationId xmlns="" xmlns:a16="http://schemas.microsoft.com/office/drawing/2014/main" id="{0AD23D73-F917-4DB1-A8CF-10BF8D716C04}"/>
              </a:ext>
            </a:extLst>
          </p:cNvPr>
          <p:cNvSpPr txBox="1"/>
          <p:nvPr/>
        </p:nvSpPr>
        <p:spPr>
          <a:xfrm>
            <a:off x="5273343" y="355426"/>
            <a:ext cx="6508955" cy="3970318"/>
          </a:xfrm>
          <a:prstGeom prst="rect">
            <a:avLst/>
          </a:prstGeom>
          <a:noFill/>
        </p:spPr>
        <p:txBody>
          <a:bodyPr wrap="square" rtlCol="0">
            <a:spAutoFit/>
          </a:bodyPr>
          <a:lstStyle/>
          <a:p>
            <a:pPr algn="ctr"/>
            <a:r>
              <a:rPr lang="tr-TR" sz="2800" dirty="0"/>
              <a:t>“</a:t>
            </a:r>
            <a:r>
              <a:rPr lang="tr-TR" sz="3600" dirty="0"/>
              <a:t>Kıyamet gününde kulun hesaba çekileceği ilk ameli onun namazıdır. Eğer namazı düzgün olursa diğer hesapları iyi gider ve kazançlı çıkar. Namazı düzgün olmazsa kaybeder ve zararlı çıkar...”</a:t>
            </a:r>
          </a:p>
        </p:txBody>
      </p:sp>
      <p:sp>
        <p:nvSpPr>
          <p:cNvPr id="7" name="Yuvarlatılmış Dikdörtgen 6"/>
          <p:cNvSpPr/>
          <p:nvPr/>
        </p:nvSpPr>
        <p:spPr>
          <a:xfrm>
            <a:off x="6170518" y="4394293"/>
            <a:ext cx="4491790" cy="582947"/>
          </a:xfrm>
          <a:prstGeom prst="roundRect">
            <a:avLst>
              <a:gd name="adj" fmla="val 13370"/>
            </a:avLst>
          </a:prstGeom>
          <a:solidFill>
            <a:srgbClr val="FFFF00"/>
          </a:solidFill>
          <a:ln>
            <a:solidFill>
              <a:srgbClr val="F057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a:solidFill>
                  <a:schemeClr val="tx1"/>
                </a:solidFill>
              </a:rPr>
              <a:t>Hz. Muhammed (sav)</a:t>
            </a:r>
          </a:p>
        </p:txBody>
      </p:sp>
      <p:sp>
        <p:nvSpPr>
          <p:cNvPr id="8" name="Sağa Bükülü Ok 7"/>
          <p:cNvSpPr/>
          <p:nvPr/>
        </p:nvSpPr>
        <p:spPr>
          <a:xfrm>
            <a:off x="187942" y="2630130"/>
            <a:ext cx="2117732" cy="3837167"/>
          </a:xfrm>
          <a:prstGeom prst="curvedRightArrow">
            <a:avLst/>
          </a:prstGeom>
          <a:solidFill>
            <a:srgbClr val="FFFF00"/>
          </a:solidFill>
          <a:ln>
            <a:solidFill>
              <a:srgbClr val="F0575E"/>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tr-TR">
              <a:solidFill>
                <a:schemeClr val="tx1"/>
              </a:solidFill>
            </a:endParaRPr>
          </a:p>
        </p:txBody>
      </p:sp>
      <p:sp>
        <p:nvSpPr>
          <p:cNvPr id="9" name="Google Shape;194;p23"/>
          <p:cNvSpPr/>
          <p:nvPr/>
        </p:nvSpPr>
        <p:spPr>
          <a:xfrm>
            <a:off x="2513779" y="5260259"/>
            <a:ext cx="9268519" cy="1307689"/>
          </a:xfrm>
          <a:prstGeom prst="roundRect">
            <a:avLst>
              <a:gd name="adj" fmla="val 24562"/>
            </a:avLst>
          </a:prstGeom>
          <a:solidFill>
            <a:srgbClr val="F0575E"/>
          </a:solidFill>
          <a:ln>
            <a:solidFill>
              <a:srgbClr val="F0575E"/>
            </a:solidFill>
            <a:headEnd type="none" w="sm" len="sm"/>
            <a:tailEnd type="none" w="sm" len="sm"/>
          </a:ln>
        </p:spPr>
        <p:style>
          <a:lnRef idx="1">
            <a:schemeClr val="accent1"/>
          </a:lnRef>
          <a:fillRef idx="2">
            <a:schemeClr val="accent1"/>
          </a:fillRef>
          <a:effectRef idx="1">
            <a:schemeClr val="accent1"/>
          </a:effectRef>
          <a:fontRef idx="minor">
            <a:schemeClr val="dk1"/>
          </a:fontRef>
        </p:style>
        <p:txBody>
          <a:bodyPr spcFirstLastPara="1" wrap="square" lIns="91425" tIns="45700" rIns="91425" bIns="45700" anchor="ctr" anchorCtr="0">
            <a:noAutofit/>
          </a:bodyPr>
          <a:lstStyle/>
          <a:p>
            <a:pPr algn="ctr"/>
            <a:r>
              <a:rPr lang="tr-TR" sz="4000" dirty="0">
                <a:solidFill>
                  <a:schemeClr val="bg1"/>
                </a:solidFill>
              </a:rPr>
              <a:t>Hadiste namazla ilgili verilmek istenilen mesaj nedir?</a:t>
            </a:r>
          </a:p>
        </p:txBody>
      </p:sp>
      <p:pic>
        <p:nvPicPr>
          <p:cNvPr id="11" name="Resim 10"/>
          <p:cNvPicPr>
            <a:picLocks noChangeAspect="1"/>
          </p:cNvPicPr>
          <p:nvPr/>
        </p:nvPicPr>
        <p:blipFill>
          <a:blip r:embed="rId2" cstate="print"/>
          <a:stretch>
            <a:fillRect/>
          </a:stretch>
        </p:blipFill>
        <p:spPr>
          <a:xfrm>
            <a:off x="57105" y="115282"/>
            <a:ext cx="4392975" cy="4861958"/>
          </a:xfrm>
          <a:prstGeom prst="rect">
            <a:avLst/>
          </a:prstGeom>
          <a:ln w="38100" cap="sq">
            <a:noFill/>
            <a:prstDash val="solid"/>
            <a:miter lim="800000"/>
          </a:ln>
          <a:effectLst>
            <a:outerShdw blurRad="50800" dist="38100" dir="2700000" algn="tl" rotWithShape="0">
              <a:srgbClr val="000000">
                <a:alpha val="43000"/>
              </a:srgbClr>
            </a:outerShdw>
          </a:effectLst>
        </p:spPr>
      </p:pic>
    </p:spTree>
    <p:extLst>
      <p:ext uri="{BB962C8B-B14F-4D97-AF65-F5344CB8AC3E}">
        <p14:creationId xmlns="" xmlns:p14="http://schemas.microsoft.com/office/powerpoint/2010/main" val="3805292523"/>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up)">
                                      <p:cBhvr>
                                        <p:cTn id="20" dur="500"/>
                                        <p:tgtEl>
                                          <p:spTgt spid="8"/>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tx2">
                <a:lumMod val="40000"/>
                <a:lumOff val="60000"/>
              </a:schemeClr>
            </a:gs>
            <a:gs pos="0">
              <a:schemeClr val="tx2">
                <a:lumMod val="20000"/>
                <a:lumOff val="80000"/>
              </a:schemeClr>
            </a:gs>
          </a:gsLst>
          <a:path path="circle">
            <a:fillToRect l="50000" t="50000" r="50000" b="50000"/>
          </a:path>
          <a:tileRect/>
        </a:gradFill>
        <a:effectLst/>
      </p:bgPr>
    </p:bg>
    <p:spTree>
      <p:nvGrpSpPr>
        <p:cNvPr id="1" name=""/>
        <p:cNvGrpSpPr/>
        <p:nvPr/>
      </p:nvGrpSpPr>
      <p:grpSpPr>
        <a:xfrm>
          <a:off x="0" y="0"/>
          <a:ext cx="0" cy="0"/>
          <a:chOff x="0" y="0"/>
          <a:chExt cx="0" cy="0"/>
        </a:xfrm>
      </p:grpSpPr>
      <p:cxnSp>
        <p:nvCxnSpPr>
          <p:cNvPr id="19" name="Düz Bağlayıcı 18"/>
          <p:cNvCxnSpPr>
            <a:stCxn id="2" idx="2"/>
          </p:cNvCxnSpPr>
          <p:nvPr/>
        </p:nvCxnSpPr>
        <p:spPr>
          <a:xfrm flipH="1">
            <a:off x="4805185" y="629160"/>
            <a:ext cx="1394740" cy="1359636"/>
          </a:xfrm>
          <a:prstGeom prst="line">
            <a:avLst/>
          </a:prstGeom>
          <a:ln w="38100">
            <a:solidFill>
              <a:srgbClr val="00B3AF"/>
            </a:solidFill>
          </a:ln>
        </p:spPr>
        <p:style>
          <a:lnRef idx="1">
            <a:schemeClr val="accent1"/>
          </a:lnRef>
          <a:fillRef idx="0">
            <a:schemeClr val="accent1"/>
          </a:fillRef>
          <a:effectRef idx="0">
            <a:schemeClr val="accent1"/>
          </a:effectRef>
          <a:fontRef idx="minor">
            <a:schemeClr val="tx1"/>
          </a:fontRef>
        </p:style>
      </p:cxnSp>
      <p:cxnSp>
        <p:nvCxnSpPr>
          <p:cNvPr id="38" name="Düz Bağlayıcı 37"/>
          <p:cNvCxnSpPr>
            <a:endCxn id="6" idx="0"/>
          </p:cNvCxnSpPr>
          <p:nvPr/>
        </p:nvCxnSpPr>
        <p:spPr>
          <a:xfrm flipH="1">
            <a:off x="1772103" y="226064"/>
            <a:ext cx="2929106" cy="1359276"/>
          </a:xfrm>
          <a:prstGeom prst="line">
            <a:avLst/>
          </a:prstGeom>
          <a:ln w="38100">
            <a:solidFill>
              <a:srgbClr val="00B3AF"/>
            </a:solidFill>
          </a:ln>
        </p:spPr>
        <p:style>
          <a:lnRef idx="1">
            <a:schemeClr val="accent1"/>
          </a:lnRef>
          <a:fillRef idx="0">
            <a:schemeClr val="accent1"/>
          </a:fillRef>
          <a:effectRef idx="0">
            <a:schemeClr val="accent1"/>
          </a:effectRef>
          <a:fontRef idx="minor">
            <a:schemeClr val="tx1"/>
          </a:fontRef>
        </p:style>
      </p:cxnSp>
      <p:cxnSp>
        <p:nvCxnSpPr>
          <p:cNvPr id="51" name="Düz Bağlayıcı 50"/>
          <p:cNvCxnSpPr>
            <a:stCxn id="2" idx="2"/>
          </p:cNvCxnSpPr>
          <p:nvPr/>
        </p:nvCxnSpPr>
        <p:spPr>
          <a:xfrm>
            <a:off x="6199925" y="629160"/>
            <a:ext cx="1056295" cy="1097255"/>
          </a:xfrm>
          <a:prstGeom prst="line">
            <a:avLst/>
          </a:prstGeom>
          <a:ln w="38100">
            <a:solidFill>
              <a:srgbClr val="00B3AF"/>
            </a:solidFill>
          </a:ln>
        </p:spPr>
        <p:style>
          <a:lnRef idx="1">
            <a:schemeClr val="accent1"/>
          </a:lnRef>
          <a:fillRef idx="0">
            <a:schemeClr val="accent1"/>
          </a:fillRef>
          <a:effectRef idx="0">
            <a:schemeClr val="accent1"/>
          </a:effectRef>
          <a:fontRef idx="minor">
            <a:schemeClr val="tx1"/>
          </a:fontRef>
        </p:style>
      </p:cxnSp>
      <p:cxnSp>
        <p:nvCxnSpPr>
          <p:cNvPr id="54" name="Düz Bağlayıcı 53"/>
          <p:cNvCxnSpPr>
            <a:endCxn id="23" idx="0"/>
          </p:cNvCxnSpPr>
          <p:nvPr/>
        </p:nvCxnSpPr>
        <p:spPr>
          <a:xfrm>
            <a:off x="7732386" y="226064"/>
            <a:ext cx="2540456" cy="1398562"/>
          </a:xfrm>
          <a:prstGeom prst="line">
            <a:avLst/>
          </a:prstGeom>
          <a:ln w="38100">
            <a:solidFill>
              <a:srgbClr val="00B3AF"/>
            </a:solidFill>
          </a:ln>
        </p:spPr>
        <p:style>
          <a:lnRef idx="1">
            <a:schemeClr val="accent1"/>
          </a:lnRef>
          <a:fillRef idx="0">
            <a:schemeClr val="accent1"/>
          </a:fillRef>
          <a:effectRef idx="0">
            <a:schemeClr val="accent1"/>
          </a:effectRef>
          <a:fontRef idx="minor">
            <a:schemeClr val="tx1"/>
          </a:fontRef>
        </p:style>
      </p:cxnSp>
      <p:sp>
        <p:nvSpPr>
          <p:cNvPr id="4" name="Rectangle: Rounded Corners 3">
            <a:extLst>
              <a:ext uri="{FF2B5EF4-FFF2-40B4-BE49-F238E27FC236}">
                <a16:creationId xmlns="" xmlns:a16="http://schemas.microsoft.com/office/drawing/2014/main" id="{2C18E4B6-3085-47EA-B044-544B1EC38E7D}"/>
              </a:ext>
            </a:extLst>
          </p:cNvPr>
          <p:cNvSpPr/>
          <p:nvPr/>
        </p:nvSpPr>
        <p:spPr>
          <a:xfrm>
            <a:off x="726798" y="2483585"/>
            <a:ext cx="2191240" cy="3578457"/>
          </a:xfrm>
          <a:prstGeom prst="roundRect">
            <a:avLst/>
          </a:prstGeom>
          <a:noFill/>
          <a:ln w="101600">
            <a:gradFill>
              <a:gsLst>
                <a:gs pos="0">
                  <a:srgbClr val="9900CC"/>
                </a:gs>
                <a:gs pos="100000">
                  <a:srgbClr val="CC0066"/>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a:extLst>
              <a:ext uri="{FF2B5EF4-FFF2-40B4-BE49-F238E27FC236}">
                <a16:creationId xmlns="" xmlns:a16="http://schemas.microsoft.com/office/drawing/2014/main" id="{93DED74B-93A2-4BA8-8C3E-2ED59409F3AF}"/>
              </a:ext>
            </a:extLst>
          </p:cNvPr>
          <p:cNvSpPr/>
          <p:nvPr/>
        </p:nvSpPr>
        <p:spPr>
          <a:xfrm>
            <a:off x="1013926" y="1585340"/>
            <a:ext cx="1516354" cy="1516354"/>
          </a:xfrm>
          <a:prstGeom prst="ellipse">
            <a:avLst/>
          </a:prstGeom>
          <a:gradFill>
            <a:gsLst>
              <a:gs pos="0">
                <a:srgbClr val="9900CC"/>
              </a:gs>
              <a:gs pos="100000">
                <a:srgbClr val="CC006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 xmlns:a16="http://schemas.microsoft.com/office/drawing/2014/main" id="{5D3A5CA1-3701-498B-A645-1C0567331B30}"/>
              </a:ext>
            </a:extLst>
          </p:cNvPr>
          <p:cNvSpPr txBox="1"/>
          <p:nvPr/>
        </p:nvSpPr>
        <p:spPr>
          <a:xfrm>
            <a:off x="1043087" y="3164282"/>
            <a:ext cx="137863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800" b="1" i="0" u="none" strike="noStrike" kern="1200" cap="none" spc="0" normalizeH="0" baseline="0" noProof="0" dirty="0">
                <a:ln>
                  <a:noFill/>
                </a:ln>
                <a:solidFill>
                  <a:srgbClr val="CC0066"/>
                </a:solidFill>
                <a:effectLst/>
                <a:uLnTx/>
                <a:uFillTx/>
                <a:latin typeface="Calibri" panose="020F0502020204030204"/>
                <a:ea typeface="+mn-ea"/>
                <a:cs typeface="+mn-cs"/>
              </a:rPr>
              <a:t>1</a:t>
            </a:r>
            <a:endParaRPr kumimoji="0" lang="en-US" sz="4800" b="1" i="0" u="none" strike="noStrike" kern="1200" cap="none" spc="0" normalizeH="0" baseline="0" noProof="0" dirty="0">
              <a:ln>
                <a:noFill/>
              </a:ln>
              <a:solidFill>
                <a:srgbClr val="CC0066"/>
              </a:solidFill>
              <a:effectLst/>
              <a:uLnTx/>
              <a:uFillTx/>
              <a:latin typeface="Calibri" panose="020F0502020204030204"/>
              <a:ea typeface="+mn-ea"/>
              <a:cs typeface="+mn-cs"/>
            </a:endParaRPr>
          </a:p>
        </p:txBody>
      </p:sp>
      <p:sp>
        <p:nvSpPr>
          <p:cNvPr id="9" name="TextBox 8">
            <a:extLst>
              <a:ext uri="{FF2B5EF4-FFF2-40B4-BE49-F238E27FC236}">
                <a16:creationId xmlns="" xmlns:a16="http://schemas.microsoft.com/office/drawing/2014/main" id="{8BF2E0E1-0E12-4885-81D3-40F4AB42CB5D}"/>
              </a:ext>
            </a:extLst>
          </p:cNvPr>
          <p:cNvSpPr txBox="1"/>
          <p:nvPr/>
        </p:nvSpPr>
        <p:spPr>
          <a:xfrm>
            <a:off x="571896" y="3826285"/>
            <a:ext cx="242203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rPr>
              <a:t>İslam’ın </a:t>
            </a:r>
            <a:r>
              <a:rPr kumimoji="0" lang="tr-TR" sz="2800" b="1" i="0" u="sng" strike="noStrike" kern="1200" cap="none" spc="0" normalizeH="0" baseline="0" noProof="0" dirty="0">
                <a:ln>
                  <a:noFill/>
                </a:ln>
                <a:solidFill>
                  <a:srgbClr val="C00000"/>
                </a:solidFill>
                <a:effectLst/>
                <a:uLnTx/>
                <a:uFillTx/>
                <a:latin typeface="Calibri" panose="020F0502020204030204"/>
                <a:ea typeface="+mn-ea"/>
                <a:cs typeface="+mn-cs"/>
              </a:rPr>
              <a:t>beş</a:t>
            </a:r>
            <a:r>
              <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rPr>
              <a:t> şartından biri</a:t>
            </a:r>
          </a:p>
        </p:txBody>
      </p:sp>
      <p:sp>
        <p:nvSpPr>
          <p:cNvPr id="10" name="Rectangle: Rounded Corners 9">
            <a:extLst>
              <a:ext uri="{FF2B5EF4-FFF2-40B4-BE49-F238E27FC236}">
                <a16:creationId xmlns="" xmlns:a16="http://schemas.microsoft.com/office/drawing/2014/main" id="{BB35ABCA-D5D0-42CE-B6B3-39BADFEDABEF}"/>
              </a:ext>
            </a:extLst>
          </p:cNvPr>
          <p:cNvSpPr/>
          <p:nvPr/>
        </p:nvSpPr>
        <p:spPr>
          <a:xfrm>
            <a:off x="3281061" y="2464952"/>
            <a:ext cx="2590368" cy="3597090"/>
          </a:xfrm>
          <a:prstGeom prst="roundRect">
            <a:avLst/>
          </a:prstGeom>
          <a:noFill/>
          <a:ln w="101600">
            <a:gradFill>
              <a:gsLst>
                <a:gs pos="0">
                  <a:srgbClr val="3366CC"/>
                </a:gs>
                <a:gs pos="100000">
                  <a:srgbClr val="000066"/>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 xmlns:a16="http://schemas.microsoft.com/office/drawing/2014/main" id="{3A5B86C2-6C75-40A0-AE99-DC40EA58E676}"/>
              </a:ext>
            </a:extLst>
          </p:cNvPr>
          <p:cNvSpPr/>
          <p:nvPr/>
        </p:nvSpPr>
        <p:spPr>
          <a:xfrm>
            <a:off x="3957374" y="1718189"/>
            <a:ext cx="1516354" cy="1516354"/>
          </a:xfrm>
          <a:prstGeom prst="ellipse">
            <a:avLst/>
          </a:prstGeom>
          <a:gradFill>
            <a:gsLst>
              <a:gs pos="0">
                <a:srgbClr val="3366CC"/>
              </a:gs>
              <a:gs pos="100000">
                <a:srgbClr val="00006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 xmlns:a16="http://schemas.microsoft.com/office/drawing/2014/main" id="{F7F43A5F-A70A-4D55-BC2E-5126A8DE245C}"/>
              </a:ext>
            </a:extLst>
          </p:cNvPr>
          <p:cNvSpPr txBox="1"/>
          <p:nvPr/>
        </p:nvSpPr>
        <p:spPr>
          <a:xfrm>
            <a:off x="3991264" y="3195059"/>
            <a:ext cx="1378633"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400" b="1" i="0" u="none" strike="noStrike" kern="1200" cap="none" spc="0" normalizeH="0" baseline="0" noProof="0" dirty="0">
                <a:ln>
                  <a:noFill/>
                </a:ln>
                <a:solidFill>
                  <a:srgbClr val="000066"/>
                </a:solidFill>
                <a:effectLst/>
                <a:uLnTx/>
                <a:uFillTx/>
                <a:latin typeface="Calibri" panose="020F0502020204030204"/>
                <a:ea typeface="+mn-ea"/>
                <a:cs typeface="+mn-cs"/>
              </a:rPr>
              <a:t>2</a:t>
            </a:r>
            <a:endParaRPr kumimoji="0" lang="en-US" sz="4400" b="1" i="0" u="none" strike="noStrike" kern="1200" cap="none" spc="0" normalizeH="0" baseline="0" noProof="0" dirty="0">
              <a:ln>
                <a:noFill/>
              </a:ln>
              <a:solidFill>
                <a:srgbClr val="000066"/>
              </a:solidFill>
              <a:effectLst/>
              <a:uLnTx/>
              <a:uFillTx/>
              <a:latin typeface="Calibri" panose="020F0502020204030204"/>
              <a:ea typeface="+mn-ea"/>
              <a:cs typeface="+mn-cs"/>
            </a:endParaRPr>
          </a:p>
        </p:txBody>
      </p:sp>
      <p:sp>
        <p:nvSpPr>
          <p:cNvPr id="16" name="Rectangle: Rounded Corners 15">
            <a:extLst>
              <a:ext uri="{FF2B5EF4-FFF2-40B4-BE49-F238E27FC236}">
                <a16:creationId xmlns="" xmlns:a16="http://schemas.microsoft.com/office/drawing/2014/main" id="{01709814-287F-40CD-B2D7-72E180C765E4}"/>
              </a:ext>
            </a:extLst>
          </p:cNvPr>
          <p:cNvSpPr/>
          <p:nvPr/>
        </p:nvSpPr>
        <p:spPr>
          <a:xfrm>
            <a:off x="6184378" y="2489667"/>
            <a:ext cx="2480394" cy="3572375"/>
          </a:xfrm>
          <a:prstGeom prst="roundRect">
            <a:avLst/>
          </a:prstGeom>
          <a:noFill/>
          <a:ln w="101600">
            <a:gradFill>
              <a:gsLst>
                <a:gs pos="0">
                  <a:srgbClr val="00CC66"/>
                </a:gs>
                <a:gs pos="100000">
                  <a:srgbClr val="0066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a:extLst>
              <a:ext uri="{FF2B5EF4-FFF2-40B4-BE49-F238E27FC236}">
                <a16:creationId xmlns="" xmlns:a16="http://schemas.microsoft.com/office/drawing/2014/main" id="{256479FF-DE9B-49A4-8CC3-0589F12FBC83}"/>
              </a:ext>
            </a:extLst>
          </p:cNvPr>
          <p:cNvSpPr/>
          <p:nvPr/>
        </p:nvSpPr>
        <p:spPr>
          <a:xfrm>
            <a:off x="6566059" y="1623750"/>
            <a:ext cx="1516354" cy="1516354"/>
          </a:xfrm>
          <a:prstGeom prst="ellipse">
            <a:avLst/>
          </a:prstGeom>
          <a:gradFill>
            <a:gsLst>
              <a:gs pos="0">
                <a:srgbClr val="00CC66"/>
              </a:gs>
              <a:gs pos="100000">
                <a:srgbClr val="0066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 xmlns:a16="http://schemas.microsoft.com/office/drawing/2014/main" id="{E63306EF-EC03-403B-9D64-D3C07A9688BC}"/>
              </a:ext>
            </a:extLst>
          </p:cNvPr>
          <p:cNvSpPr txBox="1"/>
          <p:nvPr/>
        </p:nvSpPr>
        <p:spPr>
          <a:xfrm>
            <a:off x="6660660" y="3124101"/>
            <a:ext cx="1378633"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400" b="1" i="0" u="none" strike="noStrike" kern="1200" cap="none" spc="0" normalizeH="0" baseline="0" noProof="0" dirty="0">
                <a:ln>
                  <a:noFill/>
                </a:ln>
                <a:solidFill>
                  <a:srgbClr val="006600"/>
                </a:solidFill>
                <a:effectLst/>
                <a:uLnTx/>
                <a:uFillTx/>
                <a:latin typeface="Calibri" panose="020F0502020204030204"/>
                <a:ea typeface="+mn-ea"/>
                <a:cs typeface="+mn-cs"/>
              </a:rPr>
              <a:t>3</a:t>
            </a:r>
            <a:endParaRPr kumimoji="0" lang="en-US" sz="4400" b="1" i="0" u="none" strike="noStrike" kern="1200" cap="none" spc="0" normalizeH="0" baseline="0" noProof="0" dirty="0">
              <a:ln>
                <a:noFill/>
              </a:ln>
              <a:solidFill>
                <a:srgbClr val="006600"/>
              </a:solidFill>
              <a:effectLst/>
              <a:uLnTx/>
              <a:uFillTx/>
              <a:latin typeface="Calibri" panose="020F0502020204030204"/>
              <a:ea typeface="+mn-ea"/>
              <a:cs typeface="+mn-cs"/>
            </a:endParaRPr>
          </a:p>
        </p:txBody>
      </p:sp>
      <p:sp>
        <p:nvSpPr>
          <p:cNvPr id="22" name="Rectangle: Rounded Corners 21">
            <a:extLst>
              <a:ext uri="{FF2B5EF4-FFF2-40B4-BE49-F238E27FC236}">
                <a16:creationId xmlns="" xmlns:a16="http://schemas.microsoft.com/office/drawing/2014/main" id="{F3AE48FD-CD12-424E-866D-1658E9D795D4}"/>
              </a:ext>
            </a:extLst>
          </p:cNvPr>
          <p:cNvSpPr/>
          <p:nvPr/>
        </p:nvSpPr>
        <p:spPr>
          <a:xfrm>
            <a:off x="8898979" y="2483585"/>
            <a:ext cx="2778701" cy="3578457"/>
          </a:xfrm>
          <a:prstGeom prst="roundRect">
            <a:avLst/>
          </a:prstGeom>
          <a:noFill/>
          <a:ln w="101600">
            <a:gradFill>
              <a:gsLst>
                <a:gs pos="0">
                  <a:srgbClr val="FF9933"/>
                </a:gs>
                <a:gs pos="100000">
                  <a:srgbClr val="FF33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Oval 22">
            <a:extLst>
              <a:ext uri="{FF2B5EF4-FFF2-40B4-BE49-F238E27FC236}">
                <a16:creationId xmlns="" xmlns:a16="http://schemas.microsoft.com/office/drawing/2014/main" id="{34DBB370-1BDC-42F2-A5EC-C38D2FF5C757}"/>
              </a:ext>
            </a:extLst>
          </p:cNvPr>
          <p:cNvSpPr/>
          <p:nvPr/>
        </p:nvSpPr>
        <p:spPr>
          <a:xfrm>
            <a:off x="9514665" y="1624626"/>
            <a:ext cx="1516354" cy="1516354"/>
          </a:xfrm>
          <a:prstGeom prst="ellipse">
            <a:avLst/>
          </a:prstGeom>
          <a:gradFill>
            <a:gsLst>
              <a:gs pos="0">
                <a:srgbClr val="FF9933"/>
              </a:gs>
              <a:gs pos="10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a:extLst>
              <a:ext uri="{FF2B5EF4-FFF2-40B4-BE49-F238E27FC236}">
                <a16:creationId xmlns="" xmlns:a16="http://schemas.microsoft.com/office/drawing/2014/main" id="{687F5283-55FD-412F-A8E0-D62A922E74FE}"/>
              </a:ext>
            </a:extLst>
          </p:cNvPr>
          <p:cNvSpPr txBox="1"/>
          <p:nvPr/>
        </p:nvSpPr>
        <p:spPr>
          <a:xfrm>
            <a:off x="9713264" y="3164942"/>
            <a:ext cx="1378633"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400" b="1" i="0" u="none" strike="noStrike" kern="1200" cap="none" spc="0" normalizeH="0" baseline="0" noProof="0" dirty="0">
                <a:ln>
                  <a:noFill/>
                </a:ln>
                <a:solidFill>
                  <a:srgbClr val="FF3300"/>
                </a:solidFill>
                <a:effectLst/>
                <a:uLnTx/>
                <a:uFillTx/>
                <a:latin typeface="Calibri" panose="020F0502020204030204"/>
                <a:ea typeface="+mn-ea"/>
                <a:cs typeface="+mn-cs"/>
              </a:rPr>
              <a:t>4</a:t>
            </a:r>
            <a:endParaRPr kumimoji="0" lang="en-US" sz="4400" b="1" i="0" u="none" strike="noStrike" kern="1200" cap="none" spc="0" normalizeH="0" baseline="0" noProof="0" dirty="0">
              <a:ln>
                <a:noFill/>
              </a:ln>
              <a:solidFill>
                <a:srgbClr val="FF3300"/>
              </a:solidFill>
              <a:effectLst/>
              <a:uLnTx/>
              <a:uFillTx/>
              <a:latin typeface="Calibri" panose="020F0502020204030204"/>
              <a:ea typeface="+mn-ea"/>
              <a:cs typeface="+mn-cs"/>
            </a:endParaRPr>
          </a:p>
        </p:txBody>
      </p:sp>
      <p:sp>
        <p:nvSpPr>
          <p:cNvPr id="27" name="TextBox 26">
            <a:extLst>
              <a:ext uri="{FF2B5EF4-FFF2-40B4-BE49-F238E27FC236}">
                <a16:creationId xmlns="" xmlns:a16="http://schemas.microsoft.com/office/drawing/2014/main" id="{E027C82B-ADD9-4CAE-B4B2-C2F8D8F19FBA}"/>
              </a:ext>
            </a:extLst>
          </p:cNvPr>
          <p:cNvSpPr txBox="1"/>
          <p:nvPr/>
        </p:nvSpPr>
        <p:spPr>
          <a:xfrm>
            <a:off x="9002614" y="3826285"/>
            <a:ext cx="2704837" cy="206210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tr-TR" sz="3200" b="0" i="0" u="none" strike="noStrike" kern="1200" cap="none" spc="0" normalizeH="0" baseline="0" noProof="0" dirty="0">
                <a:ln>
                  <a:noFill/>
                </a:ln>
                <a:solidFill>
                  <a:prstClr val="black"/>
                </a:solidFill>
                <a:effectLst/>
                <a:uLnTx/>
                <a:uFillTx/>
                <a:latin typeface="Calibri" panose="020F0502020204030204"/>
                <a:ea typeface="+mn-ea"/>
                <a:cs typeface="+mn-cs"/>
              </a:rPr>
              <a:t>Yüce Allah’ın (</a:t>
            </a:r>
            <a:r>
              <a:rPr kumimoji="0" lang="tr-TR" sz="3200" b="0" i="0" u="none" strike="noStrike" kern="1200" cap="none" spc="0" normalizeH="0" baseline="0" noProof="0" dirty="0" err="1">
                <a:ln>
                  <a:noFill/>
                </a:ln>
                <a:solidFill>
                  <a:prstClr val="black"/>
                </a:solidFill>
                <a:effectLst/>
                <a:uLnTx/>
                <a:uFillTx/>
                <a:latin typeface="Calibri" panose="020F0502020204030204"/>
                <a:ea typeface="+mn-ea"/>
                <a:cs typeface="+mn-cs"/>
              </a:rPr>
              <a:t>c.c</a:t>
            </a:r>
            <a:r>
              <a:rPr kumimoji="0" lang="tr-TR" sz="3200" b="0" i="0" u="none" strike="noStrike" kern="1200" cap="none" spc="0" normalizeH="0" baseline="0" noProof="0" dirty="0">
                <a:ln>
                  <a:noFill/>
                </a:ln>
                <a:solidFill>
                  <a:prstClr val="black"/>
                </a:solidFill>
                <a:effectLst/>
                <a:uLnTx/>
                <a:uFillTx/>
                <a:latin typeface="Calibri" panose="020F0502020204030204"/>
                <a:ea typeface="+mn-ea"/>
                <a:cs typeface="+mn-cs"/>
              </a:rPr>
              <a:t>.) açık ve kesin bir </a:t>
            </a:r>
            <a:r>
              <a:rPr kumimoji="0" lang="tr-TR" sz="3200" b="1" i="0" u="sng" strike="noStrike" kern="1200" cap="none" spc="0" normalizeH="0" baseline="0" noProof="0" dirty="0">
                <a:ln>
                  <a:noFill/>
                </a:ln>
                <a:solidFill>
                  <a:srgbClr val="C00000"/>
                </a:solidFill>
                <a:effectLst/>
                <a:uLnTx/>
                <a:uFillTx/>
                <a:latin typeface="Calibri" panose="020F0502020204030204"/>
                <a:ea typeface="+mn-ea"/>
                <a:cs typeface="+mn-cs"/>
              </a:rPr>
              <a:t>emridir.</a:t>
            </a:r>
          </a:p>
        </p:txBody>
      </p:sp>
      <p:sp>
        <p:nvSpPr>
          <p:cNvPr id="32" name="TextBox 8">
            <a:extLst>
              <a:ext uri="{FF2B5EF4-FFF2-40B4-BE49-F238E27FC236}">
                <a16:creationId xmlns="" xmlns:a16="http://schemas.microsoft.com/office/drawing/2014/main" id="{8BF2E0E1-0E12-4885-81D3-40F4AB42CB5D}"/>
              </a:ext>
            </a:extLst>
          </p:cNvPr>
          <p:cNvSpPr txBox="1"/>
          <p:nvPr/>
        </p:nvSpPr>
        <p:spPr>
          <a:xfrm>
            <a:off x="3568941" y="4263497"/>
            <a:ext cx="222327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2400" b="1" i="0" u="sng" strike="noStrike" kern="1200" cap="none" spc="0" normalizeH="0" baseline="0" noProof="0" dirty="0">
                <a:ln>
                  <a:noFill/>
                </a:ln>
                <a:solidFill>
                  <a:srgbClr val="C00000"/>
                </a:solidFill>
                <a:effectLst/>
                <a:uLnTx/>
                <a:uFillTx/>
                <a:latin typeface="Calibri" panose="020F0502020204030204"/>
                <a:ea typeface="+mn-ea"/>
                <a:cs typeface="+mn-cs"/>
              </a:rPr>
              <a:t>Dinin</a:t>
            </a:r>
            <a:r>
              <a:rPr kumimoji="0" lang="tr-TR" sz="2400" b="0" i="0" u="none" strike="noStrike" kern="1200" cap="none" spc="0" normalizeH="0" baseline="0" noProof="0" dirty="0">
                <a:ln>
                  <a:noFill/>
                </a:ln>
                <a:solidFill>
                  <a:prstClr val="black"/>
                </a:solidFill>
                <a:effectLst/>
                <a:uLnTx/>
                <a:uFillTx/>
                <a:latin typeface="Calibri" panose="020F0502020204030204"/>
                <a:ea typeface="+mn-ea"/>
                <a:cs typeface="+mn-cs"/>
              </a:rPr>
              <a:t> direğidir.</a:t>
            </a:r>
          </a:p>
        </p:txBody>
      </p:sp>
      <p:sp>
        <p:nvSpPr>
          <p:cNvPr id="33" name="TextBox 8">
            <a:extLst>
              <a:ext uri="{FF2B5EF4-FFF2-40B4-BE49-F238E27FC236}">
                <a16:creationId xmlns="" xmlns:a16="http://schemas.microsoft.com/office/drawing/2014/main" id="{8BF2E0E1-0E12-4885-81D3-40F4AB42CB5D}"/>
              </a:ext>
            </a:extLst>
          </p:cNvPr>
          <p:cNvSpPr txBox="1"/>
          <p:nvPr/>
        </p:nvSpPr>
        <p:spPr>
          <a:xfrm>
            <a:off x="6312450" y="3768176"/>
            <a:ext cx="2253943" cy="1815882"/>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rPr>
              <a:t>Allah'ın bize verdiği nimetlere bir </a:t>
            </a:r>
            <a:r>
              <a:rPr kumimoji="0" lang="tr-TR" sz="2800" b="1" i="0" u="sng" strike="noStrike" kern="1200" cap="none" spc="0" normalizeH="0" baseline="0" noProof="0" dirty="0">
                <a:ln>
                  <a:noFill/>
                </a:ln>
                <a:solidFill>
                  <a:srgbClr val="C00000"/>
                </a:solidFill>
                <a:effectLst/>
                <a:uLnTx/>
                <a:uFillTx/>
                <a:latin typeface="Calibri" panose="020F0502020204030204"/>
                <a:ea typeface="+mn-ea"/>
                <a:cs typeface="+mn-cs"/>
              </a:rPr>
              <a:t>şükürdür.</a:t>
            </a:r>
          </a:p>
        </p:txBody>
      </p:sp>
      <p:sp>
        <p:nvSpPr>
          <p:cNvPr id="2" name="Yuvarlatılmış Dikdörtgen 1"/>
          <p:cNvSpPr/>
          <p:nvPr/>
        </p:nvSpPr>
        <p:spPr>
          <a:xfrm>
            <a:off x="4458436" y="-2110"/>
            <a:ext cx="3482977" cy="631270"/>
          </a:xfrm>
          <a:prstGeom prst="roundRect">
            <a:avLst/>
          </a:prstGeom>
          <a:solidFill>
            <a:srgbClr val="FFCC99"/>
          </a:solidFill>
          <a:ln w="28575">
            <a:solidFill>
              <a:srgbClr val="00B3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a:ln>
                  <a:noFill/>
                </a:ln>
                <a:solidFill>
                  <a:prstClr val="black"/>
                </a:solidFill>
                <a:effectLst/>
                <a:uLnTx/>
                <a:uFillTx/>
                <a:latin typeface="Calibri" panose="020F0502020204030204"/>
                <a:ea typeface="+mn-ea"/>
                <a:cs typeface="+mn-cs"/>
              </a:rPr>
              <a:t>Namaz</a:t>
            </a:r>
          </a:p>
        </p:txBody>
      </p:sp>
      <p:pic>
        <p:nvPicPr>
          <p:cNvPr id="35" name="Resim 3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9608304" y="1717389"/>
            <a:ext cx="1329075" cy="1329075"/>
          </a:xfrm>
          <a:prstGeom prst="rect">
            <a:avLst/>
          </a:prstGeom>
        </p:spPr>
      </p:pic>
      <p:pic>
        <p:nvPicPr>
          <p:cNvPr id="36" name="Resim 3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053444" y="1632349"/>
            <a:ext cx="1440869" cy="1440869"/>
          </a:xfrm>
          <a:prstGeom prst="rect">
            <a:avLst/>
          </a:prstGeom>
        </p:spPr>
      </p:pic>
      <p:pic>
        <p:nvPicPr>
          <p:cNvPr id="37" name="Resim 3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026014" y="1787587"/>
            <a:ext cx="1354729" cy="1354729"/>
          </a:xfrm>
          <a:prstGeom prst="rect">
            <a:avLst/>
          </a:prstGeom>
          <a:ln>
            <a:noFill/>
          </a:ln>
        </p:spPr>
      </p:pic>
      <p:pic>
        <p:nvPicPr>
          <p:cNvPr id="39" name="Resim 38"/>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6674371" y="1706826"/>
            <a:ext cx="1308046" cy="1308046"/>
          </a:xfrm>
          <a:prstGeom prst="rect">
            <a:avLst/>
          </a:prstGeom>
        </p:spPr>
      </p:pic>
    </p:spTree>
    <p:extLst>
      <p:ext uri="{BB962C8B-B14F-4D97-AF65-F5344CB8AC3E}">
        <p14:creationId xmlns="" xmlns:p14="http://schemas.microsoft.com/office/powerpoint/2010/main" val="398359064"/>
      </p:ext>
    </p:extLst>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up)">
                                      <p:cBhvr>
                                        <p:cTn id="7" dur="500"/>
                                        <p:tgtEl>
                                          <p:spTgt spid="3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500"/>
                                        <p:tgtEl>
                                          <p:spTgt spid="3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up)">
                                      <p:cBhvr>
                                        <p:cTn id="32" dur="500"/>
                                        <p:tgtEl>
                                          <p:spTgt spid="19"/>
                                        </p:tgtEl>
                                      </p:cBhvr>
                                    </p:animEffect>
                                  </p:childTnLst>
                                </p:cTn>
                              </p:par>
                            </p:childTnLst>
                          </p:cTn>
                        </p:par>
                        <p:par>
                          <p:cTn id="33" fill="hold">
                            <p:stCondLst>
                              <p:cond delay="500"/>
                            </p:stCondLst>
                            <p:childTnLst>
                              <p:par>
                                <p:cTn id="34" presetID="2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500"/>
                                        <p:tgtEl>
                                          <p:spTgt spid="11"/>
                                        </p:tgtEl>
                                      </p:cBhvr>
                                    </p:animEffect>
                                  </p:childTnLst>
                                </p:cTn>
                              </p:par>
                            </p:childTnLst>
                          </p:cTn>
                        </p:par>
                        <p:par>
                          <p:cTn id="37" fill="hold">
                            <p:stCondLst>
                              <p:cond delay="1000"/>
                            </p:stCondLst>
                            <p:childTnLst>
                              <p:par>
                                <p:cTn id="38" presetID="22" presetClass="entr" presetSubtype="4"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down)">
                                      <p:cBhvr>
                                        <p:cTn id="40" dur="500"/>
                                        <p:tgtEl>
                                          <p:spTgt spid="37"/>
                                        </p:tgtEl>
                                      </p:cBhvr>
                                    </p:animEffect>
                                  </p:childTnLst>
                                </p:cTn>
                              </p:par>
                            </p:childTnLst>
                          </p:cTn>
                        </p:par>
                        <p:par>
                          <p:cTn id="41" fill="hold">
                            <p:stCondLst>
                              <p:cond delay="1500"/>
                            </p:stCondLst>
                            <p:childTnLst>
                              <p:par>
                                <p:cTn id="42" presetID="2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childTnLst>
                          </p:cTn>
                        </p:par>
                        <p:par>
                          <p:cTn id="45" fill="hold">
                            <p:stCondLst>
                              <p:cond delay="2000"/>
                            </p:stCondLst>
                            <p:childTnLst>
                              <p:par>
                                <p:cTn id="46" presetID="22" presetClass="entr" presetSubtype="1"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up)">
                                      <p:cBhvr>
                                        <p:cTn id="48" dur="500"/>
                                        <p:tgtEl>
                                          <p:spTgt spid="14"/>
                                        </p:tgtEl>
                                      </p:cBhvr>
                                    </p:animEffect>
                                  </p:childTnLst>
                                </p:cTn>
                              </p:par>
                            </p:childTnLst>
                          </p:cTn>
                        </p:par>
                        <p:par>
                          <p:cTn id="49" fill="hold">
                            <p:stCondLst>
                              <p:cond delay="2500"/>
                            </p:stCondLst>
                            <p:childTnLst>
                              <p:par>
                                <p:cTn id="50" presetID="22" presetClass="entr" presetSubtype="1"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up)">
                                      <p:cBhvr>
                                        <p:cTn id="52" dur="500"/>
                                        <p:tgtEl>
                                          <p:spTgt spid="3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wipe(up)">
                                      <p:cBhvr>
                                        <p:cTn id="57" dur="500"/>
                                        <p:tgtEl>
                                          <p:spTgt spid="51"/>
                                        </p:tgtEl>
                                      </p:cBhvr>
                                    </p:animEffect>
                                  </p:childTnLst>
                                </p:cTn>
                              </p:par>
                            </p:childTnLst>
                          </p:cTn>
                        </p:par>
                        <p:par>
                          <p:cTn id="58" fill="hold">
                            <p:stCondLst>
                              <p:cond delay="500"/>
                            </p:stCondLst>
                            <p:childTnLst>
                              <p:par>
                                <p:cTn id="59" presetID="22" presetClass="entr" presetSubtype="1"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up)">
                                      <p:cBhvr>
                                        <p:cTn id="61" dur="500"/>
                                        <p:tgtEl>
                                          <p:spTgt spid="17"/>
                                        </p:tgtEl>
                                      </p:cBhvr>
                                    </p:animEffect>
                                  </p:childTnLst>
                                </p:cTn>
                              </p:par>
                            </p:childTnLst>
                          </p:cTn>
                        </p:par>
                        <p:par>
                          <p:cTn id="62" fill="hold">
                            <p:stCondLst>
                              <p:cond delay="1000"/>
                            </p:stCondLst>
                            <p:childTnLst>
                              <p:par>
                                <p:cTn id="63" presetID="22" presetClass="entr" presetSubtype="4"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wipe(down)">
                                      <p:cBhvr>
                                        <p:cTn id="65" dur="500"/>
                                        <p:tgtEl>
                                          <p:spTgt spid="39"/>
                                        </p:tgtEl>
                                      </p:cBhvr>
                                    </p:animEffect>
                                  </p:childTnLst>
                                </p:cTn>
                              </p:par>
                            </p:childTnLst>
                          </p:cTn>
                        </p:par>
                        <p:par>
                          <p:cTn id="66" fill="hold">
                            <p:stCondLst>
                              <p:cond delay="1500"/>
                            </p:stCondLst>
                            <p:childTnLst>
                              <p:par>
                                <p:cTn id="67" presetID="22" presetClass="entr" presetSubtype="1"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up)">
                                      <p:cBhvr>
                                        <p:cTn id="69" dur="500"/>
                                        <p:tgtEl>
                                          <p:spTgt spid="16"/>
                                        </p:tgtEl>
                                      </p:cBhvr>
                                    </p:animEffect>
                                  </p:childTnLst>
                                </p:cTn>
                              </p:par>
                            </p:childTnLst>
                          </p:cTn>
                        </p:par>
                        <p:par>
                          <p:cTn id="70" fill="hold">
                            <p:stCondLst>
                              <p:cond delay="2000"/>
                            </p:stCondLst>
                            <p:childTnLst>
                              <p:par>
                                <p:cTn id="71" presetID="22" presetClass="entr" presetSubtype="1"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up)">
                                      <p:cBhvr>
                                        <p:cTn id="73" dur="500"/>
                                        <p:tgtEl>
                                          <p:spTgt spid="20"/>
                                        </p:tgtEl>
                                      </p:cBhvr>
                                    </p:animEffect>
                                  </p:childTnLst>
                                </p:cTn>
                              </p:par>
                            </p:childTnLst>
                          </p:cTn>
                        </p:par>
                        <p:par>
                          <p:cTn id="74" fill="hold">
                            <p:stCondLst>
                              <p:cond delay="2500"/>
                            </p:stCondLst>
                            <p:childTnLst>
                              <p:par>
                                <p:cTn id="75" presetID="22" presetClass="entr" presetSubtype="1" fill="hold" grpId="0" nodeType="after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wipe(up)">
                                      <p:cBhvr>
                                        <p:cTn id="77" dur="500"/>
                                        <p:tgtEl>
                                          <p:spTgt spid="3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wipe(up)">
                                      <p:cBhvr>
                                        <p:cTn id="82" dur="500"/>
                                        <p:tgtEl>
                                          <p:spTgt spid="54"/>
                                        </p:tgtEl>
                                      </p:cBhvr>
                                    </p:animEffect>
                                  </p:childTnLst>
                                </p:cTn>
                              </p:par>
                            </p:childTnLst>
                          </p:cTn>
                        </p:par>
                        <p:par>
                          <p:cTn id="83" fill="hold">
                            <p:stCondLst>
                              <p:cond delay="500"/>
                            </p:stCondLst>
                            <p:childTnLst>
                              <p:par>
                                <p:cTn id="84" presetID="22" presetClass="entr" presetSubtype="1"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wipe(up)">
                                      <p:cBhvr>
                                        <p:cTn id="86" dur="500"/>
                                        <p:tgtEl>
                                          <p:spTgt spid="23"/>
                                        </p:tgtEl>
                                      </p:cBhvr>
                                    </p:animEffect>
                                  </p:childTnLst>
                                </p:cTn>
                              </p:par>
                            </p:childTnLst>
                          </p:cTn>
                        </p:par>
                        <p:par>
                          <p:cTn id="87" fill="hold">
                            <p:stCondLst>
                              <p:cond delay="1000"/>
                            </p:stCondLst>
                            <p:childTnLst>
                              <p:par>
                                <p:cTn id="88" presetID="22" presetClass="entr" presetSubtype="4" fill="hold" nodeType="after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wipe(down)">
                                      <p:cBhvr>
                                        <p:cTn id="90" dur="500"/>
                                        <p:tgtEl>
                                          <p:spTgt spid="35"/>
                                        </p:tgtEl>
                                      </p:cBhvr>
                                    </p:animEffect>
                                  </p:childTnLst>
                                </p:cTn>
                              </p:par>
                            </p:childTnLst>
                          </p:cTn>
                        </p:par>
                        <p:par>
                          <p:cTn id="91" fill="hold">
                            <p:stCondLst>
                              <p:cond delay="1500"/>
                            </p:stCondLst>
                            <p:childTnLst>
                              <p:par>
                                <p:cTn id="92" presetID="22" presetClass="entr" presetSubtype="1" fill="hold" grpId="0" nodeType="afterEffect">
                                  <p:stCondLst>
                                    <p:cond delay="0"/>
                                  </p:stCondLst>
                                  <p:childTnLst>
                                    <p:set>
                                      <p:cBhvr>
                                        <p:cTn id="93" dur="1" fill="hold">
                                          <p:stCondLst>
                                            <p:cond delay="0"/>
                                          </p:stCondLst>
                                        </p:cTn>
                                        <p:tgtEl>
                                          <p:spTgt spid="22"/>
                                        </p:tgtEl>
                                        <p:attrNameLst>
                                          <p:attrName>style.visibility</p:attrName>
                                        </p:attrNameLst>
                                      </p:cBhvr>
                                      <p:to>
                                        <p:strVal val="visible"/>
                                      </p:to>
                                    </p:set>
                                    <p:animEffect transition="in" filter="wipe(up)">
                                      <p:cBhvr>
                                        <p:cTn id="94" dur="500"/>
                                        <p:tgtEl>
                                          <p:spTgt spid="22"/>
                                        </p:tgtEl>
                                      </p:cBhvr>
                                    </p:animEffect>
                                  </p:childTnLst>
                                </p:cTn>
                              </p:par>
                            </p:childTnLst>
                          </p:cTn>
                        </p:par>
                        <p:par>
                          <p:cTn id="95" fill="hold">
                            <p:stCondLst>
                              <p:cond delay="2000"/>
                            </p:stCondLst>
                            <p:childTnLst>
                              <p:par>
                                <p:cTn id="96" presetID="22" presetClass="entr" presetSubtype="1" fill="hold" grpId="0" nodeType="afterEffect">
                                  <p:stCondLst>
                                    <p:cond delay="0"/>
                                  </p:stCondLst>
                                  <p:childTnLst>
                                    <p:set>
                                      <p:cBhvr>
                                        <p:cTn id="97" dur="1" fill="hold">
                                          <p:stCondLst>
                                            <p:cond delay="0"/>
                                          </p:stCondLst>
                                        </p:cTn>
                                        <p:tgtEl>
                                          <p:spTgt spid="26"/>
                                        </p:tgtEl>
                                        <p:attrNameLst>
                                          <p:attrName>style.visibility</p:attrName>
                                        </p:attrNameLst>
                                      </p:cBhvr>
                                      <p:to>
                                        <p:strVal val="visible"/>
                                      </p:to>
                                    </p:set>
                                    <p:animEffect transition="in" filter="wipe(up)">
                                      <p:cBhvr>
                                        <p:cTn id="98" dur="500"/>
                                        <p:tgtEl>
                                          <p:spTgt spid="26"/>
                                        </p:tgtEl>
                                      </p:cBhvr>
                                    </p:animEffect>
                                  </p:childTnLst>
                                </p:cTn>
                              </p:par>
                            </p:childTnLst>
                          </p:cTn>
                        </p:par>
                        <p:par>
                          <p:cTn id="99" fill="hold">
                            <p:stCondLst>
                              <p:cond delay="2500"/>
                            </p:stCondLst>
                            <p:childTnLst>
                              <p:par>
                                <p:cTn id="100" presetID="22" presetClass="entr" presetSubtype="1" fill="hold" grpId="0" nodeType="after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wipe(up)">
                                      <p:cBhvr>
                                        <p:cTn id="102" dur="500"/>
                                        <p:tgtEl>
                                          <p:spTgt spid="27"/>
                                        </p:tgtEl>
                                      </p:cBhvr>
                                    </p:animEffect>
                                  </p:childTnLst>
                                </p:cTn>
                              </p:par>
                            </p:childTnLst>
                          </p:cTn>
                        </p:par>
                      </p:childTnLst>
                    </p:cTn>
                  </p:par>
                  <p:par>
                    <p:cTn id="103" fill="hold">
                      <p:stCondLst>
                        <p:cond delay="indefinite"/>
                      </p:stCondLst>
                      <p:childTnLst>
                        <p:par>
                          <p:cTn id="104" fill="hold">
                            <p:stCondLst>
                              <p:cond delay="0"/>
                            </p:stCondLst>
                            <p:childTnLst>
                              <p:par>
                                <p:cTn id="105" presetID="26" presetClass="entr" presetSubtype="0" fill="hold" nodeType="clickEffect">
                                  <p:stCondLst>
                                    <p:cond delay="0"/>
                                  </p:stCondLst>
                                  <p:childTnLst>
                                    <p:set>
                                      <p:cBhvr>
                                        <p:cTn id="106" dur="1" fill="hold">
                                          <p:stCondLst>
                                            <p:cond delay="0"/>
                                          </p:stCondLst>
                                        </p:cTn>
                                        <p:tgtEl>
                                          <p:spTgt spid="9">
                                            <p:txEl>
                                              <p:pRg st="0" end="0"/>
                                            </p:txEl>
                                          </p:spTgt>
                                        </p:tgtEl>
                                        <p:attrNameLst>
                                          <p:attrName>style.visibility</p:attrName>
                                        </p:attrNameLst>
                                      </p:cBhvr>
                                      <p:to>
                                        <p:strVal val="visible"/>
                                      </p:to>
                                    </p:set>
                                    <p:animEffect transition="in" filter="wipe(down)">
                                      <p:cBhvr>
                                        <p:cTn id="107" dur="580">
                                          <p:stCondLst>
                                            <p:cond delay="0"/>
                                          </p:stCondLst>
                                        </p:cTn>
                                        <p:tgtEl>
                                          <p:spTgt spid="9">
                                            <p:txEl>
                                              <p:pRg st="0" end="0"/>
                                            </p:txEl>
                                          </p:spTgt>
                                        </p:tgtEl>
                                      </p:cBhvr>
                                    </p:animEffect>
                                    <p:anim calcmode="lin" valueType="num">
                                      <p:cBhvr>
                                        <p:cTn id="108" dur="1822" tmFilter="0,0; 0.14,0.36; 0.43,0.73; 0.71,0.91; 1.0,1.0">
                                          <p:stCondLst>
                                            <p:cond delay="0"/>
                                          </p:stCondLst>
                                        </p:cTn>
                                        <p:tgtEl>
                                          <p:spTgt spid="9">
                                            <p:txEl>
                                              <p:pRg st="0" end="0"/>
                                            </p:txEl>
                                          </p:spTgt>
                                        </p:tgtEl>
                                        <p:attrNameLst>
                                          <p:attrName>ppt_x</p:attrName>
                                        </p:attrNameLst>
                                      </p:cBhvr>
                                      <p:tavLst>
                                        <p:tav tm="0">
                                          <p:val>
                                            <p:strVal val="#ppt_x-0.25"/>
                                          </p:val>
                                        </p:tav>
                                        <p:tav tm="100000">
                                          <p:val>
                                            <p:strVal val="#ppt_x"/>
                                          </p:val>
                                        </p:tav>
                                      </p:tavLst>
                                    </p:anim>
                                    <p:anim calcmode="lin" valueType="num">
                                      <p:cBhvr>
                                        <p:cTn id="109" dur="664" tmFilter="0.0,0.0; 0.25,0.07; 0.50,0.2; 0.75,0.467; 1.0,1.0">
                                          <p:stCondLst>
                                            <p:cond delay="0"/>
                                          </p:stCondLst>
                                        </p:cTn>
                                        <p:tgtEl>
                                          <p:spTgt spid="9">
                                            <p:txEl>
                                              <p:pRg st="0" end="0"/>
                                            </p:txEl>
                                          </p:spTgt>
                                        </p:tgtEl>
                                        <p:attrNameLst>
                                          <p:attrName>ppt_y</p:attrName>
                                        </p:attrNameLst>
                                      </p:cBhvr>
                                      <p:tavLst>
                                        <p:tav tm="0" fmla="#ppt_y-sin(pi*$)/3">
                                          <p:val>
                                            <p:fltVal val="0.5"/>
                                          </p:val>
                                        </p:tav>
                                        <p:tav tm="100000">
                                          <p:val>
                                            <p:fltVal val="1"/>
                                          </p:val>
                                        </p:tav>
                                      </p:tavLst>
                                    </p:anim>
                                    <p:anim calcmode="lin" valueType="num">
                                      <p:cBhvr>
                                        <p:cTn id="110" dur="664" tmFilter="0, 0; 0.125,0.2665; 0.25,0.4; 0.375,0.465; 0.5,0.5;  0.625,0.535; 0.75,0.6; 0.875,0.7335; 1,1">
                                          <p:stCondLst>
                                            <p:cond delay="664"/>
                                          </p:stCondLst>
                                        </p:cTn>
                                        <p:tgtEl>
                                          <p:spTgt spid="9">
                                            <p:txEl>
                                              <p:pRg st="0" end="0"/>
                                            </p:txEl>
                                          </p:spTgt>
                                        </p:tgtEl>
                                        <p:attrNameLst>
                                          <p:attrName>ppt_y</p:attrName>
                                        </p:attrNameLst>
                                      </p:cBhvr>
                                      <p:tavLst>
                                        <p:tav tm="0" fmla="#ppt_y-sin(pi*$)/9">
                                          <p:val>
                                            <p:fltVal val="0"/>
                                          </p:val>
                                        </p:tav>
                                        <p:tav tm="100000">
                                          <p:val>
                                            <p:fltVal val="1"/>
                                          </p:val>
                                        </p:tav>
                                      </p:tavLst>
                                    </p:anim>
                                    <p:anim calcmode="lin" valueType="num">
                                      <p:cBhvr>
                                        <p:cTn id="111" dur="332" tmFilter="0, 0; 0.125,0.2665; 0.25,0.4; 0.375,0.465; 0.5,0.5;  0.625,0.535; 0.75,0.6; 0.875,0.7335; 1,1">
                                          <p:stCondLst>
                                            <p:cond delay="1324"/>
                                          </p:stCondLst>
                                        </p:cTn>
                                        <p:tgtEl>
                                          <p:spTgt spid="9">
                                            <p:txEl>
                                              <p:pRg st="0" end="0"/>
                                            </p:txEl>
                                          </p:spTgt>
                                        </p:tgtEl>
                                        <p:attrNameLst>
                                          <p:attrName>ppt_y</p:attrName>
                                        </p:attrNameLst>
                                      </p:cBhvr>
                                      <p:tavLst>
                                        <p:tav tm="0" fmla="#ppt_y-sin(pi*$)/27">
                                          <p:val>
                                            <p:fltVal val="0"/>
                                          </p:val>
                                        </p:tav>
                                        <p:tav tm="100000">
                                          <p:val>
                                            <p:fltVal val="1"/>
                                          </p:val>
                                        </p:tav>
                                      </p:tavLst>
                                    </p:anim>
                                    <p:anim calcmode="lin" valueType="num">
                                      <p:cBhvr>
                                        <p:cTn id="112" dur="164" tmFilter="0, 0; 0.125,0.2665; 0.25,0.4; 0.375,0.465; 0.5,0.5;  0.625,0.535; 0.75,0.6; 0.875,0.7335; 1,1">
                                          <p:stCondLst>
                                            <p:cond delay="1656"/>
                                          </p:stCondLst>
                                        </p:cTn>
                                        <p:tgtEl>
                                          <p:spTgt spid="9">
                                            <p:txEl>
                                              <p:pRg st="0" end="0"/>
                                            </p:txEl>
                                          </p:spTgt>
                                        </p:tgtEl>
                                        <p:attrNameLst>
                                          <p:attrName>ppt_y</p:attrName>
                                        </p:attrNameLst>
                                      </p:cBhvr>
                                      <p:tavLst>
                                        <p:tav tm="0" fmla="#ppt_y-sin(pi*$)/81">
                                          <p:val>
                                            <p:fltVal val="0"/>
                                          </p:val>
                                        </p:tav>
                                        <p:tav tm="100000">
                                          <p:val>
                                            <p:fltVal val="1"/>
                                          </p:val>
                                        </p:tav>
                                      </p:tavLst>
                                    </p:anim>
                                    <p:animScale>
                                      <p:cBhvr>
                                        <p:cTn id="113" dur="26">
                                          <p:stCondLst>
                                            <p:cond delay="650"/>
                                          </p:stCondLst>
                                        </p:cTn>
                                        <p:tgtEl>
                                          <p:spTgt spid="9">
                                            <p:txEl>
                                              <p:pRg st="0" end="0"/>
                                            </p:txEl>
                                          </p:spTgt>
                                        </p:tgtEl>
                                      </p:cBhvr>
                                      <p:to x="100000" y="60000"/>
                                    </p:animScale>
                                    <p:animScale>
                                      <p:cBhvr>
                                        <p:cTn id="114" dur="166" decel="50000">
                                          <p:stCondLst>
                                            <p:cond delay="676"/>
                                          </p:stCondLst>
                                        </p:cTn>
                                        <p:tgtEl>
                                          <p:spTgt spid="9">
                                            <p:txEl>
                                              <p:pRg st="0" end="0"/>
                                            </p:txEl>
                                          </p:spTgt>
                                        </p:tgtEl>
                                      </p:cBhvr>
                                      <p:to x="100000" y="100000"/>
                                    </p:animScale>
                                    <p:animScale>
                                      <p:cBhvr>
                                        <p:cTn id="115" dur="26">
                                          <p:stCondLst>
                                            <p:cond delay="1312"/>
                                          </p:stCondLst>
                                        </p:cTn>
                                        <p:tgtEl>
                                          <p:spTgt spid="9">
                                            <p:txEl>
                                              <p:pRg st="0" end="0"/>
                                            </p:txEl>
                                          </p:spTgt>
                                        </p:tgtEl>
                                      </p:cBhvr>
                                      <p:to x="100000" y="80000"/>
                                    </p:animScale>
                                    <p:animScale>
                                      <p:cBhvr>
                                        <p:cTn id="116" dur="166" decel="50000">
                                          <p:stCondLst>
                                            <p:cond delay="1338"/>
                                          </p:stCondLst>
                                        </p:cTn>
                                        <p:tgtEl>
                                          <p:spTgt spid="9">
                                            <p:txEl>
                                              <p:pRg st="0" end="0"/>
                                            </p:txEl>
                                          </p:spTgt>
                                        </p:tgtEl>
                                      </p:cBhvr>
                                      <p:to x="100000" y="100000"/>
                                    </p:animScale>
                                    <p:animScale>
                                      <p:cBhvr>
                                        <p:cTn id="117" dur="26">
                                          <p:stCondLst>
                                            <p:cond delay="1642"/>
                                          </p:stCondLst>
                                        </p:cTn>
                                        <p:tgtEl>
                                          <p:spTgt spid="9">
                                            <p:txEl>
                                              <p:pRg st="0" end="0"/>
                                            </p:txEl>
                                          </p:spTgt>
                                        </p:tgtEl>
                                      </p:cBhvr>
                                      <p:to x="100000" y="90000"/>
                                    </p:animScale>
                                    <p:animScale>
                                      <p:cBhvr>
                                        <p:cTn id="118" dur="166" decel="50000">
                                          <p:stCondLst>
                                            <p:cond delay="1668"/>
                                          </p:stCondLst>
                                        </p:cTn>
                                        <p:tgtEl>
                                          <p:spTgt spid="9">
                                            <p:txEl>
                                              <p:pRg st="0" end="0"/>
                                            </p:txEl>
                                          </p:spTgt>
                                        </p:tgtEl>
                                      </p:cBhvr>
                                      <p:to x="100000" y="100000"/>
                                    </p:animScale>
                                    <p:animScale>
                                      <p:cBhvr>
                                        <p:cTn id="119" dur="26">
                                          <p:stCondLst>
                                            <p:cond delay="1808"/>
                                          </p:stCondLst>
                                        </p:cTn>
                                        <p:tgtEl>
                                          <p:spTgt spid="9">
                                            <p:txEl>
                                              <p:pRg st="0" end="0"/>
                                            </p:txEl>
                                          </p:spTgt>
                                        </p:tgtEl>
                                      </p:cBhvr>
                                      <p:to x="100000" y="95000"/>
                                    </p:animScale>
                                    <p:animScale>
                                      <p:cBhvr>
                                        <p:cTn id="120" dur="166" decel="50000">
                                          <p:stCondLst>
                                            <p:cond delay="1834"/>
                                          </p:stCondLst>
                                        </p:cTn>
                                        <p:tgtEl>
                                          <p:spTgt spid="9">
                                            <p:txEl>
                                              <p:pRg st="0" end="0"/>
                                            </p:txEl>
                                          </p:spTgt>
                                        </p:tgtEl>
                                      </p:cBhvr>
                                      <p:to x="100000" y="100000"/>
                                    </p:animScale>
                                  </p:childTnLst>
                                </p:cTn>
                              </p:par>
                            </p:childTnLst>
                          </p:cTn>
                        </p:par>
                      </p:childTnLst>
                    </p:cTn>
                  </p:par>
                  <p:par>
                    <p:cTn id="121" fill="hold">
                      <p:stCondLst>
                        <p:cond delay="indefinite"/>
                      </p:stCondLst>
                      <p:childTnLst>
                        <p:par>
                          <p:cTn id="122" fill="hold">
                            <p:stCondLst>
                              <p:cond delay="0"/>
                            </p:stCondLst>
                            <p:childTnLst>
                              <p:par>
                                <p:cTn id="123" presetID="26" presetClass="entr" presetSubtype="0" fill="hold" nodeType="clickEffect">
                                  <p:stCondLst>
                                    <p:cond delay="0"/>
                                  </p:stCondLst>
                                  <p:childTnLst>
                                    <p:set>
                                      <p:cBhvr>
                                        <p:cTn id="124" dur="1" fill="hold">
                                          <p:stCondLst>
                                            <p:cond delay="0"/>
                                          </p:stCondLst>
                                        </p:cTn>
                                        <p:tgtEl>
                                          <p:spTgt spid="32">
                                            <p:txEl>
                                              <p:pRg st="0" end="0"/>
                                            </p:txEl>
                                          </p:spTgt>
                                        </p:tgtEl>
                                        <p:attrNameLst>
                                          <p:attrName>style.visibility</p:attrName>
                                        </p:attrNameLst>
                                      </p:cBhvr>
                                      <p:to>
                                        <p:strVal val="visible"/>
                                      </p:to>
                                    </p:set>
                                    <p:animEffect transition="in" filter="wipe(down)">
                                      <p:cBhvr>
                                        <p:cTn id="125" dur="580">
                                          <p:stCondLst>
                                            <p:cond delay="0"/>
                                          </p:stCondLst>
                                        </p:cTn>
                                        <p:tgtEl>
                                          <p:spTgt spid="32">
                                            <p:txEl>
                                              <p:pRg st="0" end="0"/>
                                            </p:txEl>
                                          </p:spTgt>
                                        </p:tgtEl>
                                      </p:cBhvr>
                                    </p:animEffect>
                                    <p:anim calcmode="lin" valueType="num">
                                      <p:cBhvr>
                                        <p:cTn id="126" dur="1822" tmFilter="0,0; 0.14,0.36; 0.43,0.73; 0.71,0.91; 1.0,1.0">
                                          <p:stCondLst>
                                            <p:cond delay="0"/>
                                          </p:stCondLst>
                                        </p:cTn>
                                        <p:tgtEl>
                                          <p:spTgt spid="32">
                                            <p:txEl>
                                              <p:pRg st="0" end="0"/>
                                            </p:txEl>
                                          </p:spTgt>
                                        </p:tgtEl>
                                        <p:attrNameLst>
                                          <p:attrName>ppt_x</p:attrName>
                                        </p:attrNameLst>
                                      </p:cBhvr>
                                      <p:tavLst>
                                        <p:tav tm="0">
                                          <p:val>
                                            <p:strVal val="#ppt_x-0.25"/>
                                          </p:val>
                                        </p:tav>
                                        <p:tav tm="100000">
                                          <p:val>
                                            <p:strVal val="#ppt_x"/>
                                          </p:val>
                                        </p:tav>
                                      </p:tavLst>
                                    </p:anim>
                                    <p:anim calcmode="lin" valueType="num">
                                      <p:cBhvr>
                                        <p:cTn id="127" dur="664" tmFilter="0.0,0.0; 0.25,0.07; 0.50,0.2; 0.75,0.467; 1.0,1.0">
                                          <p:stCondLst>
                                            <p:cond delay="0"/>
                                          </p:stCondLst>
                                        </p:cTn>
                                        <p:tgtEl>
                                          <p:spTgt spid="32">
                                            <p:txEl>
                                              <p:pRg st="0" end="0"/>
                                            </p:txEl>
                                          </p:spTgt>
                                        </p:tgtEl>
                                        <p:attrNameLst>
                                          <p:attrName>ppt_y</p:attrName>
                                        </p:attrNameLst>
                                      </p:cBhvr>
                                      <p:tavLst>
                                        <p:tav tm="0" fmla="#ppt_y-sin(pi*$)/3">
                                          <p:val>
                                            <p:fltVal val="0.5"/>
                                          </p:val>
                                        </p:tav>
                                        <p:tav tm="100000">
                                          <p:val>
                                            <p:fltVal val="1"/>
                                          </p:val>
                                        </p:tav>
                                      </p:tavLst>
                                    </p:anim>
                                    <p:anim calcmode="lin" valueType="num">
                                      <p:cBhvr>
                                        <p:cTn id="128" dur="664" tmFilter="0, 0; 0.125,0.2665; 0.25,0.4; 0.375,0.465; 0.5,0.5;  0.625,0.535; 0.75,0.6; 0.875,0.7335; 1,1">
                                          <p:stCondLst>
                                            <p:cond delay="664"/>
                                          </p:stCondLst>
                                        </p:cTn>
                                        <p:tgtEl>
                                          <p:spTgt spid="32">
                                            <p:txEl>
                                              <p:pRg st="0" end="0"/>
                                            </p:txEl>
                                          </p:spTgt>
                                        </p:tgtEl>
                                        <p:attrNameLst>
                                          <p:attrName>ppt_y</p:attrName>
                                        </p:attrNameLst>
                                      </p:cBhvr>
                                      <p:tavLst>
                                        <p:tav tm="0" fmla="#ppt_y-sin(pi*$)/9">
                                          <p:val>
                                            <p:fltVal val="0"/>
                                          </p:val>
                                        </p:tav>
                                        <p:tav tm="100000">
                                          <p:val>
                                            <p:fltVal val="1"/>
                                          </p:val>
                                        </p:tav>
                                      </p:tavLst>
                                    </p:anim>
                                    <p:anim calcmode="lin" valueType="num">
                                      <p:cBhvr>
                                        <p:cTn id="129" dur="332" tmFilter="0, 0; 0.125,0.2665; 0.25,0.4; 0.375,0.465; 0.5,0.5;  0.625,0.535; 0.75,0.6; 0.875,0.7335; 1,1">
                                          <p:stCondLst>
                                            <p:cond delay="1324"/>
                                          </p:stCondLst>
                                        </p:cTn>
                                        <p:tgtEl>
                                          <p:spTgt spid="32">
                                            <p:txEl>
                                              <p:pRg st="0" end="0"/>
                                            </p:txEl>
                                          </p:spTgt>
                                        </p:tgtEl>
                                        <p:attrNameLst>
                                          <p:attrName>ppt_y</p:attrName>
                                        </p:attrNameLst>
                                      </p:cBhvr>
                                      <p:tavLst>
                                        <p:tav tm="0" fmla="#ppt_y-sin(pi*$)/27">
                                          <p:val>
                                            <p:fltVal val="0"/>
                                          </p:val>
                                        </p:tav>
                                        <p:tav tm="100000">
                                          <p:val>
                                            <p:fltVal val="1"/>
                                          </p:val>
                                        </p:tav>
                                      </p:tavLst>
                                    </p:anim>
                                    <p:anim calcmode="lin" valueType="num">
                                      <p:cBhvr>
                                        <p:cTn id="130" dur="164" tmFilter="0, 0; 0.125,0.2665; 0.25,0.4; 0.375,0.465; 0.5,0.5;  0.625,0.535; 0.75,0.6; 0.875,0.7335; 1,1">
                                          <p:stCondLst>
                                            <p:cond delay="1656"/>
                                          </p:stCondLst>
                                        </p:cTn>
                                        <p:tgtEl>
                                          <p:spTgt spid="32">
                                            <p:txEl>
                                              <p:pRg st="0" end="0"/>
                                            </p:txEl>
                                          </p:spTgt>
                                        </p:tgtEl>
                                        <p:attrNameLst>
                                          <p:attrName>ppt_y</p:attrName>
                                        </p:attrNameLst>
                                      </p:cBhvr>
                                      <p:tavLst>
                                        <p:tav tm="0" fmla="#ppt_y-sin(pi*$)/81">
                                          <p:val>
                                            <p:fltVal val="0"/>
                                          </p:val>
                                        </p:tav>
                                        <p:tav tm="100000">
                                          <p:val>
                                            <p:fltVal val="1"/>
                                          </p:val>
                                        </p:tav>
                                      </p:tavLst>
                                    </p:anim>
                                    <p:animScale>
                                      <p:cBhvr>
                                        <p:cTn id="131" dur="26">
                                          <p:stCondLst>
                                            <p:cond delay="650"/>
                                          </p:stCondLst>
                                        </p:cTn>
                                        <p:tgtEl>
                                          <p:spTgt spid="32">
                                            <p:txEl>
                                              <p:pRg st="0" end="0"/>
                                            </p:txEl>
                                          </p:spTgt>
                                        </p:tgtEl>
                                      </p:cBhvr>
                                      <p:to x="100000" y="60000"/>
                                    </p:animScale>
                                    <p:animScale>
                                      <p:cBhvr>
                                        <p:cTn id="132" dur="166" decel="50000">
                                          <p:stCondLst>
                                            <p:cond delay="676"/>
                                          </p:stCondLst>
                                        </p:cTn>
                                        <p:tgtEl>
                                          <p:spTgt spid="32">
                                            <p:txEl>
                                              <p:pRg st="0" end="0"/>
                                            </p:txEl>
                                          </p:spTgt>
                                        </p:tgtEl>
                                      </p:cBhvr>
                                      <p:to x="100000" y="100000"/>
                                    </p:animScale>
                                    <p:animScale>
                                      <p:cBhvr>
                                        <p:cTn id="133" dur="26">
                                          <p:stCondLst>
                                            <p:cond delay="1312"/>
                                          </p:stCondLst>
                                        </p:cTn>
                                        <p:tgtEl>
                                          <p:spTgt spid="32">
                                            <p:txEl>
                                              <p:pRg st="0" end="0"/>
                                            </p:txEl>
                                          </p:spTgt>
                                        </p:tgtEl>
                                      </p:cBhvr>
                                      <p:to x="100000" y="80000"/>
                                    </p:animScale>
                                    <p:animScale>
                                      <p:cBhvr>
                                        <p:cTn id="134" dur="166" decel="50000">
                                          <p:stCondLst>
                                            <p:cond delay="1338"/>
                                          </p:stCondLst>
                                        </p:cTn>
                                        <p:tgtEl>
                                          <p:spTgt spid="32">
                                            <p:txEl>
                                              <p:pRg st="0" end="0"/>
                                            </p:txEl>
                                          </p:spTgt>
                                        </p:tgtEl>
                                      </p:cBhvr>
                                      <p:to x="100000" y="100000"/>
                                    </p:animScale>
                                    <p:animScale>
                                      <p:cBhvr>
                                        <p:cTn id="135" dur="26">
                                          <p:stCondLst>
                                            <p:cond delay="1642"/>
                                          </p:stCondLst>
                                        </p:cTn>
                                        <p:tgtEl>
                                          <p:spTgt spid="32">
                                            <p:txEl>
                                              <p:pRg st="0" end="0"/>
                                            </p:txEl>
                                          </p:spTgt>
                                        </p:tgtEl>
                                      </p:cBhvr>
                                      <p:to x="100000" y="90000"/>
                                    </p:animScale>
                                    <p:animScale>
                                      <p:cBhvr>
                                        <p:cTn id="136" dur="166" decel="50000">
                                          <p:stCondLst>
                                            <p:cond delay="1668"/>
                                          </p:stCondLst>
                                        </p:cTn>
                                        <p:tgtEl>
                                          <p:spTgt spid="32">
                                            <p:txEl>
                                              <p:pRg st="0" end="0"/>
                                            </p:txEl>
                                          </p:spTgt>
                                        </p:tgtEl>
                                      </p:cBhvr>
                                      <p:to x="100000" y="100000"/>
                                    </p:animScale>
                                    <p:animScale>
                                      <p:cBhvr>
                                        <p:cTn id="137" dur="26">
                                          <p:stCondLst>
                                            <p:cond delay="1808"/>
                                          </p:stCondLst>
                                        </p:cTn>
                                        <p:tgtEl>
                                          <p:spTgt spid="32">
                                            <p:txEl>
                                              <p:pRg st="0" end="0"/>
                                            </p:txEl>
                                          </p:spTgt>
                                        </p:tgtEl>
                                      </p:cBhvr>
                                      <p:to x="100000" y="95000"/>
                                    </p:animScale>
                                    <p:animScale>
                                      <p:cBhvr>
                                        <p:cTn id="138" dur="166" decel="50000">
                                          <p:stCondLst>
                                            <p:cond delay="1834"/>
                                          </p:stCondLst>
                                        </p:cTn>
                                        <p:tgtEl>
                                          <p:spTgt spid="32">
                                            <p:txEl>
                                              <p:pRg st="0" end="0"/>
                                            </p:txEl>
                                          </p:spTgt>
                                        </p:tgtEl>
                                      </p:cBhvr>
                                      <p:to x="100000" y="100000"/>
                                    </p:animScale>
                                  </p:childTnLst>
                                </p:cTn>
                              </p:par>
                            </p:childTnLst>
                          </p:cTn>
                        </p:par>
                      </p:childTnLst>
                    </p:cTn>
                  </p:par>
                  <p:par>
                    <p:cTn id="139" fill="hold">
                      <p:stCondLst>
                        <p:cond delay="indefinite"/>
                      </p:stCondLst>
                      <p:childTnLst>
                        <p:par>
                          <p:cTn id="140" fill="hold">
                            <p:stCondLst>
                              <p:cond delay="0"/>
                            </p:stCondLst>
                            <p:childTnLst>
                              <p:par>
                                <p:cTn id="141" presetID="26" presetClass="entr" presetSubtype="0" fill="hold" nodeType="clickEffect">
                                  <p:stCondLst>
                                    <p:cond delay="0"/>
                                  </p:stCondLst>
                                  <p:childTnLst>
                                    <p:set>
                                      <p:cBhvr>
                                        <p:cTn id="142" dur="1" fill="hold">
                                          <p:stCondLst>
                                            <p:cond delay="0"/>
                                          </p:stCondLst>
                                        </p:cTn>
                                        <p:tgtEl>
                                          <p:spTgt spid="33">
                                            <p:txEl>
                                              <p:pRg st="0" end="0"/>
                                            </p:txEl>
                                          </p:spTgt>
                                        </p:tgtEl>
                                        <p:attrNameLst>
                                          <p:attrName>style.visibility</p:attrName>
                                        </p:attrNameLst>
                                      </p:cBhvr>
                                      <p:to>
                                        <p:strVal val="visible"/>
                                      </p:to>
                                    </p:set>
                                    <p:animEffect transition="in" filter="wipe(down)">
                                      <p:cBhvr>
                                        <p:cTn id="143" dur="580">
                                          <p:stCondLst>
                                            <p:cond delay="0"/>
                                          </p:stCondLst>
                                        </p:cTn>
                                        <p:tgtEl>
                                          <p:spTgt spid="33">
                                            <p:txEl>
                                              <p:pRg st="0" end="0"/>
                                            </p:txEl>
                                          </p:spTgt>
                                        </p:tgtEl>
                                      </p:cBhvr>
                                    </p:animEffect>
                                    <p:anim calcmode="lin" valueType="num">
                                      <p:cBhvr>
                                        <p:cTn id="144" dur="1822" tmFilter="0,0; 0.14,0.36; 0.43,0.73; 0.71,0.91; 1.0,1.0">
                                          <p:stCondLst>
                                            <p:cond delay="0"/>
                                          </p:stCondLst>
                                        </p:cTn>
                                        <p:tgtEl>
                                          <p:spTgt spid="33">
                                            <p:txEl>
                                              <p:pRg st="0" end="0"/>
                                            </p:txEl>
                                          </p:spTgt>
                                        </p:tgtEl>
                                        <p:attrNameLst>
                                          <p:attrName>ppt_x</p:attrName>
                                        </p:attrNameLst>
                                      </p:cBhvr>
                                      <p:tavLst>
                                        <p:tav tm="0">
                                          <p:val>
                                            <p:strVal val="#ppt_x-0.25"/>
                                          </p:val>
                                        </p:tav>
                                        <p:tav tm="100000">
                                          <p:val>
                                            <p:strVal val="#ppt_x"/>
                                          </p:val>
                                        </p:tav>
                                      </p:tavLst>
                                    </p:anim>
                                    <p:anim calcmode="lin" valueType="num">
                                      <p:cBhvr>
                                        <p:cTn id="145" dur="664" tmFilter="0.0,0.0; 0.25,0.07; 0.50,0.2; 0.75,0.467; 1.0,1.0">
                                          <p:stCondLst>
                                            <p:cond delay="0"/>
                                          </p:stCondLst>
                                        </p:cTn>
                                        <p:tgtEl>
                                          <p:spTgt spid="33">
                                            <p:txEl>
                                              <p:pRg st="0" end="0"/>
                                            </p:txEl>
                                          </p:spTgt>
                                        </p:tgtEl>
                                        <p:attrNameLst>
                                          <p:attrName>ppt_y</p:attrName>
                                        </p:attrNameLst>
                                      </p:cBhvr>
                                      <p:tavLst>
                                        <p:tav tm="0" fmla="#ppt_y-sin(pi*$)/3">
                                          <p:val>
                                            <p:fltVal val="0.5"/>
                                          </p:val>
                                        </p:tav>
                                        <p:tav tm="100000">
                                          <p:val>
                                            <p:fltVal val="1"/>
                                          </p:val>
                                        </p:tav>
                                      </p:tavLst>
                                    </p:anim>
                                    <p:anim calcmode="lin" valueType="num">
                                      <p:cBhvr>
                                        <p:cTn id="146" dur="664" tmFilter="0, 0; 0.125,0.2665; 0.25,0.4; 0.375,0.465; 0.5,0.5;  0.625,0.535; 0.75,0.6; 0.875,0.7335; 1,1">
                                          <p:stCondLst>
                                            <p:cond delay="664"/>
                                          </p:stCondLst>
                                        </p:cTn>
                                        <p:tgtEl>
                                          <p:spTgt spid="33">
                                            <p:txEl>
                                              <p:pRg st="0" end="0"/>
                                            </p:txEl>
                                          </p:spTgt>
                                        </p:tgtEl>
                                        <p:attrNameLst>
                                          <p:attrName>ppt_y</p:attrName>
                                        </p:attrNameLst>
                                      </p:cBhvr>
                                      <p:tavLst>
                                        <p:tav tm="0" fmla="#ppt_y-sin(pi*$)/9">
                                          <p:val>
                                            <p:fltVal val="0"/>
                                          </p:val>
                                        </p:tav>
                                        <p:tav tm="100000">
                                          <p:val>
                                            <p:fltVal val="1"/>
                                          </p:val>
                                        </p:tav>
                                      </p:tavLst>
                                    </p:anim>
                                    <p:anim calcmode="lin" valueType="num">
                                      <p:cBhvr>
                                        <p:cTn id="147" dur="332" tmFilter="0, 0; 0.125,0.2665; 0.25,0.4; 0.375,0.465; 0.5,0.5;  0.625,0.535; 0.75,0.6; 0.875,0.7335; 1,1">
                                          <p:stCondLst>
                                            <p:cond delay="1324"/>
                                          </p:stCondLst>
                                        </p:cTn>
                                        <p:tgtEl>
                                          <p:spTgt spid="33">
                                            <p:txEl>
                                              <p:pRg st="0" end="0"/>
                                            </p:txEl>
                                          </p:spTgt>
                                        </p:tgtEl>
                                        <p:attrNameLst>
                                          <p:attrName>ppt_y</p:attrName>
                                        </p:attrNameLst>
                                      </p:cBhvr>
                                      <p:tavLst>
                                        <p:tav tm="0" fmla="#ppt_y-sin(pi*$)/27">
                                          <p:val>
                                            <p:fltVal val="0"/>
                                          </p:val>
                                        </p:tav>
                                        <p:tav tm="100000">
                                          <p:val>
                                            <p:fltVal val="1"/>
                                          </p:val>
                                        </p:tav>
                                      </p:tavLst>
                                    </p:anim>
                                    <p:anim calcmode="lin" valueType="num">
                                      <p:cBhvr>
                                        <p:cTn id="148" dur="164" tmFilter="0, 0; 0.125,0.2665; 0.25,0.4; 0.375,0.465; 0.5,0.5;  0.625,0.535; 0.75,0.6; 0.875,0.7335; 1,1">
                                          <p:stCondLst>
                                            <p:cond delay="1656"/>
                                          </p:stCondLst>
                                        </p:cTn>
                                        <p:tgtEl>
                                          <p:spTgt spid="33">
                                            <p:txEl>
                                              <p:pRg st="0" end="0"/>
                                            </p:txEl>
                                          </p:spTgt>
                                        </p:tgtEl>
                                        <p:attrNameLst>
                                          <p:attrName>ppt_y</p:attrName>
                                        </p:attrNameLst>
                                      </p:cBhvr>
                                      <p:tavLst>
                                        <p:tav tm="0" fmla="#ppt_y-sin(pi*$)/81">
                                          <p:val>
                                            <p:fltVal val="0"/>
                                          </p:val>
                                        </p:tav>
                                        <p:tav tm="100000">
                                          <p:val>
                                            <p:fltVal val="1"/>
                                          </p:val>
                                        </p:tav>
                                      </p:tavLst>
                                    </p:anim>
                                    <p:animScale>
                                      <p:cBhvr>
                                        <p:cTn id="149" dur="26">
                                          <p:stCondLst>
                                            <p:cond delay="650"/>
                                          </p:stCondLst>
                                        </p:cTn>
                                        <p:tgtEl>
                                          <p:spTgt spid="33">
                                            <p:txEl>
                                              <p:pRg st="0" end="0"/>
                                            </p:txEl>
                                          </p:spTgt>
                                        </p:tgtEl>
                                      </p:cBhvr>
                                      <p:to x="100000" y="60000"/>
                                    </p:animScale>
                                    <p:animScale>
                                      <p:cBhvr>
                                        <p:cTn id="150" dur="166" decel="50000">
                                          <p:stCondLst>
                                            <p:cond delay="676"/>
                                          </p:stCondLst>
                                        </p:cTn>
                                        <p:tgtEl>
                                          <p:spTgt spid="33">
                                            <p:txEl>
                                              <p:pRg st="0" end="0"/>
                                            </p:txEl>
                                          </p:spTgt>
                                        </p:tgtEl>
                                      </p:cBhvr>
                                      <p:to x="100000" y="100000"/>
                                    </p:animScale>
                                    <p:animScale>
                                      <p:cBhvr>
                                        <p:cTn id="151" dur="26">
                                          <p:stCondLst>
                                            <p:cond delay="1312"/>
                                          </p:stCondLst>
                                        </p:cTn>
                                        <p:tgtEl>
                                          <p:spTgt spid="33">
                                            <p:txEl>
                                              <p:pRg st="0" end="0"/>
                                            </p:txEl>
                                          </p:spTgt>
                                        </p:tgtEl>
                                      </p:cBhvr>
                                      <p:to x="100000" y="80000"/>
                                    </p:animScale>
                                    <p:animScale>
                                      <p:cBhvr>
                                        <p:cTn id="152" dur="166" decel="50000">
                                          <p:stCondLst>
                                            <p:cond delay="1338"/>
                                          </p:stCondLst>
                                        </p:cTn>
                                        <p:tgtEl>
                                          <p:spTgt spid="33">
                                            <p:txEl>
                                              <p:pRg st="0" end="0"/>
                                            </p:txEl>
                                          </p:spTgt>
                                        </p:tgtEl>
                                      </p:cBhvr>
                                      <p:to x="100000" y="100000"/>
                                    </p:animScale>
                                    <p:animScale>
                                      <p:cBhvr>
                                        <p:cTn id="153" dur="26">
                                          <p:stCondLst>
                                            <p:cond delay="1642"/>
                                          </p:stCondLst>
                                        </p:cTn>
                                        <p:tgtEl>
                                          <p:spTgt spid="33">
                                            <p:txEl>
                                              <p:pRg st="0" end="0"/>
                                            </p:txEl>
                                          </p:spTgt>
                                        </p:tgtEl>
                                      </p:cBhvr>
                                      <p:to x="100000" y="90000"/>
                                    </p:animScale>
                                    <p:animScale>
                                      <p:cBhvr>
                                        <p:cTn id="154" dur="166" decel="50000">
                                          <p:stCondLst>
                                            <p:cond delay="1668"/>
                                          </p:stCondLst>
                                        </p:cTn>
                                        <p:tgtEl>
                                          <p:spTgt spid="33">
                                            <p:txEl>
                                              <p:pRg st="0" end="0"/>
                                            </p:txEl>
                                          </p:spTgt>
                                        </p:tgtEl>
                                      </p:cBhvr>
                                      <p:to x="100000" y="100000"/>
                                    </p:animScale>
                                    <p:animScale>
                                      <p:cBhvr>
                                        <p:cTn id="155" dur="26">
                                          <p:stCondLst>
                                            <p:cond delay="1808"/>
                                          </p:stCondLst>
                                        </p:cTn>
                                        <p:tgtEl>
                                          <p:spTgt spid="33">
                                            <p:txEl>
                                              <p:pRg st="0" end="0"/>
                                            </p:txEl>
                                          </p:spTgt>
                                        </p:tgtEl>
                                      </p:cBhvr>
                                      <p:to x="100000" y="95000"/>
                                    </p:animScale>
                                    <p:animScale>
                                      <p:cBhvr>
                                        <p:cTn id="156" dur="166" decel="50000">
                                          <p:stCondLst>
                                            <p:cond delay="1834"/>
                                          </p:stCondLst>
                                        </p:cTn>
                                        <p:tgtEl>
                                          <p:spTgt spid="33">
                                            <p:txEl>
                                              <p:pRg st="0" end="0"/>
                                            </p:txEl>
                                          </p:spTgt>
                                        </p:tgtEl>
                                      </p:cBhvr>
                                      <p:to x="100000" y="100000"/>
                                    </p:animScale>
                                  </p:childTnLst>
                                </p:cTn>
                              </p:par>
                            </p:childTnLst>
                          </p:cTn>
                        </p:par>
                      </p:childTnLst>
                    </p:cTn>
                  </p:par>
                  <p:par>
                    <p:cTn id="157" fill="hold">
                      <p:stCondLst>
                        <p:cond delay="indefinite"/>
                      </p:stCondLst>
                      <p:childTnLst>
                        <p:par>
                          <p:cTn id="158" fill="hold">
                            <p:stCondLst>
                              <p:cond delay="0"/>
                            </p:stCondLst>
                            <p:childTnLst>
                              <p:par>
                                <p:cTn id="159" presetID="26" presetClass="entr" presetSubtype="0" fill="hold" nodeType="clickEffect">
                                  <p:stCondLst>
                                    <p:cond delay="0"/>
                                  </p:stCondLst>
                                  <p:childTnLst>
                                    <p:set>
                                      <p:cBhvr>
                                        <p:cTn id="160" dur="1" fill="hold">
                                          <p:stCondLst>
                                            <p:cond delay="0"/>
                                          </p:stCondLst>
                                        </p:cTn>
                                        <p:tgtEl>
                                          <p:spTgt spid="27">
                                            <p:txEl>
                                              <p:pRg st="0" end="0"/>
                                            </p:txEl>
                                          </p:spTgt>
                                        </p:tgtEl>
                                        <p:attrNameLst>
                                          <p:attrName>style.visibility</p:attrName>
                                        </p:attrNameLst>
                                      </p:cBhvr>
                                      <p:to>
                                        <p:strVal val="visible"/>
                                      </p:to>
                                    </p:set>
                                    <p:animEffect transition="in" filter="wipe(down)">
                                      <p:cBhvr>
                                        <p:cTn id="161" dur="580">
                                          <p:stCondLst>
                                            <p:cond delay="0"/>
                                          </p:stCondLst>
                                        </p:cTn>
                                        <p:tgtEl>
                                          <p:spTgt spid="27">
                                            <p:txEl>
                                              <p:pRg st="0" end="0"/>
                                            </p:txEl>
                                          </p:spTgt>
                                        </p:tgtEl>
                                      </p:cBhvr>
                                    </p:animEffect>
                                    <p:anim calcmode="lin" valueType="num">
                                      <p:cBhvr>
                                        <p:cTn id="162" dur="1822" tmFilter="0,0; 0.14,0.36; 0.43,0.73; 0.71,0.91; 1.0,1.0">
                                          <p:stCondLst>
                                            <p:cond delay="0"/>
                                          </p:stCondLst>
                                        </p:cTn>
                                        <p:tgtEl>
                                          <p:spTgt spid="27">
                                            <p:txEl>
                                              <p:pRg st="0" end="0"/>
                                            </p:txEl>
                                          </p:spTgt>
                                        </p:tgtEl>
                                        <p:attrNameLst>
                                          <p:attrName>ppt_x</p:attrName>
                                        </p:attrNameLst>
                                      </p:cBhvr>
                                      <p:tavLst>
                                        <p:tav tm="0">
                                          <p:val>
                                            <p:strVal val="#ppt_x-0.25"/>
                                          </p:val>
                                        </p:tav>
                                        <p:tav tm="100000">
                                          <p:val>
                                            <p:strVal val="#ppt_x"/>
                                          </p:val>
                                        </p:tav>
                                      </p:tavLst>
                                    </p:anim>
                                    <p:anim calcmode="lin" valueType="num">
                                      <p:cBhvr>
                                        <p:cTn id="163" dur="664" tmFilter="0.0,0.0; 0.25,0.07; 0.50,0.2; 0.75,0.467; 1.0,1.0">
                                          <p:stCondLst>
                                            <p:cond delay="0"/>
                                          </p:stCondLst>
                                        </p:cTn>
                                        <p:tgtEl>
                                          <p:spTgt spid="27">
                                            <p:txEl>
                                              <p:pRg st="0" end="0"/>
                                            </p:txEl>
                                          </p:spTgt>
                                        </p:tgtEl>
                                        <p:attrNameLst>
                                          <p:attrName>ppt_y</p:attrName>
                                        </p:attrNameLst>
                                      </p:cBhvr>
                                      <p:tavLst>
                                        <p:tav tm="0" fmla="#ppt_y-sin(pi*$)/3">
                                          <p:val>
                                            <p:fltVal val="0.5"/>
                                          </p:val>
                                        </p:tav>
                                        <p:tav tm="100000">
                                          <p:val>
                                            <p:fltVal val="1"/>
                                          </p:val>
                                        </p:tav>
                                      </p:tavLst>
                                    </p:anim>
                                    <p:anim calcmode="lin" valueType="num">
                                      <p:cBhvr>
                                        <p:cTn id="164" dur="664" tmFilter="0, 0; 0.125,0.2665; 0.25,0.4; 0.375,0.465; 0.5,0.5;  0.625,0.535; 0.75,0.6; 0.875,0.7335; 1,1">
                                          <p:stCondLst>
                                            <p:cond delay="664"/>
                                          </p:stCondLst>
                                        </p:cTn>
                                        <p:tgtEl>
                                          <p:spTgt spid="27">
                                            <p:txEl>
                                              <p:pRg st="0" end="0"/>
                                            </p:txEl>
                                          </p:spTgt>
                                        </p:tgtEl>
                                        <p:attrNameLst>
                                          <p:attrName>ppt_y</p:attrName>
                                        </p:attrNameLst>
                                      </p:cBhvr>
                                      <p:tavLst>
                                        <p:tav tm="0" fmla="#ppt_y-sin(pi*$)/9">
                                          <p:val>
                                            <p:fltVal val="0"/>
                                          </p:val>
                                        </p:tav>
                                        <p:tav tm="100000">
                                          <p:val>
                                            <p:fltVal val="1"/>
                                          </p:val>
                                        </p:tav>
                                      </p:tavLst>
                                    </p:anim>
                                    <p:anim calcmode="lin" valueType="num">
                                      <p:cBhvr>
                                        <p:cTn id="165" dur="332" tmFilter="0, 0; 0.125,0.2665; 0.25,0.4; 0.375,0.465; 0.5,0.5;  0.625,0.535; 0.75,0.6; 0.875,0.7335; 1,1">
                                          <p:stCondLst>
                                            <p:cond delay="1324"/>
                                          </p:stCondLst>
                                        </p:cTn>
                                        <p:tgtEl>
                                          <p:spTgt spid="27">
                                            <p:txEl>
                                              <p:pRg st="0" end="0"/>
                                            </p:txEl>
                                          </p:spTgt>
                                        </p:tgtEl>
                                        <p:attrNameLst>
                                          <p:attrName>ppt_y</p:attrName>
                                        </p:attrNameLst>
                                      </p:cBhvr>
                                      <p:tavLst>
                                        <p:tav tm="0" fmla="#ppt_y-sin(pi*$)/27">
                                          <p:val>
                                            <p:fltVal val="0"/>
                                          </p:val>
                                        </p:tav>
                                        <p:tav tm="100000">
                                          <p:val>
                                            <p:fltVal val="1"/>
                                          </p:val>
                                        </p:tav>
                                      </p:tavLst>
                                    </p:anim>
                                    <p:anim calcmode="lin" valueType="num">
                                      <p:cBhvr>
                                        <p:cTn id="166" dur="164" tmFilter="0, 0; 0.125,0.2665; 0.25,0.4; 0.375,0.465; 0.5,0.5;  0.625,0.535; 0.75,0.6; 0.875,0.7335; 1,1">
                                          <p:stCondLst>
                                            <p:cond delay="1656"/>
                                          </p:stCondLst>
                                        </p:cTn>
                                        <p:tgtEl>
                                          <p:spTgt spid="27">
                                            <p:txEl>
                                              <p:pRg st="0" end="0"/>
                                            </p:txEl>
                                          </p:spTgt>
                                        </p:tgtEl>
                                        <p:attrNameLst>
                                          <p:attrName>ppt_y</p:attrName>
                                        </p:attrNameLst>
                                      </p:cBhvr>
                                      <p:tavLst>
                                        <p:tav tm="0" fmla="#ppt_y-sin(pi*$)/81">
                                          <p:val>
                                            <p:fltVal val="0"/>
                                          </p:val>
                                        </p:tav>
                                        <p:tav tm="100000">
                                          <p:val>
                                            <p:fltVal val="1"/>
                                          </p:val>
                                        </p:tav>
                                      </p:tavLst>
                                    </p:anim>
                                    <p:animScale>
                                      <p:cBhvr>
                                        <p:cTn id="167" dur="26">
                                          <p:stCondLst>
                                            <p:cond delay="650"/>
                                          </p:stCondLst>
                                        </p:cTn>
                                        <p:tgtEl>
                                          <p:spTgt spid="27">
                                            <p:txEl>
                                              <p:pRg st="0" end="0"/>
                                            </p:txEl>
                                          </p:spTgt>
                                        </p:tgtEl>
                                      </p:cBhvr>
                                      <p:to x="100000" y="60000"/>
                                    </p:animScale>
                                    <p:animScale>
                                      <p:cBhvr>
                                        <p:cTn id="168" dur="166" decel="50000">
                                          <p:stCondLst>
                                            <p:cond delay="676"/>
                                          </p:stCondLst>
                                        </p:cTn>
                                        <p:tgtEl>
                                          <p:spTgt spid="27">
                                            <p:txEl>
                                              <p:pRg st="0" end="0"/>
                                            </p:txEl>
                                          </p:spTgt>
                                        </p:tgtEl>
                                      </p:cBhvr>
                                      <p:to x="100000" y="100000"/>
                                    </p:animScale>
                                    <p:animScale>
                                      <p:cBhvr>
                                        <p:cTn id="169" dur="26">
                                          <p:stCondLst>
                                            <p:cond delay="1312"/>
                                          </p:stCondLst>
                                        </p:cTn>
                                        <p:tgtEl>
                                          <p:spTgt spid="27">
                                            <p:txEl>
                                              <p:pRg st="0" end="0"/>
                                            </p:txEl>
                                          </p:spTgt>
                                        </p:tgtEl>
                                      </p:cBhvr>
                                      <p:to x="100000" y="80000"/>
                                    </p:animScale>
                                    <p:animScale>
                                      <p:cBhvr>
                                        <p:cTn id="170" dur="166" decel="50000">
                                          <p:stCondLst>
                                            <p:cond delay="1338"/>
                                          </p:stCondLst>
                                        </p:cTn>
                                        <p:tgtEl>
                                          <p:spTgt spid="27">
                                            <p:txEl>
                                              <p:pRg st="0" end="0"/>
                                            </p:txEl>
                                          </p:spTgt>
                                        </p:tgtEl>
                                      </p:cBhvr>
                                      <p:to x="100000" y="100000"/>
                                    </p:animScale>
                                    <p:animScale>
                                      <p:cBhvr>
                                        <p:cTn id="171" dur="26">
                                          <p:stCondLst>
                                            <p:cond delay="1642"/>
                                          </p:stCondLst>
                                        </p:cTn>
                                        <p:tgtEl>
                                          <p:spTgt spid="27">
                                            <p:txEl>
                                              <p:pRg st="0" end="0"/>
                                            </p:txEl>
                                          </p:spTgt>
                                        </p:tgtEl>
                                      </p:cBhvr>
                                      <p:to x="100000" y="90000"/>
                                    </p:animScale>
                                    <p:animScale>
                                      <p:cBhvr>
                                        <p:cTn id="172" dur="166" decel="50000">
                                          <p:stCondLst>
                                            <p:cond delay="1668"/>
                                          </p:stCondLst>
                                        </p:cTn>
                                        <p:tgtEl>
                                          <p:spTgt spid="27">
                                            <p:txEl>
                                              <p:pRg st="0" end="0"/>
                                            </p:txEl>
                                          </p:spTgt>
                                        </p:tgtEl>
                                      </p:cBhvr>
                                      <p:to x="100000" y="100000"/>
                                    </p:animScale>
                                    <p:animScale>
                                      <p:cBhvr>
                                        <p:cTn id="173" dur="26">
                                          <p:stCondLst>
                                            <p:cond delay="1808"/>
                                          </p:stCondLst>
                                        </p:cTn>
                                        <p:tgtEl>
                                          <p:spTgt spid="27">
                                            <p:txEl>
                                              <p:pRg st="0" end="0"/>
                                            </p:txEl>
                                          </p:spTgt>
                                        </p:tgtEl>
                                      </p:cBhvr>
                                      <p:to x="100000" y="95000"/>
                                    </p:animScale>
                                    <p:animScale>
                                      <p:cBhvr>
                                        <p:cTn id="174" dur="166" decel="50000">
                                          <p:stCondLst>
                                            <p:cond delay="1834"/>
                                          </p:stCondLst>
                                        </p:cTn>
                                        <p:tgtEl>
                                          <p:spTgt spid="27">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p:bldP spid="9" grpId="0"/>
      <p:bldP spid="10" grpId="0" animBg="1"/>
      <p:bldP spid="11" grpId="0" animBg="1"/>
      <p:bldP spid="14" grpId="0"/>
      <p:bldP spid="16" grpId="0" animBg="1"/>
      <p:bldP spid="17" grpId="0" animBg="1"/>
      <p:bldP spid="20" grpId="0"/>
      <p:bldP spid="22" grpId="0" animBg="1"/>
      <p:bldP spid="23" grpId="0" animBg="1"/>
      <p:bldP spid="26" grpId="0"/>
      <p:bldP spid="27" grpId="0"/>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ikdörtgen 5"/>
          <p:cNvSpPr/>
          <p:nvPr/>
        </p:nvSpPr>
        <p:spPr>
          <a:xfrm>
            <a:off x="4448555" y="739751"/>
            <a:ext cx="1540738" cy="824438"/>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Yuvarlatılmış Dikdörtgen 3"/>
          <p:cNvSpPr/>
          <p:nvPr/>
        </p:nvSpPr>
        <p:spPr>
          <a:xfrm>
            <a:off x="71905" y="0"/>
            <a:ext cx="4248961" cy="653885"/>
          </a:xfrm>
          <a:prstGeom prst="roundRect">
            <a:avLst>
              <a:gd name="adj" fmla="val 25000"/>
            </a:avLst>
          </a:prstGeom>
          <a:solidFill>
            <a:srgbClr val="EE95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200" b="1" i="0" u="none" strike="noStrike" kern="1200" cap="none" spc="0" normalizeH="0" baseline="0" noProof="0" dirty="0">
                <a:ln>
                  <a:noFill/>
                </a:ln>
                <a:solidFill>
                  <a:prstClr val="white"/>
                </a:solidFill>
                <a:effectLst/>
                <a:uLnTx/>
                <a:uFillTx/>
                <a:latin typeface="Calibri" panose="020F0502020204030204"/>
                <a:ea typeface="+mn-ea"/>
                <a:cs typeface="+mn-cs"/>
              </a:rPr>
              <a:t>Doğru yanlış </a:t>
            </a:r>
          </a:p>
        </p:txBody>
      </p:sp>
      <p:sp>
        <p:nvSpPr>
          <p:cNvPr id="57" name="Serbest Form 56"/>
          <p:cNvSpPr/>
          <p:nvPr/>
        </p:nvSpPr>
        <p:spPr>
          <a:xfrm>
            <a:off x="87464" y="750638"/>
            <a:ext cx="4387800"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a:t>      Namaz günahların </a:t>
            </a:r>
          </a:p>
          <a:p>
            <a:pPr lvl="1"/>
            <a:r>
              <a:rPr lang="tr-TR" sz="2800" dirty="0"/>
              <a:t>affedilmesine vesile olur.</a:t>
            </a:r>
          </a:p>
        </p:txBody>
      </p:sp>
      <p:sp>
        <p:nvSpPr>
          <p:cNvPr id="10" name="X"/>
          <p:cNvSpPr/>
          <p:nvPr/>
        </p:nvSpPr>
        <p:spPr>
          <a:xfrm>
            <a:off x="5924082" y="781380"/>
            <a:ext cx="870239" cy="792000"/>
          </a:xfrm>
          <a:prstGeom prst="rect">
            <a:avLst/>
          </a:prstGeom>
          <a:blipFill>
            <a:blip r:embed="rId4"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1" name="Onay"/>
          <p:cNvSpPr/>
          <p:nvPr/>
        </p:nvSpPr>
        <p:spPr>
          <a:xfrm>
            <a:off x="5934410" y="692145"/>
            <a:ext cx="875464" cy="808033"/>
          </a:xfrm>
          <a:prstGeom prst="rect">
            <a:avLst/>
          </a:prstGeom>
          <a:blipFill>
            <a:blip r:embed="rId5"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2" name="D 1"/>
          <p:cNvSpPr/>
          <p:nvPr/>
        </p:nvSpPr>
        <p:spPr>
          <a:xfrm>
            <a:off x="4571484" y="802773"/>
            <a:ext cx="628842"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rPr>
              <a:t>D</a:t>
            </a:r>
          </a:p>
        </p:txBody>
      </p:sp>
      <p:sp>
        <p:nvSpPr>
          <p:cNvPr id="13" name="Y 1"/>
          <p:cNvSpPr/>
          <p:nvPr/>
        </p:nvSpPr>
        <p:spPr>
          <a:xfrm>
            <a:off x="5279626" y="802773"/>
            <a:ext cx="630367"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58" name="İkizkenar Üçgen 57"/>
          <p:cNvSpPr/>
          <p:nvPr/>
        </p:nvSpPr>
        <p:spPr>
          <a:xfrm rot="5400000">
            <a:off x="-165818" y="1020141"/>
            <a:ext cx="791999" cy="285437"/>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rPr>
              <a:t>1</a:t>
            </a:r>
          </a:p>
        </p:txBody>
      </p:sp>
      <p:sp>
        <p:nvSpPr>
          <p:cNvPr id="60" name="Dikdörtgen 59"/>
          <p:cNvSpPr/>
          <p:nvPr/>
        </p:nvSpPr>
        <p:spPr>
          <a:xfrm>
            <a:off x="4448554" y="1720663"/>
            <a:ext cx="1540738" cy="799100"/>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Serbest Form 60"/>
          <p:cNvSpPr/>
          <p:nvPr/>
        </p:nvSpPr>
        <p:spPr>
          <a:xfrm>
            <a:off x="87463" y="1706663"/>
            <a:ext cx="4387800"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2" name="X 2"/>
          <p:cNvSpPr/>
          <p:nvPr/>
        </p:nvSpPr>
        <p:spPr>
          <a:xfrm>
            <a:off x="5924081" y="1736954"/>
            <a:ext cx="870239" cy="792000"/>
          </a:xfrm>
          <a:prstGeom prst="rect">
            <a:avLst/>
          </a:prstGeom>
          <a:blipFill>
            <a:blip r:embed="rId4"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63" name="Onay 2"/>
          <p:cNvSpPr/>
          <p:nvPr/>
        </p:nvSpPr>
        <p:spPr>
          <a:xfrm>
            <a:off x="5934410" y="1720920"/>
            <a:ext cx="875464" cy="808033"/>
          </a:xfrm>
          <a:prstGeom prst="rect">
            <a:avLst/>
          </a:prstGeom>
          <a:blipFill>
            <a:blip r:embed="rId5"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64" name="D 2"/>
          <p:cNvSpPr/>
          <p:nvPr/>
        </p:nvSpPr>
        <p:spPr>
          <a:xfrm>
            <a:off x="4571483" y="1758347"/>
            <a:ext cx="628842"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rPr>
              <a:t>D</a:t>
            </a:r>
          </a:p>
        </p:txBody>
      </p:sp>
      <p:sp>
        <p:nvSpPr>
          <p:cNvPr id="65" name="Y 2"/>
          <p:cNvSpPr/>
          <p:nvPr/>
        </p:nvSpPr>
        <p:spPr>
          <a:xfrm>
            <a:off x="5302616" y="1758347"/>
            <a:ext cx="630367"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66" name="İkizkenar Üçgen 65"/>
          <p:cNvSpPr/>
          <p:nvPr/>
        </p:nvSpPr>
        <p:spPr>
          <a:xfrm rot="5400000">
            <a:off x="-165819" y="1975715"/>
            <a:ext cx="791999" cy="285437"/>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rPr>
              <a:t>2</a:t>
            </a:r>
          </a:p>
        </p:txBody>
      </p:sp>
      <p:sp>
        <p:nvSpPr>
          <p:cNvPr id="68" name="Dikdörtgen 67"/>
          <p:cNvSpPr/>
          <p:nvPr/>
        </p:nvSpPr>
        <p:spPr>
          <a:xfrm>
            <a:off x="4415489" y="2674581"/>
            <a:ext cx="1540738" cy="801473"/>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9" name="Serbest Form 68"/>
          <p:cNvSpPr/>
          <p:nvPr/>
        </p:nvSpPr>
        <p:spPr>
          <a:xfrm>
            <a:off x="87461" y="2662688"/>
            <a:ext cx="4387800"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0" name="X 3"/>
          <p:cNvSpPr/>
          <p:nvPr/>
        </p:nvSpPr>
        <p:spPr>
          <a:xfrm>
            <a:off x="5891016" y="2681426"/>
            <a:ext cx="870239" cy="792000"/>
          </a:xfrm>
          <a:prstGeom prst="rect">
            <a:avLst/>
          </a:prstGeom>
          <a:blipFill>
            <a:blip r:embed="rId4"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71" name="Onay 3"/>
          <p:cNvSpPr/>
          <p:nvPr/>
        </p:nvSpPr>
        <p:spPr>
          <a:xfrm>
            <a:off x="5901345" y="2665392"/>
            <a:ext cx="875464" cy="808033"/>
          </a:xfrm>
          <a:prstGeom prst="rect">
            <a:avLst/>
          </a:prstGeom>
          <a:blipFill>
            <a:blip r:embed="rId5"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72" name="D 3"/>
          <p:cNvSpPr/>
          <p:nvPr/>
        </p:nvSpPr>
        <p:spPr>
          <a:xfrm>
            <a:off x="4538418" y="2702819"/>
            <a:ext cx="628842"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rPr>
              <a:t>D</a:t>
            </a:r>
          </a:p>
        </p:txBody>
      </p:sp>
      <p:sp>
        <p:nvSpPr>
          <p:cNvPr id="73" name="Y 3"/>
          <p:cNvSpPr/>
          <p:nvPr/>
        </p:nvSpPr>
        <p:spPr>
          <a:xfrm>
            <a:off x="5275209" y="2702819"/>
            <a:ext cx="630367"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74" name="İkizkenar Üçgen 73"/>
          <p:cNvSpPr/>
          <p:nvPr/>
        </p:nvSpPr>
        <p:spPr>
          <a:xfrm rot="5400000">
            <a:off x="-165821" y="2915071"/>
            <a:ext cx="791999" cy="285437"/>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rPr>
              <a:t>3</a:t>
            </a:r>
          </a:p>
        </p:txBody>
      </p:sp>
      <p:sp>
        <p:nvSpPr>
          <p:cNvPr id="76" name="Dikdörtgen 75"/>
          <p:cNvSpPr/>
          <p:nvPr/>
        </p:nvSpPr>
        <p:spPr>
          <a:xfrm>
            <a:off x="4358114" y="4574481"/>
            <a:ext cx="1591310" cy="824438"/>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7" name="Serbest Form 76"/>
          <p:cNvSpPr/>
          <p:nvPr/>
        </p:nvSpPr>
        <p:spPr>
          <a:xfrm>
            <a:off x="71905" y="4574738"/>
            <a:ext cx="4387800"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8" name="X 3"/>
          <p:cNvSpPr/>
          <p:nvPr/>
        </p:nvSpPr>
        <p:spPr>
          <a:xfrm>
            <a:off x="5976883" y="4616110"/>
            <a:ext cx="870239" cy="792000"/>
          </a:xfrm>
          <a:prstGeom prst="rect">
            <a:avLst/>
          </a:prstGeom>
          <a:blipFill>
            <a:blip r:embed="rId4"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79" name="Onay 3"/>
          <p:cNvSpPr/>
          <p:nvPr/>
        </p:nvSpPr>
        <p:spPr>
          <a:xfrm>
            <a:off x="5947349" y="4592935"/>
            <a:ext cx="875464" cy="808033"/>
          </a:xfrm>
          <a:prstGeom prst="rect">
            <a:avLst/>
          </a:prstGeom>
          <a:blipFill>
            <a:blip r:embed="rId5"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80" name="D 3"/>
          <p:cNvSpPr/>
          <p:nvPr/>
        </p:nvSpPr>
        <p:spPr>
          <a:xfrm>
            <a:off x="4505353" y="4637503"/>
            <a:ext cx="628842"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rPr>
              <a:t>D</a:t>
            </a:r>
          </a:p>
        </p:txBody>
      </p:sp>
      <p:sp>
        <p:nvSpPr>
          <p:cNvPr id="81" name="Y 3"/>
          <p:cNvSpPr/>
          <p:nvPr/>
        </p:nvSpPr>
        <p:spPr>
          <a:xfrm>
            <a:off x="5237046" y="4637503"/>
            <a:ext cx="630367"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82" name="İkizkenar Üçgen 81"/>
          <p:cNvSpPr/>
          <p:nvPr/>
        </p:nvSpPr>
        <p:spPr>
          <a:xfrm rot="5400000">
            <a:off x="-170915" y="4830680"/>
            <a:ext cx="791999" cy="285437"/>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rPr>
              <a:t>5</a:t>
            </a:r>
          </a:p>
        </p:txBody>
      </p:sp>
      <p:sp>
        <p:nvSpPr>
          <p:cNvPr id="84" name="Dikdörtgen 83"/>
          <p:cNvSpPr/>
          <p:nvPr/>
        </p:nvSpPr>
        <p:spPr>
          <a:xfrm>
            <a:off x="4432996" y="3616307"/>
            <a:ext cx="1540738" cy="823067"/>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5" name="Serbest Form 84"/>
          <p:cNvSpPr/>
          <p:nvPr/>
        </p:nvSpPr>
        <p:spPr>
          <a:xfrm>
            <a:off x="71905" y="3618713"/>
            <a:ext cx="4387800"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6" name="X 2"/>
          <p:cNvSpPr/>
          <p:nvPr/>
        </p:nvSpPr>
        <p:spPr>
          <a:xfrm>
            <a:off x="5908523" y="3643856"/>
            <a:ext cx="870239" cy="792000"/>
          </a:xfrm>
          <a:prstGeom prst="rect">
            <a:avLst/>
          </a:prstGeom>
          <a:blipFill>
            <a:blip r:embed="rId4"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87" name="Onay 2"/>
          <p:cNvSpPr/>
          <p:nvPr/>
        </p:nvSpPr>
        <p:spPr>
          <a:xfrm>
            <a:off x="5918852" y="3627822"/>
            <a:ext cx="875464" cy="808033"/>
          </a:xfrm>
          <a:prstGeom prst="rect">
            <a:avLst/>
          </a:prstGeom>
          <a:blipFill>
            <a:blip r:embed="rId5"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88" name="D 2"/>
          <p:cNvSpPr/>
          <p:nvPr/>
        </p:nvSpPr>
        <p:spPr>
          <a:xfrm>
            <a:off x="4523951" y="3680860"/>
            <a:ext cx="628842"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rPr>
              <a:t>D</a:t>
            </a:r>
          </a:p>
        </p:txBody>
      </p:sp>
      <p:sp>
        <p:nvSpPr>
          <p:cNvPr id="89" name="Y 2"/>
          <p:cNvSpPr/>
          <p:nvPr/>
        </p:nvSpPr>
        <p:spPr>
          <a:xfrm>
            <a:off x="5292795" y="3665249"/>
            <a:ext cx="630367"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90" name="İkizkenar Üçgen 89"/>
          <p:cNvSpPr/>
          <p:nvPr/>
        </p:nvSpPr>
        <p:spPr>
          <a:xfrm rot="5400000">
            <a:off x="-165822" y="3885542"/>
            <a:ext cx="791999" cy="285437"/>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rPr>
              <a:t>4</a:t>
            </a:r>
          </a:p>
        </p:txBody>
      </p:sp>
      <p:sp>
        <p:nvSpPr>
          <p:cNvPr id="99" name="Dikdörtgen 98"/>
          <p:cNvSpPr/>
          <p:nvPr/>
        </p:nvSpPr>
        <p:spPr>
          <a:xfrm>
            <a:off x="4432996" y="5537544"/>
            <a:ext cx="1540738" cy="808732"/>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0" name="Serbest Form 99"/>
          <p:cNvSpPr/>
          <p:nvPr/>
        </p:nvSpPr>
        <p:spPr>
          <a:xfrm>
            <a:off x="71905" y="5530765"/>
            <a:ext cx="4387800"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1" name="X 2"/>
          <p:cNvSpPr/>
          <p:nvPr/>
        </p:nvSpPr>
        <p:spPr>
          <a:xfrm>
            <a:off x="5908523" y="5561507"/>
            <a:ext cx="870239" cy="792000"/>
          </a:xfrm>
          <a:prstGeom prst="rect">
            <a:avLst/>
          </a:prstGeom>
          <a:blipFill>
            <a:blip r:embed="rId4"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02" name="Onay 2"/>
          <p:cNvSpPr/>
          <p:nvPr/>
        </p:nvSpPr>
        <p:spPr>
          <a:xfrm>
            <a:off x="5918852" y="5545473"/>
            <a:ext cx="875464" cy="808033"/>
          </a:xfrm>
          <a:prstGeom prst="rect">
            <a:avLst/>
          </a:prstGeom>
          <a:blipFill>
            <a:blip r:embed="rId5"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03" name="D 2"/>
          <p:cNvSpPr/>
          <p:nvPr/>
        </p:nvSpPr>
        <p:spPr>
          <a:xfrm>
            <a:off x="4555925" y="5582900"/>
            <a:ext cx="628842"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rPr>
              <a:t>D</a:t>
            </a:r>
          </a:p>
        </p:txBody>
      </p:sp>
      <p:sp>
        <p:nvSpPr>
          <p:cNvPr id="104" name="Y 2"/>
          <p:cNvSpPr/>
          <p:nvPr/>
        </p:nvSpPr>
        <p:spPr>
          <a:xfrm>
            <a:off x="5275208" y="5582900"/>
            <a:ext cx="630367"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105" name="İkizkenar Üçgen 104"/>
          <p:cNvSpPr/>
          <p:nvPr/>
        </p:nvSpPr>
        <p:spPr>
          <a:xfrm rot="5400000">
            <a:off x="-170915" y="5791233"/>
            <a:ext cx="791999" cy="285437"/>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rPr>
              <a:t>6</a:t>
            </a:r>
          </a:p>
        </p:txBody>
      </p:sp>
      <p:sp>
        <p:nvSpPr>
          <p:cNvPr id="55" name="Dikdörtgen 54"/>
          <p:cNvSpPr/>
          <p:nvPr/>
        </p:nvSpPr>
        <p:spPr>
          <a:xfrm>
            <a:off x="6902749" y="182880"/>
            <a:ext cx="5229354" cy="6147071"/>
          </a:xfrm>
          <a:prstGeom prst="rect">
            <a:avLst/>
          </a:prstGeom>
          <a:solidFill>
            <a:srgbClr val="008080"/>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just"/>
            <a:endParaRPr lang="tr-TR" sz="1900" dirty="0"/>
          </a:p>
          <a:p>
            <a:pPr algn="just"/>
            <a:r>
              <a:rPr lang="tr-TR" sz="2000" dirty="0">
                <a:solidFill>
                  <a:schemeClr val="bg1"/>
                </a:solidFill>
              </a:rPr>
              <a:t>Hz. Muhammed (s.a.v.), </a:t>
            </a:r>
            <a:r>
              <a:rPr lang="tr-TR" sz="2000" i="1" dirty="0">
                <a:solidFill>
                  <a:schemeClr val="bg1"/>
                </a:solidFill>
              </a:rPr>
              <a:t>“Birinizin kapısı önünde günde beş defa yıkandığı bir nehir olsa, o kimsede kir namına bir şeyin kalabileceğini düşünebilir misiniz?” </a:t>
            </a:r>
            <a:r>
              <a:rPr lang="tr-TR" sz="2000" dirty="0">
                <a:solidFill>
                  <a:schemeClr val="bg1"/>
                </a:solidFill>
              </a:rPr>
              <a:t>diye sorar. </a:t>
            </a:r>
            <a:r>
              <a:rPr lang="tr-TR" sz="2000" dirty="0" err="1">
                <a:solidFill>
                  <a:schemeClr val="bg1"/>
                </a:solidFill>
              </a:rPr>
              <a:t>Sahâbe</a:t>
            </a:r>
            <a:r>
              <a:rPr lang="tr-TR" sz="2000" dirty="0">
                <a:solidFill>
                  <a:schemeClr val="bg1"/>
                </a:solidFill>
              </a:rPr>
              <a:t>, </a:t>
            </a:r>
            <a:r>
              <a:rPr lang="tr-TR" sz="2000" i="1" dirty="0">
                <a:solidFill>
                  <a:schemeClr val="bg1"/>
                </a:solidFill>
              </a:rPr>
              <a:t>“Hiç kir kalmaz.” </a:t>
            </a:r>
            <a:r>
              <a:rPr lang="tr-TR" sz="2000" dirty="0">
                <a:solidFill>
                  <a:schemeClr val="bg1"/>
                </a:solidFill>
              </a:rPr>
              <a:t>şeklinde cevap verir. Bunun üzerine Peygamberimiz, </a:t>
            </a:r>
            <a:r>
              <a:rPr lang="tr-TR" sz="2000" i="1" dirty="0">
                <a:solidFill>
                  <a:schemeClr val="bg1"/>
                </a:solidFill>
              </a:rPr>
              <a:t>“İşte beş vakit namaz da böyledir, Allah bu namazlarla günahları yok eder.”</a:t>
            </a:r>
            <a:r>
              <a:rPr lang="tr-TR" sz="2000" dirty="0">
                <a:solidFill>
                  <a:schemeClr val="bg1"/>
                </a:solidFill>
              </a:rPr>
              <a:t> buyurur.  Bir başka hadisinde de Hz. Muhammed (s.a.v.) namaz kılan insanın günahlardan arınacağını ve affedileceğini şöyle belirtir: </a:t>
            </a:r>
            <a:r>
              <a:rPr lang="tr-TR" sz="2000" i="1" dirty="0">
                <a:solidFill>
                  <a:schemeClr val="bg1"/>
                </a:solidFill>
              </a:rPr>
              <a:t>“Bir Müslüman namaz vakti girdiğinde, güzelce abdest alır, huşu içinde </a:t>
            </a:r>
            <a:r>
              <a:rPr lang="tr-TR" sz="2000" i="1" dirty="0" err="1">
                <a:solidFill>
                  <a:schemeClr val="bg1"/>
                </a:solidFill>
              </a:rPr>
              <a:t>rükûsunu</a:t>
            </a:r>
            <a:r>
              <a:rPr lang="tr-TR" sz="2000" i="1" dirty="0">
                <a:solidFill>
                  <a:schemeClr val="bg1"/>
                </a:solidFill>
              </a:rPr>
              <a:t> tam yaparak namazını kılarsa geçmiş küçük günahları affedilir. Bu ömür boyunca devam eder.” </a:t>
            </a:r>
            <a:r>
              <a:rPr lang="tr-TR" sz="2000" dirty="0">
                <a:solidFill>
                  <a:schemeClr val="bg1"/>
                </a:solidFill>
              </a:rPr>
              <a:t>Namaz, birlikte yaşama ve dayanışma bilinci geliştirir. Birlikte kılınan namazlar sayesinde Müslümanlar bir bütün olur, sıkıntılarını ve sevinçlerini paylaşma imkânı bulur. </a:t>
            </a:r>
            <a:r>
              <a:rPr lang="tr-TR" sz="2000" i="1" dirty="0">
                <a:solidFill>
                  <a:schemeClr val="bg1"/>
                </a:solidFill>
              </a:rPr>
              <a:t>(</a:t>
            </a:r>
            <a:r>
              <a:rPr lang="tr-TR" sz="2000" i="1" dirty="0" err="1">
                <a:solidFill>
                  <a:schemeClr val="bg1"/>
                </a:solidFill>
              </a:rPr>
              <a:t>Dkab</a:t>
            </a:r>
            <a:r>
              <a:rPr lang="tr-TR" sz="2000" i="1" dirty="0">
                <a:solidFill>
                  <a:schemeClr val="bg1"/>
                </a:solidFill>
              </a:rPr>
              <a:t> Kitabı, s.35)</a:t>
            </a:r>
            <a:endParaRPr lang="tr-TR" sz="2000"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Dikdörtgen 1"/>
          <p:cNvSpPr/>
          <p:nvPr/>
        </p:nvSpPr>
        <p:spPr>
          <a:xfrm>
            <a:off x="501111" y="1713341"/>
            <a:ext cx="3968082" cy="830997"/>
          </a:xfrm>
          <a:prstGeom prst="rect">
            <a:avLst/>
          </a:prstGeom>
        </p:spPr>
        <p:txBody>
          <a:bodyPr wrap="square">
            <a:spAutoFit/>
          </a:bodyPr>
          <a:lstStyle/>
          <a:p>
            <a:r>
              <a:rPr lang="tr-TR" sz="2400" dirty="0">
                <a:solidFill>
                  <a:schemeClr val="bg1"/>
                </a:solidFill>
              </a:rPr>
              <a:t>Namaz toplumsal </a:t>
            </a:r>
          </a:p>
          <a:p>
            <a:r>
              <a:rPr lang="tr-TR" sz="2400" dirty="0">
                <a:solidFill>
                  <a:schemeClr val="bg1"/>
                </a:solidFill>
              </a:rPr>
              <a:t>birlikteliğe katkı sağlar.</a:t>
            </a:r>
          </a:p>
        </p:txBody>
      </p:sp>
      <p:sp>
        <p:nvSpPr>
          <p:cNvPr id="3" name="Dikdörtgen 2"/>
          <p:cNvSpPr/>
          <p:nvPr/>
        </p:nvSpPr>
        <p:spPr>
          <a:xfrm>
            <a:off x="416477" y="2692177"/>
            <a:ext cx="4032077" cy="830997"/>
          </a:xfrm>
          <a:prstGeom prst="rect">
            <a:avLst/>
          </a:prstGeom>
        </p:spPr>
        <p:txBody>
          <a:bodyPr wrap="square">
            <a:spAutoFit/>
          </a:bodyPr>
          <a:lstStyle/>
          <a:p>
            <a:r>
              <a:rPr lang="tr-TR" sz="2400" dirty="0">
                <a:solidFill>
                  <a:schemeClr val="bg1"/>
                </a:solidFill>
              </a:rPr>
              <a:t>Namazın </a:t>
            </a:r>
            <a:r>
              <a:rPr lang="tr-TR" sz="2400" dirty="0" err="1">
                <a:solidFill>
                  <a:schemeClr val="bg1"/>
                </a:solidFill>
              </a:rPr>
              <a:t>rükûsuna</a:t>
            </a:r>
            <a:r>
              <a:rPr lang="tr-TR" sz="2400" dirty="0">
                <a:solidFill>
                  <a:schemeClr val="bg1"/>
                </a:solidFill>
              </a:rPr>
              <a:t> </a:t>
            </a:r>
          </a:p>
          <a:p>
            <a:r>
              <a:rPr lang="tr-TR" sz="2400" dirty="0">
                <a:solidFill>
                  <a:schemeClr val="bg1"/>
                </a:solidFill>
              </a:rPr>
              <a:t>daha çok önem vermeliyiz.</a:t>
            </a:r>
          </a:p>
        </p:txBody>
      </p:sp>
      <p:sp>
        <p:nvSpPr>
          <p:cNvPr id="5" name="Dikdörtgen 4"/>
          <p:cNvSpPr/>
          <p:nvPr/>
        </p:nvSpPr>
        <p:spPr>
          <a:xfrm>
            <a:off x="363869" y="3620689"/>
            <a:ext cx="4181703"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2400" b="0" i="0" u="none" strike="noStrike" kern="1200" cap="none" spc="0" normalizeH="0" baseline="0" noProof="0" dirty="0">
                <a:ln>
                  <a:noFill/>
                </a:ln>
                <a:solidFill>
                  <a:prstClr val="white"/>
                </a:solidFill>
                <a:effectLst/>
                <a:uLnTx/>
                <a:uFillTx/>
                <a:latin typeface="Calibri" panose="020F0502020204030204"/>
                <a:ea typeface="+mn-ea"/>
                <a:cs typeface="+mn-cs"/>
              </a:rPr>
              <a:t>Ahirete iman edenler ölümü de hayat gibi gerçek kabul derler.</a:t>
            </a:r>
          </a:p>
        </p:txBody>
      </p:sp>
      <p:sp>
        <p:nvSpPr>
          <p:cNvPr id="7" name="Dikdörtgen 6"/>
          <p:cNvSpPr/>
          <p:nvPr/>
        </p:nvSpPr>
        <p:spPr>
          <a:xfrm>
            <a:off x="447739" y="4567922"/>
            <a:ext cx="3850212" cy="830997"/>
          </a:xfrm>
          <a:prstGeom prst="rect">
            <a:avLst/>
          </a:prstGeom>
        </p:spPr>
        <p:txBody>
          <a:bodyPr wrap="square">
            <a:spAutoFit/>
          </a:bodyPr>
          <a:lstStyle/>
          <a:p>
            <a:r>
              <a:rPr lang="tr-TR" sz="2400" dirty="0">
                <a:solidFill>
                  <a:schemeClr val="bg1"/>
                </a:solidFill>
              </a:rPr>
              <a:t>Namaz  insanın sadece </a:t>
            </a:r>
          </a:p>
          <a:p>
            <a:r>
              <a:rPr lang="tr-TR" sz="2400" dirty="0">
                <a:solidFill>
                  <a:schemeClr val="bg1"/>
                </a:solidFill>
              </a:rPr>
              <a:t>maddi kirlerden arındırır. </a:t>
            </a:r>
          </a:p>
        </p:txBody>
      </p:sp>
      <p:sp>
        <p:nvSpPr>
          <p:cNvPr id="8" name="Dikdörtgen 7"/>
          <p:cNvSpPr/>
          <p:nvPr/>
        </p:nvSpPr>
        <p:spPr>
          <a:xfrm>
            <a:off x="356229" y="5507766"/>
            <a:ext cx="4167722" cy="830997"/>
          </a:xfrm>
          <a:prstGeom prst="rect">
            <a:avLst/>
          </a:prstGeom>
        </p:spPr>
        <p:txBody>
          <a:bodyPr wrap="square">
            <a:spAutoFit/>
          </a:bodyPr>
          <a:lstStyle/>
          <a:p>
            <a:r>
              <a:rPr lang="tr-TR" sz="2400" dirty="0">
                <a:solidFill>
                  <a:schemeClr val="bg1"/>
                </a:solidFill>
              </a:rPr>
              <a:t>Namaz insanın maddi ve </a:t>
            </a:r>
          </a:p>
          <a:p>
            <a:r>
              <a:rPr lang="tr-TR" sz="2400" dirty="0">
                <a:solidFill>
                  <a:schemeClr val="bg1"/>
                </a:solidFill>
              </a:rPr>
              <a:t>manevi kirlerden arındırır.</a:t>
            </a:r>
            <a:endParaRPr kumimoji="0" lang="tr-TR" sz="2400" b="0" i="0" u="none" strike="noStrike" kern="1200" cap="none" spc="0" normalizeH="0" baseline="0" noProof="0" dirty="0">
              <a:ln>
                <a:noFill/>
              </a:ln>
              <a:solidFill>
                <a:schemeClr val="bg1"/>
              </a:solidFill>
              <a:effectLst/>
              <a:uLnTx/>
              <a:uFillTx/>
              <a:latin typeface="Calibri" panose="020F0502020204030204"/>
            </a:endParaRPr>
          </a:p>
        </p:txBody>
      </p:sp>
      <p:sp>
        <p:nvSpPr>
          <p:cNvPr id="83" name="Dikdörtgen 82"/>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1" name="Komut Düğmesi: İleri veya Sonraki 90">
            <a:hlinkClick r:id="" action="ppaction://hlinkshowjump?jump=previousslide" highlightClick="1"/>
          </p:cNvPr>
          <p:cNvSpPr/>
          <p:nvPr/>
        </p:nvSpPr>
        <p:spPr>
          <a:xfrm flipH="1">
            <a:off x="10795819" y="6408062"/>
            <a:ext cx="438450"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2" name="Komut Düğmesi: İleri veya Sonraki 91">
            <a:hlinkClick r:id="" action="ppaction://hlinkshowjump?jump=nextslide" highlightClick="1"/>
          </p:cNvPr>
          <p:cNvSpPr/>
          <p:nvPr/>
        </p:nvSpPr>
        <p:spPr>
          <a:xfrm>
            <a:off x="11798196" y="6408062"/>
            <a:ext cx="393804" cy="47120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3" name="Komut Düğmesi: Giriş 92">
            <a:hlinkClick r:id="" action="ppaction://hlinkshowjump?jump=firstslide" highlightClick="1"/>
          </p:cNvPr>
          <p:cNvSpPr/>
          <p:nvPr/>
        </p:nvSpPr>
        <p:spPr>
          <a:xfrm>
            <a:off x="11302394" y="6408062"/>
            <a:ext cx="427678" cy="471202"/>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45532276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p15:prstTrans prst="airplane"/>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57">
                                            <p:txEl>
                                              <p:pRg st="0" end="0"/>
                                            </p:txEl>
                                          </p:spTgt>
                                        </p:tgtEl>
                                        <p:attrNameLst>
                                          <p:attrName>style.visibility</p:attrName>
                                        </p:attrNameLst>
                                      </p:cBhvr>
                                      <p:to>
                                        <p:strVal val="visible"/>
                                      </p:to>
                                    </p:set>
                                    <p:anim calcmode="lin" valueType="num">
                                      <p:cBhvr>
                                        <p:cTn id="13" dur="10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57">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57">
                                            <p:txEl>
                                              <p:pRg st="0" end="0"/>
                                            </p:txEl>
                                          </p:spTgt>
                                        </p:tgtEl>
                                        <p:attrNameLst>
                                          <p:attrName>style.rotation</p:attrName>
                                        </p:attrNameLst>
                                      </p:cBhvr>
                                      <p:tavLst>
                                        <p:tav tm="0">
                                          <p:val>
                                            <p:fltVal val="90"/>
                                          </p:val>
                                        </p:tav>
                                        <p:tav tm="100000">
                                          <p:val>
                                            <p:fltVal val="0"/>
                                          </p:val>
                                        </p:tav>
                                      </p:tavLst>
                                    </p:anim>
                                    <p:animEffect transition="in" filter="fade">
                                      <p:cBhvr>
                                        <p:cTn id="16" dur="1000"/>
                                        <p:tgtEl>
                                          <p:spTgt spid="57">
                                            <p:txEl>
                                              <p:pRg st="0" end="0"/>
                                            </p:txEl>
                                          </p:spTgt>
                                        </p:tgtEl>
                                      </p:cBhvr>
                                    </p:animEffect>
                                  </p:childTnLst>
                                </p:cTn>
                              </p:par>
                              <p:par>
                                <p:cTn id="17" presetID="31" presetClass="entr" presetSubtype="0" fill="hold" nodeType="withEffect">
                                  <p:stCondLst>
                                    <p:cond delay="0"/>
                                  </p:stCondLst>
                                  <p:childTnLst>
                                    <p:set>
                                      <p:cBhvr>
                                        <p:cTn id="18" dur="1" fill="hold">
                                          <p:stCondLst>
                                            <p:cond delay="0"/>
                                          </p:stCondLst>
                                        </p:cTn>
                                        <p:tgtEl>
                                          <p:spTgt spid="57">
                                            <p:txEl>
                                              <p:pRg st="1" end="1"/>
                                            </p:txEl>
                                          </p:spTgt>
                                        </p:tgtEl>
                                        <p:attrNameLst>
                                          <p:attrName>style.visibility</p:attrName>
                                        </p:attrNameLst>
                                      </p:cBhvr>
                                      <p:to>
                                        <p:strVal val="visible"/>
                                      </p:to>
                                    </p:set>
                                    <p:anim calcmode="lin" valueType="num">
                                      <p:cBhvr>
                                        <p:cTn id="19" dur="1000" fill="hold"/>
                                        <p:tgtEl>
                                          <p:spTgt spid="57">
                                            <p:txEl>
                                              <p:pRg st="1" end="1"/>
                                            </p:txEl>
                                          </p:spTgt>
                                        </p:tgtEl>
                                        <p:attrNameLst>
                                          <p:attrName>ppt_w</p:attrName>
                                        </p:attrNameLst>
                                      </p:cBhvr>
                                      <p:tavLst>
                                        <p:tav tm="0">
                                          <p:val>
                                            <p:fltVal val="0"/>
                                          </p:val>
                                        </p:tav>
                                        <p:tav tm="100000">
                                          <p:val>
                                            <p:strVal val="#ppt_w"/>
                                          </p:val>
                                        </p:tav>
                                      </p:tavLst>
                                    </p:anim>
                                    <p:anim calcmode="lin" valueType="num">
                                      <p:cBhvr>
                                        <p:cTn id="20" dur="1000" fill="hold"/>
                                        <p:tgtEl>
                                          <p:spTgt spid="57">
                                            <p:txEl>
                                              <p:pRg st="1" end="1"/>
                                            </p:txEl>
                                          </p:spTgt>
                                        </p:tgtEl>
                                        <p:attrNameLst>
                                          <p:attrName>ppt_h</p:attrName>
                                        </p:attrNameLst>
                                      </p:cBhvr>
                                      <p:tavLst>
                                        <p:tav tm="0">
                                          <p:val>
                                            <p:fltVal val="0"/>
                                          </p:val>
                                        </p:tav>
                                        <p:tav tm="100000">
                                          <p:val>
                                            <p:strVal val="#ppt_h"/>
                                          </p:val>
                                        </p:tav>
                                      </p:tavLst>
                                    </p:anim>
                                    <p:anim calcmode="lin" valueType="num">
                                      <p:cBhvr>
                                        <p:cTn id="21" dur="1000" fill="hold"/>
                                        <p:tgtEl>
                                          <p:spTgt spid="57">
                                            <p:txEl>
                                              <p:pRg st="1" end="1"/>
                                            </p:txEl>
                                          </p:spTgt>
                                        </p:tgtEl>
                                        <p:attrNameLst>
                                          <p:attrName>style.rotation</p:attrName>
                                        </p:attrNameLst>
                                      </p:cBhvr>
                                      <p:tavLst>
                                        <p:tav tm="0">
                                          <p:val>
                                            <p:fltVal val="90"/>
                                          </p:val>
                                        </p:tav>
                                        <p:tav tm="100000">
                                          <p:val>
                                            <p:fltVal val="0"/>
                                          </p:val>
                                        </p:tav>
                                      </p:tavLst>
                                    </p:anim>
                                    <p:animEffect transition="in" filter="fade">
                                      <p:cBhvr>
                                        <p:cTn id="22" dur="1000"/>
                                        <p:tgtEl>
                                          <p:spTgt spid="5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2">
                                            <p:txEl>
                                              <p:pRg st="0" end="0"/>
                                            </p:txEl>
                                          </p:spTgt>
                                        </p:tgtEl>
                                        <p:attrNameLst>
                                          <p:attrName>style.visibility</p:attrName>
                                        </p:attrNameLst>
                                      </p:cBhvr>
                                      <p:to>
                                        <p:strVal val="visible"/>
                                      </p:to>
                                    </p:set>
                                    <p:anim calcmode="lin" valueType="num">
                                      <p:cBhvr>
                                        <p:cTn id="2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2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2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30" dur="1000"/>
                                        <p:tgtEl>
                                          <p:spTgt spid="2">
                                            <p:txEl>
                                              <p:pRg st="0" end="0"/>
                                            </p:txEl>
                                          </p:spTgt>
                                        </p:tgtEl>
                                      </p:cBhvr>
                                    </p:animEffect>
                                  </p:childTnLst>
                                </p:cTn>
                              </p:par>
                              <p:par>
                                <p:cTn id="31" presetID="31" presetClass="entr" presetSubtype="0" fill="hold" nodeType="withEffect">
                                  <p:stCondLst>
                                    <p:cond delay="0"/>
                                  </p:stCondLst>
                                  <p:childTnLst>
                                    <p:set>
                                      <p:cBhvr>
                                        <p:cTn id="32" dur="1" fill="hold">
                                          <p:stCondLst>
                                            <p:cond delay="0"/>
                                          </p:stCondLst>
                                        </p:cTn>
                                        <p:tgtEl>
                                          <p:spTgt spid="2">
                                            <p:txEl>
                                              <p:pRg st="1" end="1"/>
                                            </p:txEl>
                                          </p:spTgt>
                                        </p:tgtEl>
                                        <p:attrNameLst>
                                          <p:attrName>style.visibility</p:attrName>
                                        </p:attrNameLst>
                                      </p:cBhvr>
                                      <p:to>
                                        <p:strVal val="visible"/>
                                      </p:to>
                                    </p:set>
                                    <p:anim calcmode="lin" valueType="num">
                                      <p:cBhvr>
                                        <p:cTn id="3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3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3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36" dur="1000"/>
                                        <p:tgtEl>
                                          <p:spTgt spid="2">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nodeType="clickEffect">
                                  <p:stCondLst>
                                    <p:cond delay="0"/>
                                  </p:stCondLst>
                                  <p:childTnLst>
                                    <p:set>
                                      <p:cBhvr>
                                        <p:cTn id="40" dur="1" fill="hold">
                                          <p:stCondLst>
                                            <p:cond delay="0"/>
                                          </p:stCondLst>
                                        </p:cTn>
                                        <p:tgtEl>
                                          <p:spTgt spid="3">
                                            <p:txEl>
                                              <p:pRg st="0" end="0"/>
                                            </p:txEl>
                                          </p:spTgt>
                                        </p:tgtEl>
                                        <p:attrNameLst>
                                          <p:attrName>style.visibility</p:attrName>
                                        </p:attrNameLst>
                                      </p:cBhvr>
                                      <p:to>
                                        <p:strVal val="visible"/>
                                      </p:to>
                                    </p:set>
                                    <p:anim calcmode="lin" valueType="num">
                                      <p:cBhvr>
                                        <p:cTn id="41"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42"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43"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44" dur="1000"/>
                                        <p:tgtEl>
                                          <p:spTgt spid="3">
                                            <p:txEl>
                                              <p:pRg st="0" end="0"/>
                                            </p:txEl>
                                          </p:spTgt>
                                        </p:tgtEl>
                                      </p:cBhvr>
                                    </p:animEffect>
                                  </p:childTnLst>
                                </p:cTn>
                              </p:par>
                              <p:par>
                                <p:cTn id="45" presetID="31" presetClass="entr" presetSubtype="0" fill="hold" nodeType="withEffect">
                                  <p:stCondLst>
                                    <p:cond delay="0"/>
                                  </p:stCondLst>
                                  <p:childTnLst>
                                    <p:set>
                                      <p:cBhvr>
                                        <p:cTn id="46" dur="1" fill="hold">
                                          <p:stCondLst>
                                            <p:cond delay="0"/>
                                          </p:stCondLst>
                                        </p:cTn>
                                        <p:tgtEl>
                                          <p:spTgt spid="3">
                                            <p:txEl>
                                              <p:pRg st="1" end="1"/>
                                            </p:txEl>
                                          </p:spTgt>
                                        </p:tgtEl>
                                        <p:attrNameLst>
                                          <p:attrName>style.visibility</p:attrName>
                                        </p:attrNameLst>
                                      </p:cBhvr>
                                      <p:to>
                                        <p:strVal val="visible"/>
                                      </p:to>
                                    </p:set>
                                    <p:anim calcmode="lin" valueType="num">
                                      <p:cBhvr>
                                        <p:cTn id="47"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50" dur="1000"/>
                                        <p:tgtEl>
                                          <p:spTgt spid="3">
                                            <p:txEl>
                                              <p:pRg st="1" end="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5">
                                            <p:txEl>
                                              <p:pRg st="0" end="0"/>
                                            </p:txEl>
                                          </p:spTgt>
                                        </p:tgtEl>
                                        <p:attrNameLst>
                                          <p:attrName>style.visibility</p:attrName>
                                        </p:attrNameLst>
                                      </p:cBhvr>
                                      <p:to>
                                        <p:strVal val="visible"/>
                                      </p:to>
                                    </p:set>
                                    <p:anim calcmode="lin" valueType="num">
                                      <p:cBhvr>
                                        <p:cTn id="55"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56" dur="1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57" dur="1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58" dur="1000"/>
                                        <p:tgtEl>
                                          <p:spTgt spid="5">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7">
                                            <p:txEl>
                                              <p:pRg st="0" end="0"/>
                                            </p:txEl>
                                          </p:spTgt>
                                        </p:tgtEl>
                                        <p:attrNameLst>
                                          <p:attrName>style.visibility</p:attrName>
                                        </p:attrNameLst>
                                      </p:cBhvr>
                                      <p:to>
                                        <p:strVal val="visible"/>
                                      </p:to>
                                    </p:set>
                                    <p:anim calcmode="lin" valueType="num">
                                      <p:cBhvr>
                                        <p:cTn id="63" dur="1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64" dur="1000" fill="hold"/>
                                        <p:tgtEl>
                                          <p:spTgt spid="7">
                                            <p:txEl>
                                              <p:pRg st="0" end="0"/>
                                            </p:txEl>
                                          </p:spTgt>
                                        </p:tgtEl>
                                        <p:attrNameLst>
                                          <p:attrName>ppt_h</p:attrName>
                                        </p:attrNameLst>
                                      </p:cBhvr>
                                      <p:tavLst>
                                        <p:tav tm="0">
                                          <p:val>
                                            <p:fltVal val="0"/>
                                          </p:val>
                                        </p:tav>
                                        <p:tav tm="100000">
                                          <p:val>
                                            <p:strVal val="#ppt_h"/>
                                          </p:val>
                                        </p:tav>
                                      </p:tavLst>
                                    </p:anim>
                                    <p:anim calcmode="lin" valueType="num">
                                      <p:cBhvr>
                                        <p:cTn id="65" dur="1000" fill="hold"/>
                                        <p:tgtEl>
                                          <p:spTgt spid="7">
                                            <p:txEl>
                                              <p:pRg st="0" end="0"/>
                                            </p:txEl>
                                          </p:spTgt>
                                        </p:tgtEl>
                                        <p:attrNameLst>
                                          <p:attrName>style.rotation</p:attrName>
                                        </p:attrNameLst>
                                      </p:cBhvr>
                                      <p:tavLst>
                                        <p:tav tm="0">
                                          <p:val>
                                            <p:fltVal val="90"/>
                                          </p:val>
                                        </p:tav>
                                        <p:tav tm="100000">
                                          <p:val>
                                            <p:fltVal val="0"/>
                                          </p:val>
                                        </p:tav>
                                      </p:tavLst>
                                    </p:anim>
                                    <p:animEffect transition="in" filter="fade">
                                      <p:cBhvr>
                                        <p:cTn id="66" dur="1000"/>
                                        <p:tgtEl>
                                          <p:spTgt spid="7">
                                            <p:txEl>
                                              <p:pRg st="0" end="0"/>
                                            </p:txEl>
                                          </p:spTgt>
                                        </p:tgtEl>
                                      </p:cBhvr>
                                    </p:animEffect>
                                  </p:childTnLst>
                                </p:cTn>
                              </p:par>
                              <p:par>
                                <p:cTn id="67" presetID="31" presetClass="entr" presetSubtype="0" fill="hold" nodeType="withEffect">
                                  <p:stCondLst>
                                    <p:cond delay="0"/>
                                  </p:stCondLst>
                                  <p:childTnLst>
                                    <p:set>
                                      <p:cBhvr>
                                        <p:cTn id="68" dur="1" fill="hold">
                                          <p:stCondLst>
                                            <p:cond delay="0"/>
                                          </p:stCondLst>
                                        </p:cTn>
                                        <p:tgtEl>
                                          <p:spTgt spid="7">
                                            <p:txEl>
                                              <p:pRg st="1" end="1"/>
                                            </p:txEl>
                                          </p:spTgt>
                                        </p:tgtEl>
                                        <p:attrNameLst>
                                          <p:attrName>style.visibility</p:attrName>
                                        </p:attrNameLst>
                                      </p:cBhvr>
                                      <p:to>
                                        <p:strVal val="visible"/>
                                      </p:to>
                                    </p:set>
                                    <p:anim calcmode="lin" valueType="num">
                                      <p:cBhvr>
                                        <p:cTn id="69" dur="1000" fill="hold"/>
                                        <p:tgtEl>
                                          <p:spTgt spid="7">
                                            <p:txEl>
                                              <p:pRg st="1" end="1"/>
                                            </p:txEl>
                                          </p:spTgt>
                                        </p:tgtEl>
                                        <p:attrNameLst>
                                          <p:attrName>ppt_w</p:attrName>
                                        </p:attrNameLst>
                                      </p:cBhvr>
                                      <p:tavLst>
                                        <p:tav tm="0">
                                          <p:val>
                                            <p:fltVal val="0"/>
                                          </p:val>
                                        </p:tav>
                                        <p:tav tm="100000">
                                          <p:val>
                                            <p:strVal val="#ppt_w"/>
                                          </p:val>
                                        </p:tav>
                                      </p:tavLst>
                                    </p:anim>
                                    <p:anim calcmode="lin" valueType="num">
                                      <p:cBhvr>
                                        <p:cTn id="70" dur="1000" fill="hold"/>
                                        <p:tgtEl>
                                          <p:spTgt spid="7">
                                            <p:txEl>
                                              <p:pRg st="1" end="1"/>
                                            </p:txEl>
                                          </p:spTgt>
                                        </p:tgtEl>
                                        <p:attrNameLst>
                                          <p:attrName>ppt_h</p:attrName>
                                        </p:attrNameLst>
                                      </p:cBhvr>
                                      <p:tavLst>
                                        <p:tav tm="0">
                                          <p:val>
                                            <p:fltVal val="0"/>
                                          </p:val>
                                        </p:tav>
                                        <p:tav tm="100000">
                                          <p:val>
                                            <p:strVal val="#ppt_h"/>
                                          </p:val>
                                        </p:tav>
                                      </p:tavLst>
                                    </p:anim>
                                    <p:anim calcmode="lin" valueType="num">
                                      <p:cBhvr>
                                        <p:cTn id="71" dur="1000" fill="hold"/>
                                        <p:tgtEl>
                                          <p:spTgt spid="7">
                                            <p:txEl>
                                              <p:pRg st="1" end="1"/>
                                            </p:txEl>
                                          </p:spTgt>
                                        </p:tgtEl>
                                        <p:attrNameLst>
                                          <p:attrName>style.rotation</p:attrName>
                                        </p:attrNameLst>
                                      </p:cBhvr>
                                      <p:tavLst>
                                        <p:tav tm="0">
                                          <p:val>
                                            <p:fltVal val="90"/>
                                          </p:val>
                                        </p:tav>
                                        <p:tav tm="100000">
                                          <p:val>
                                            <p:fltVal val="0"/>
                                          </p:val>
                                        </p:tav>
                                      </p:tavLst>
                                    </p:anim>
                                    <p:animEffect transition="in" filter="fade">
                                      <p:cBhvr>
                                        <p:cTn id="72" dur="1000"/>
                                        <p:tgtEl>
                                          <p:spTgt spid="7">
                                            <p:txEl>
                                              <p:pRg st="1" end="1"/>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1" presetClass="entr" presetSubtype="0" fill="hold" nodeType="clickEffect">
                                  <p:stCondLst>
                                    <p:cond delay="0"/>
                                  </p:stCondLst>
                                  <p:childTnLst>
                                    <p:set>
                                      <p:cBhvr>
                                        <p:cTn id="76" dur="1" fill="hold">
                                          <p:stCondLst>
                                            <p:cond delay="0"/>
                                          </p:stCondLst>
                                        </p:cTn>
                                        <p:tgtEl>
                                          <p:spTgt spid="8">
                                            <p:txEl>
                                              <p:pRg st="0" end="0"/>
                                            </p:txEl>
                                          </p:spTgt>
                                        </p:tgtEl>
                                        <p:attrNameLst>
                                          <p:attrName>style.visibility</p:attrName>
                                        </p:attrNameLst>
                                      </p:cBhvr>
                                      <p:to>
                                        <p:strVal val="visible"/>
                                      </p:to>
                                    </p:set>
                                    <p:anim calcmode="lin" valueType="num">
                                      <p:cBhvr>
                                        <p:cTn id="77" dur="1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78" dur="1000" fill="hold"/>
                                        <p:tgtEl>
                                          <p:spTgt spid="8">
                                            <p:txEl>
                                              <p:pRg st="0" end="0"/>
                                            </p:txEl>
                                          </p:spTgt>
                                        </p:tgtEl>
                                        <p:attrNameLst>
                                          <p:attrName>ppt_h</p:attrName>
                                        </p:attrNameLst>
                                      </p:cBhvr>
                                      <p:tavLst>
                                        <p:tav tm="0">
                                          <p:val>
                                            <p:fltVal val="0"/>
                                          </p:val>
                                        </p:tav>
                                        <p:tav tm="100000">
                                          <p:val>
                                            <p:strVal val="#ppt_h"/>
                                          </p:val>
                                        </p:tav>
                                      </p:tavLst>
                                    </p:anim>
                                    <p:anim calcmode="lin" valueType="num">
                                      <p:cBhvr>
                                        <p:cTn id="79" dur="1000" fill="hold"/>
                                        <p:tgtEl>
                                          <p:spTgt spid="8">
                                            <p:txEl>
                                              <p:pRg st="0" end="0"/>
                                            </p:txEl>
                                          </p:spTgt>
                                        </p:tgtEl>
                                        <p:attrNameLst>
                                          <p:attrName>style.rotation</p:attrName>
                                        </p:attrNameLst>
                                      </p:cBhvr>
                                      <p:tavLst>
                                        <p:tav tm="0">
                                          <p:val>
                                            <p:fltVal val="90"/>
                                          </p:val>
                                        </p:tav>
                                        <p:tav tm="100000">
                                          <p:val>
                                            <p:fltVal val="0"/>
                                          </p:val>
                                        </p:tav>
                                      </p:tavLst>
                                    </p:anim>
                                    <p:animEffect transition="in" filter="fade">
                                      <p:cBhvr>
                                        <p:cTn id="80" dur="1000"/>
                                        <p:tgtEl>
                                          <p:spTgt spid="8">
                                            <p:txEl>
                                              <p:pRg st="0" end="0"/>
                                            </p:txEl>
                                          </p:spTgt>
                                        </p:tgtEl>
                                      </p:cBhvr>
                                    </p:animEffect>
                                  </p:childTnLst>
                                </p:cTn>
                              </p:par>
                              <p:par>
                                <p:cTn id="81" presetID="31" presetClass="entr" presetSubtype="0" fill="hold" nodeType="withEffect">
                                  <p:stCondLst>
                                    <p:cond delay="0"/>
                                  </p:stCondLst>
                                  <p:childTnLst>
                                    <p:set>
                                      <p:cBhvr>
                                        <p:cTn id="82" dur="1" fill="hold">
                                          <p:stCondLst>
                                            <p:cond delay="0"/>
                                          </p:stCondLst>
                                        </p:cTn>
                                        <p:tgtEl>
                                          <p:spTgt spid="8">
                                            <p:txEl>
                                              <p:pRg st="1" end="1"/>
                                            </p:txEl>
                                          </p:spTgt>
                                        </p:tgtEl>
                                        <p:attrNameLst>
                                          <p:attrName>style.visibility</p:attrName>
                                        </p:attrNameLst>
                                      </p:cBhvr>
                                      <p:to>
                                        <p:strVal val="visible"/>
                                      </p:to>
                                    </p:set>
                                    <p:anim calcmode="lin" valueType="num">
                                      <p:cBhvr>
                                        <p:cTn id="83" dur="1000" fill="hold"/>
                                        <p:tgtEl>
                                          <p:spTgt spid="8">
                                            <p:txEl>
                                              <p:pRg st="1" end="1"/>
                                            </p:txEl>
                                          </p:spTgt>
                                        </p:tgtEl>
                                        <p:attrNameLst>
                                          <p:attrName>ppt_w</p:attrName>
                                        </p:attrNameLst>
                                      </p:cBhvr>
                                      <p:tavLst>
                                        <p:tav tm="0">
                                          <p:val>
                                            <p:fltVal val="0"/>
                                          </p:val>
                                        </p:tav>
                                        <p:tav tm="100000">
                                          <p:val>
                                            <p:strVal val="#ppt_w"/>
                                          </p:val>
                                        </p:tav>
                                      </p:tavLst>
                                    </p:anim>
                                    <p:anim calcmode="lin" valueType="num">
                                      <p:cBhvr>
                                        <p:cTn id="84" dur="1000" fill="hold"/>
                                        <p:tgtEl>
                                          <p:spTgt spid="8">
                                            <p:txEl>
                                              <p:pRg st="1" end="1"/>
                                            </p:txEl>
                                          </p:spTgt>
                                        </p:tgtEl>
                                        <p:attrNameLst>
                                          <p:attrName>ppt_h</p:attrName>
                                        </p:attrNameLst>
                                      </p:cBhvr>
                                      <p:tavLst>
                                        <p:tav tm="0">
                                          <p:val>
                                            <p:fltVal val="0"/>
                                          </p:val>
                                        </p:tav>
                                        <p:tav tm="100000">
                                          <p:val>
                                            <p:strVal val="#ppt_h"/>
                                          </p:val>
                                        </p:tav>
                                      </p:tavLst>
                                    </p:anim>
                                    <p:anim calcmode="lin" valueType="num">
                                      <p:cBhvr>
                                        <p:cTn id="85" dur="1000" fill="hold"/>
                                        <p:tgtEl>
                                          <p:spTgt spid="8">
                                            <p:txEl>
                                              <p:pRg st="1" end="1"/>
                                            </p:txEl>
                                          </p:spTgt>
                                        </p:tgtEl>
                                        <p:attrNameLst>
                                          <p:attrName>style.rotation</p:attrName>
                                        </p:attrNameLst>
                                      </p:cBhvr>
                                      <p:tavLst>
                                        <p:tav tm="0">
                                          <p:val>
                                            <p:fltVal val="90"/>
                                          </p:val>
                                        </p:tav>
                                        <p:tav tm="100000">
                                          <p:val>
                                            <p:fltVal val="0"/>
                                          </p:val>
                                        </p:tav>
                                      </p:tavLst>
                                    </p:anim>
                                    <p:animEffect transition="in" filter="fade">
                                      <p:cBhvr>
                                        <p:cTn id="86" dur="1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7" restart="whenNotActive" fill="hold" evtFilter="cancelBubble" nodeType="interactiveSeq">
                <p:stCondLst>
                  <p:cond evt="onClick" delay="0">
                    <p:tgtEl>
                      <p:spTgt spid="13"/>
                    </p:tgtEl>
                  </p:cond>
                </p:stCondLst>
                <p:endSync evt="end" delay="0">
                  <p:rtn val="all"/>
                </p:endSync>
                <p:childTnLst>
                  <p:par>
                    <p:cTn id="88" fill="hold">
                      <p:stCondLst>
                        <p:cond delay="0"/>
                      </p:stCondLst>
                      <p:childTnLst>
                        <p:par>
                          <p:cTn id="89" fill="hold">
                            <p:stCondLst>
                              <p:cond delay="0"/>
                            </p:stCondLst>
                            <p:childTnLst>
                              <p:par>
                                <p:cTn id="90" presetID="10" presetClass="entr" presetSubtype="0" fill="remove" grpId="0" nodeType="clickEffect">
                                  <p:stCondLst>
                                    <p:cond delay="0"/>
                                  </p:stCondLst>
                                  <p:childTnLst>
                                    <p:set>
                                      <p:cBhvr>
                                        <p:cTn id="91" dur="1" fill="hold">
                                          <p:stCondLst>
                                            <p:cond delay="0"/>
                                          </p:stCondLst>
                                        </p:cTn>
                                        <p:tgtEl>
                                          <p:spTgt spid="10"/>
                                        </p:tgtEl>
                                        <p:attrNameLst>
                                          <p:attrName>style.visibility</p:attrName>
                                        </p:attrNameLst>
                                      </p:cBhvr>
                                      <p:to>
                                        <p:strVal val="visible"/>
                                      </p:to>
                                    </p:set>
                                    <p:animEffect transition="in" filter="fade">
                                      <p:cBhvr>
                                        <p:cTn id="92" dur="1600"/>
                                        <p:tgtEl>
                                          <p:spTgt spid="10"/>
                                        </p:tgtEl>
                                      </p:cBhvr>
                                    </p:animEffect>
                                  </p:childTnLst>
                                  <p:subTnLst>
                                    <p:audio>
                                      <p:cMediaNode>
                                        <p:cTn display="0" masterRel="sameClick">
                                          <p:stCondLst>
                                            <p:cond evt="begin" delay="0">
                                              <p:tn val="90"/>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13"/>
                  </p:tgtEl>
                </p:cond>
              </p:nextCondLst>
            </p:seq>
            <p:seq concurrent="1" nextAc="seek">
              <p:cTn id="93" restart="whenNotActive" fill="hold" evtFilter="cancelBubble" nodeType="interactiveSeq">
                <p:stCondLst>
                  <p:cond evt="onClick" delay="0">
                    <p:tgtEl>
                      <p:spTgt spid="12"/>
                    </p:tgtEl>
                  </p:cond>
                </p:stCondLst>
                <p:endSync evt="end" delay="0">
                  <p:rtn val="all"/>
                </p:endSync>
                <p:childTnLst>
                  <p:par>
                    <p:cTn id="94" fill="hold">
                      <p:stCondLst>
                        <p:cond delay="0"/>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11"/>
                                        </p:tgtEl>
                                        <p:attrNameLst>
                                          <p:attrName>style.visibility</p:attrName>
                                        </p:attrNameLst>
                                      </p:cBhvr>
                                      <p:to>
                                        <p:strVal val="visible"/>
                                      </p:to>
                                    </p:set>
                                    <p:animEffect transition="in" filter="fade">
                                      <p:cBhvr>
                                        <p:cTn id="98" dur="500"/>
                                        <p:tgtEl>
                                          <p:spTgt spid="11"/>
                                        </p:tgtEl>
                                      </p:cBhvr>
                                    </p:animEffect>
                                  </p:childTnLst>
                                  <p:subTnLst>
                                    <p:audio>
                                      <p:cMediaNode>
                                        <p:cTn display="0" masterRel="sameClick">
                                          <p:stCondLst>
                                            <p:cond evt="begin" delay="0">
                                              <p:tn val="96"/>
                                            </p:cond>
                                          </p:stCondLst>
                                          <p:endCondLst>
                                            <p:cond evt="onStopAudio" delay="0">
                                              <p:tgtEl>
                                                <p:sldTgt/>
                                              </p:tgtEl>
                                            </p:cond>
                                          </p:endCondLst>
                                        </p:cTn>
                                        <p:tgtEl>
                                          <p:sndTgt r:embed="rId3" name="doğru.wav"/>
                                        </p:tgtEl>
                                      </p:cMediaNode>
                                    </p:audio>
                                  </p:subTnLst>
                                </p:cTn>
                              </p:par>
                              <p:par>
                                <p:cTn id="99" presetID="1" presetClass="exit" presetSubtype="0" fill="hold" grpId="0" nodeType="withEffect">
                                  <p:stCondLst>
                                    <p:cond delay="0"/>
                                  </p:stCondLst>
                                  <p:childTnLst>
                                    <p:set>
                                      <p:cBhvr>
                                        <p:cTn id="100"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01" restart="whenNotActive" fill="hold" evtFilter="cancelBubble" nodeType="interactiveSeq">
                <p:stCondLst>
                  <p:cond evt="onClick" delay="0">
                    <p:tgtEl>
                      <p:spTgt spid="65"/>
                    </p:tgtEl>
                  </p:cond>
                </p:stCondLst>
                <p:endSync evt="end" delay="0">
                  <p:rtn val="all"/>
                </p:endSync>
                <p:childTnLst>
                  <p:par>
                    <p:cTn id="102" fill="hold">
                      <p:stCondLst>
                        <p:cond delay="0"/>
                      </p:stCondLst>
                      <p:childTnLst>
                        <p:par>
                          <p:cTn id="103" fill="hold">
                            <p:stCondLst>
                              <p:cond delay="0"/>
                            </p:stCondLst>
                            <p:childTnLst>
                              <p:par>
                                <p:cTn id="104" presetID="10" presetClass="entr" presetSubtype="0" fill="remove" grpId="0" nodeType="clickEffect">
                                  <p:stCondLst>
                                    <p:cond delay="0"/>
                                  </p:stCondLst>
                                  <p:childTnLst>
                                    <p:set>
                                      <p:cBhvr>
                                        <p:cTn id="105" dur="1" fill="hold">
                                          <p:stCondLst>
                                            <p:cond delay="0"/>
                                          </p:stCondLst>
                                        </p:cTn>
                                        <p:tgtEl>
                                          <p:spTgt spid="62"/>
                                        </p:tgtEl>
                                        <p:attrNameLst>
                                          <p:attrName>style.visibility</p:attrName>
                                        </p:attrNameLst>
                                      </p:cBhvr>
                                      <p:to>
                                        <p:strVal val="visible"/>
                                      </p:to>
                                    </p:set>
                                    <p:animEffect transition="in" filter="fade">
                                      <p:cBhvr>
                                        <p:cTn id="106" dur="1600"/>
                                        <p:tgtEl>
                                          <p:spTgt spid="62"/>
                                        </p:tgtEl>
                                      </p:cBhvr>
                                    </p:animEffect>
                                  </p:childTnLst>
                                  <p:subTnLst>
                                    <p:audio>
                                      <p:cMediaNode>
                                        <p:cTn display="0" masterRel="sameClick">
                                          <p:stCondLst>
                                            <p:cond evt="begin" delay="0">
                                              <p:tn val="104"/>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65"/>
                  </p:tgtEl>
                </p:cond>
              </p:nextCondLst>
            </p:seq>
            <p:seq concurrent="1" nextAc="seek">
              <p:cTn id="107" restart="whenNotActive" fill="hold" evtFilter="cancelBubble" nodeType="interactiveSeq">
                <p:stCondLst>
                  <p:cond evt="onClick" delay="0">
                    <p:tgtEl>
                      <p:spTgt spid="64"/>
                    </p:tgtEl>
                  </p:cond>
                </p:stCondLst>
                <p:endSync evt="end" delay="0">
                  <p:rtn val="all"/>
                </p:endSync>
                <p:childTnLst>
                  <p:par>
                    <p:cTn id="108" fill="hold">
                      <p:stCondLst>
                        <p:cond delay="0"/>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63"/>
                                        </p:tgtEl>
                                        <p:attrNameLst>
                                          <p:attrName>style.visibility</p:attrName>
                                        </p:attrNameLst>
                                      </p:cBhvr>
                                      <p:to>
                                        <p:strVal val="visible"/>
                                      </p:to>
                                    </p:set>
                                    <p:animEffect transition="in" filter="fade">
                                      <p:cBhvr>
                                        <p:cTn id="112" dur="500"/>
                                        <p:tgtEl>
                                          <p:spTgt spid="63"/>
                                        </p:tgtEl>
                                      </p:cBhvr>
                                    </p:animEffect>
                                  </p:childTnLst>
                                  <p:subTnLst>
                                    <p:audio>
                                      <p:cMediaNode>
                                        <p:cTn display="0" masterRel="sameClick">
                                          <p:stCondLst>
                                            <p:cond evt="begin" delay="0">
                                              <p:tn val="110"/>
                                            </p:cond>
                                          </p:stCondLst>
                                          <p:endCondLst>
                                            <p:cond evt="onStopAudio" delay="0">
                                              <p:tgtEl>
                                                <p:sldTgt/>
                                              </p:tgtEl>
                                            </p:cond>
                                          </p:endCondLst>
                                        </p:cTn>
                                        <p:tgtEl>
                                          <p:sndTgt r:embed="rId3" name="doğru.wav"/>
                                        </p:tgtEl>
                                      </p:cMediaNode>
                                    </p:audio>
                                  </p:subTnLst>
                                </p:cTn>
                              </p:par>
                            </p:childTnLst>
                          </p:cTn>
                        </p:par>
                        <p:par>
                          <p:cTn id="113" fill="hold">
                            <p:stCondLst>
                              <p:cond delay="500"/>
                            </p:stCondLst>
                            <p:childTnLst>
                              <p:par>
                                <p:cTn id="114" presetID="1" presetClass="exit" presetSubtype="0" fill="hold" grpId="0" nodeType="afterEffect">
                                  <p:stCondLst>
                                    <p:cond delay="0"/>
                                  </p:stCondLst>
                                  <p:childTnLst>
                                    <p:set>
                                      <p:cBhvr>
                                        <p:cTn id="115" dur="1" fill="hold">
                                          <p:stCondLst>
                                            <p:cond delay="0"/>
                                          </p:stCondLst>
                                        </p:cTn>
                                        <p:tgtEl>
                                          <p:spTgt spid="65"/>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116" restart="whenNotActive" fill="hold" evtFilter="cancelBubble" nodeType="interactiveSeq">
                <p:stCondLst>
                  <p:cond evt="onClick" delay="0">
                    <p:tgtEl>
                      <p:spTgt spid="73"/>
                    </p:tgtEl>
                  </p:cond>
                </p:stCondLst>
                <p:endSync evt="end" delay="0">
                  <p:rtn val="all"/>
                </p:endSync>
                <p:childTnLst>
                  <p:par>
                    <p:cTn id="117" fill="hold">
                      <p:stCondLst>
                        <p:cond delay="0"/>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71"/>
                                        </p:tgtEl>
                                        <p:attrNameLst>
                                          <p:attrName>style.visibility</p:attrName>
                                        </p:attrNameLst>
                                      </p:cBhvr>
                                      <p:to>
                                        <p:strVal val="visible"/>
                                      </p:to>
                                    </p:set>
                                    <p:animEffect transition="in" filter="fade">
                                      <p:cBhvr>
                                        <p:cTn id="121" dur="500"/>
                                        <p:tgtEl>
                                          <p:spTgt spid="71"/>
                                        </p:tgtEl>
                                      </p:cBhvr>
                                    </p:animEffect>
                                  </p:childTnLst>
                                  <p:subTnLst>
                                    <p:audio>
                                      <p:cMediaNode>
                                        <p:cTn display="0" masterRel="sameClick">
                                          <p:stCondLst>
                                            <p:cond evt="begin" delay="0">
                                              <p:tn val="119"/>
                                            </p:cond>
                                          </p:stCondLst>
                                          <p:endCondLst>
                                            <p:cond evt="onStopAudio" delay="0">
                                              <p:tgtEl>
                                                <p:sldTgt/>
                                              </p:tgtEl>
                                            </p:cond>
                                          </p:endCondLst>
                                        </p:cTn>
                                        <p:tgtEl>
                                          <p:sndTgt r:embed="rId3" name="doğru.wav"/>
                                        </p:tgtEl>
                                      </p:cMediaNode>
                                    </p:audio>
                                  </p:subTnLst>
                                </p:cTn>
                              </p:par>
                            </p:childTnLst>
                          </p:cTn>
                        </p:par>
                        <p:par>
                          <p:cTn id="122" fill="hold">
                            <p:stCondLst>
                              <p:cond delay="500"/>
                            </p:stCondLst>
                            <p:childTnLst>
                              <p:par>
                                <p:cTn id="123" presetID="1" presetClass="exit" presetSubtype="0" fill="hold" grpId="0" nodeType="afterEffect">
                                  <p:stCondLst>
                                    <p:cond delay="0"/>
                                  </p:stCondLst>
                                  <p:childTnLst>
                                    <p:set>
                                      <p:cBhvr>
                                        <p:cTn id="124"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3"/>
                  </p:tgtEl>
                </p:cond>
              </p:nextCondLst>
            </p:seq>
            <p:seq concurrent="1" nextAc="seek">
              <p:cTn id="125" restart="whenNotActive" fill="hold" evtFilter="cancelBubble" nodeType="interactiveSeq">
                <p:stCondLst>
                  <p:cond evt="onClick" delay="0">
                    <p:tgtEl>
                      <p:spTgt spid="72"/>
                    </p:tgtEl>
                  </p:cond>
                </p:stCondLst>
                <p:endSync evt="end" delay="0">
                  <p:rtn val="all"/>
                </p:endSync>
                <p:childTnLst>
                  <p:par>
                    <p:cTn id="126" fill="hold">
                      <p:stCondLst>
                        <p:cond delay="0"/>
                      </p:stCondLst>
                      <p:childTnLst>
                        <p:par>
                          <p:cTn id="127" fill="hold">
                            <p:stCondLst>
                              <p:cond delay="0"/>
                            </p:stCondLst>
                            <p:childTnLst>
                              <p:par>
                                <p:cTn id="128" presetID="10" presetClass="entr" presetSubtype="0" fill="remove" grpId="0" nodeType="clickEffect">
                                  <p:stCondLst>
                                    <p:cond delay="0"/>
                                  </p:stCondLst>
                                  <p:childTnLst>
                                    <p:set>
                                      <p:cBhvr>
                                        <p:cTn id="129" dur="1" fill="hold">
                                          <p:stCondLst>
                                            <p:cond delay="0"/>
                                          </p:stCondLst>
                                        </p:cTn>
                                        <p:tgtEl>
                                          <p:spTgt spid="70"/>
                                        </p:tgtEl>
                                        <p:attrNameLst>
                                          <p:attrName>style.visibility</p:attrName>
                                        </p:attrNameLst>
                                      </p:cBhvr>
                                      <p:to>
                                        <p:strVal val="visible"/>
                                      </p:to>
                                    </p:set>
                                    <p:animEffect transition="in" filter="fade">
                                      <p:cBhvr>
                                        <p:cTn id="130" dur="1100"/>
                                        <p:tgtEl>
                                          <p:spTgt spid="70"/>
                                        </p:tgtEl>
                                      </p:cBhvr>
                                    </p:animEffect>
                                  </p:childTnLst>
                                  <p:subTnLst>
                                    <p:audio>
                                      <p:cMediaNode>
                                        <p:cTn display="0" masterRel="sameClick">
                                          <p:stCondLst>
                                            <p:cond evt="begin" delay="0">
                                              <p:tn val="128"/>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72"/>
                  </p:tgtEl>
                </p:cond>
              </p:nextCondLst>
            </p:seq>
            <p:seq concurrent="1" nextAc="seek">
              <p:cTn id="131" restart="whenNotActive" fill="hold" evtFilter="cancelBubble" nodeType="interactiveSeq">
                <p:stCondLst>
                  <p:cond evt="onClick" delay="0">
                    <p:tgtEl>
                      <p:spTgt spid="81"/>
                    </p:tgtEl>
                  </p:cond>
                </p:stCondLst>
                <p:endSync evt="end" delay="0">
                  <p:rtn val="all"/>
                </p:endSync>
                <p:childTnLst>
                  <p:par>
                    <p:cTn id="132" fill="hold">
                      <p:stCondLst>
                        <p:cond delay="0"/>
                      </p:stCondLst>
                      <p:childTnLst>
                        <p:par>
                          <p:cTn id="133" fill="hold">
                            <p:stCondLst>
                              <p:cond delay="0"/>
                            </p:stCondLst>
                            <p:childTnLst>
                              <p:par>
                                <p:cTn id="134" presetID="10" presetClass="entr" presetSubtype="0" fill="hold" grpId="0" nodeType="clickEffect">
                                  <p:stCondLst>
                                    <p:cond delay="0"/>
                                  </p:stCondLst>
                                  <p:childTnLst>
                                    <p:set>
                                      <p:cBhvr>
                                        <p:cTn id="135" dur="1" fill="hold">
                                          <p:stCondLst>
                                            <p:cond delay="0"/>
                                          </p:stCondLst>
                                        </p:cTn>
                                        <p:tgtEl>
                                          <p:spTgt spid="79"/>
                                        </p:tgtEl>
                                        <p:attrNameLst>
                                          <p:attrName>style.visibility</p:attrName>
                                        </p:attrNameLst>
                                      </p:cBhvr>
                                      <p:to>
                                        <p:strVal val="visible"/>
                                      </p:to>
                                    </p:set>
                                    <p:animEffect transition="in" filter="fade">
                                      <p:cBhvr>
                                        <p:cTn id="136" dur="500"/>
                                        <p:tgtEl>
                                          <p:spTgt spid="79"/>
                                        </p:tgtEl>
                                      </p:cBhvr>
                                    </p:animEffect>
                                  </p:childTnLst>
                                  <p:subTnLst>
                                    <p:audio>
                                      <p:cMediaNode>
                                        <p:cTn display="0" masterRel="sameClick">
                                          <p:stCondLst>
                                            <p:cond evt="begin" delay="0">
                                              <p:tn val="134"/>
                                            </p:cond>
                                          </p:stCondLst>
                                          <p:endCondLst>
                                            <p:cond evt="onStopAudio" delay="0">
                                              <p:tgtEl>
                                                <p:sldTgt/>
                                              </p:tgtEl>
                                            </p:cond>
                                          </p:endCondLst>
                                        </p:cTn>
                                        <p:tgtEl>
                                          <p:sndTgt r:embed="rId3" name="doğru.wav"/>
                                        </p:tgtEl>
                                      </p:cMediaNode>
                                    </p:audio>
                                  </p:subTnLst>
                                </p:cTn>
                              </p:par>
                            </p:childTnLst>
                          </p:cTn>
                        </p:par>
                        <p:par>
                          <p:cTn id="137" fill="hold">
                            <p:stCondLst>
                              <p:cond delay="500"/>
                            </p:stCondLst>
                            <p:childTnLst>
                              <p:par>
                                <p:cTn id="138" presetID="1" presetClass="exit" presetSubtype="0" fill="hold" grpId="0" nodeType="afterEffect">
                                  <p:stCondLst>
                                    <p:cond delay="0"/>
                                  </p:stCondLst>
                                  <p:childTnLst>
                                    <p:set>
                                      <p:cBhvr>
                                        <p:cTn id="139" dur="1" fill="hold">
                                          <p:stCondLst>
                                            <p:cond delay="0"/>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81"/>
                  </p:tgtEl>
                </p:cond>
              </p:nextCondLst>
            </p:seq>
            <p:seq concurrent="1" nextAc="seek">
              <p:cTn id="140" restart="whenNotActive" fill="hold" evtFilter="cancelBubble" nodeType="interactiveSeq">
                <p:stCondLst>
                  <p:cond evt="onClick" delay="0">
                    <p:tgtEl>
                      <p:spTgt spid="80"/>
                    </p:tgtEl>
                  </p:cond>
                </p:stCondLst>
                <p:endSync evt="end" delay="0">
                  <p:rtn val="all"/>
                </p:endSync>
                <p:childTnLst>
                  <p:par>
                    <p:cTn id="141" fill="hold">
                      <p:stCondLst>
                        <p:cond delay="0"/>
                      </p:stCondLst>
                      <p:childTnLst>
                        <p:par>
                          <p:cTn id="142" fill="hold">
                            <p:stCondLst>
                              <p:cond delay="0"/>
                            </p:stCondLst>
                            <p:childTnLst>
                              <p:par>
                                <p:cTn id="143" presetID="10" presetClass="entr" presetSubtype="0" fill="remove" grpId="0" nodeType="clickEffect">
                                  <p:stCondLst>
                                    <p:cond delay="0"/>
                                  </p:stCondLst>
                                  <p:childTnLst>
                                    <p:set>
                                      <p:cBhvr>
                                        <p:cTn id="144" dur="1" fill="hold">
                                          <p:stCondLst>
                                            <p:cond delay="0"/>
                                          </p:stCondLst>
                                        </p:cTn>
                                        <p:tgtEl>
                                          <p:spTgt spid="78"/>
                                        </p:tgtEl>
                                        <p:attrNameLst>
                                          <p:attrName>style.visibility</p:attrName>
                                        </p:attrNameLst>
                                      </p:cBhvr>
                                      <p:to>
                                        <p:strVal val="visible"/>
                                      </p:to>
                                    </p:set>
                                    <p:animEffect transition="in" filter="fade">
                                      <p:cBhvr>
                                        <p:cTn id="145" dur="1100"/>
                                        <p:tgtEl>
                                          <p:spTgt spid="78"/>
                                        </p:tgtEl>
                                      </p:cBhvr>
                                    </p:animEffect>
                                  </p:childTnLst>
                                  <p:subTnLst>
                                    <p:audio>
                                      <p:cMediaNode>
                                        <p:cTn display="0" masterRel="sameClick">
                                          <p:stCondLst>
                                            <p:cond evt="begin" delay="0">
                                              <p:tn val="143"/>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80"/>
                  </p:tgtEl>
                </p:cond>
              </p:nextCondLst>
            </p:seq>
            <p:seq concurrent="1" nextAc="seek">
              <p:cTn id="146" restart="whenNotActive" fill="hold" evtFilter="cancelBubble" nodeType="interactiveSeq">
                <p:stCondLst>
                  <p:cond evt="onClick" delay="0">
                    <p:tgtEl>
                      <p:spTgt spid="89"/>
                    </p:tgtEl>
                  </p:cond>
                </p:stCondLst>
                <p:endSync evt="end" delay="0">
                  <p:rtn val="all"/>
                </p:endSync>
                <p:childTnLst>
                  <p:par>
                    <p:cTn id="147" fill="hold">
                      <p:stCondLst>
                        <p:cond delay="0"/>
                      </p:stCondLst>
                      <p:childTnLst>
                        <p:par>
                          <p:cTn id="148" fill="hold">
                            <p:stCondLst>
                              <p:cond delay="0"/>
                            </p:stCondLst>
                            <p:childTnLst>
                              <p:par>
                                <p:cTn id="149" presetID="10" presetClass="entr" presetSubtype="0" fill="remove" grpId="0" nodeType="clickEffect">
                                  <p:stCondLst>
                                    <p:cond delay="0"/>
                                  </p:stCondLst>
                                  <p:childTnLst>
                                    <p:set>
                                      <p:cBhvr>
                                        <p:cTn id="150" dur="1" fill="hold">
                                          <p:stCondLst>
                                            <p:cond delay="0"/>
                                          </p:stCondLst>
                                        </p:cTn>
                                        <p:tgtEl>
                                          <p:spTgt spid="86"/>
                                        </p:tgtEl>
                                        <p:attrNameLst>
                                          <p:attrName>style.visibility</p:attrName>
                                        </p:attrNameLst>
                                      </p:cBhvr>
                                      <p:to>
                                        <p:strVal val="visible"/>
                                      </p:to>
                                    </p:set>
                                    <p:animEffect transition="in" filter="fade">
                                      <p:cBhvr>
                                        <p:cTn id="151" dur="1600"/>
                                        <p:tgtEl>
                                          <p:spTgt spid="86"/>
                                        </p:tgtEl>
                                      </p:cBhvr>
                                    </p:animEffect>
                                  </p:childTnLst>
                                  <p:subTnLst>
                                    <p:audio>
                                      <p:cMediaNode>
                                        <p:cTn display="0" masterRel="sameClick">
                                          <p:stCondLst>
                                            <p:cond evt="begin" delay="0">
                                              <p:tn val="149"/>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89"/>
                  </p:tgtEl>
                </p:cond>
              </p:nextCondLst>
            </p:seq>
            <p:seq concurrent="1" nextAc="seek">
              <p:cTn id="152" restart="whenNotActive" fill="hold" evtFilter="cancelBubble" nodeType="interactiveSeq">
                <p:stCondLst>
                  <p:cond evt="onClick" delay="0">
                    <p:tgtEl>
                      <p:spTgt spid="88"/>
                    </p:tgtEl>
                  </p:cond>
                </p:stCondLst>
                <p:endSync evt="end" delay="0">
                  <p:rtn val="all"/>
                </p:endSync>
                <p:childTnLst>
                  <p:par>
                    <p:cTn id="153" fill="hold">
                      <p:stCondLst>
                        <p:cond delay="0"/>
                      </p:stCondLst>
                      <p:childTnLst>
                        <p:par>
                          <p:cTn id="154" fill="hold">
                            <p:stCondLst>
                              <p:cond delay="0"/>
                            </p:stCondLst>
                            <p:childTnLst>
                              <p:par>
                                <p:cTn id="155" presetID="10" presetClass="entr" presetSubtype="0" fill="hold" grpId="0" nodeType="clickEffect">
                                  <p:stCondLst>
                                    <p:cond delay="0"/>
                                  </p:stCondLst>
                                  <p:childTnLst>
                                    <p:set>
                                      <p:cBhvr>
                                        <p:cTn id="156" dur="1" fill="hold">
                                          <p:stCondLst>
                                            <p:cond delay="0"/>
                                          </p:stCondLst>
                                        </p:cTn>
                                        <p:tgtEl>
                                          <p:spTgt spid="87"/>
                                        </p:tgtEl>
                                        <p:attrNameLst>
                                          <p:attrName>style.visibility</p:attrName>
                                        </p:attrNameLst>
                                      </p:cBhvr>
                                      <p:to>
                                        <p:strVal val="visible"/>
                                      </p:to>
                                    </p:set>
                                    <p:animEffect transition="in" filter="fade">
                                      <p:cBhvr>
                                        <p:cTn id="157" dur="500"/>
                                        <p:tgtEl>
                                          <p:spTgt spid="87"/>
                                        </p:tgtEl>
                                      </p:cBhvr>
                                    </p:animEffect>
                                  </p:childTnLst>
                                  <p:subTnLst>
                                    <p:audio>
                                      <p:cMediaNode>
                                        <p:cTn display="0" masterRel="sameClick">
                                          <p:stCondLst>
                                            <p:cond evt="begin" delay="0">
                                              <p:tn val="155"/>
                                            </p:cond>
                                          </p:stCondLst>
                                          <p:endCondLst>
                                            <p:cond evt="onStopAudio" delay="0">
                                              <p:tgtEl>
                                                <p:sldTgt/>
                                              </p:tgtEl>
                                            </p:cond>
                                          </p:endCondLst>
                                        </p:cTn>
                                        <p:tgtEl>
                                          <p:sndTgt r:embed="rId3" name="doğru.wav"/>
                                        </p:tgtEl>
                                      </p:cMediaNode>
                                    </p:audio>
                                  </p:subTnLst>
                                </p:cTn>
                              </p:par>
                            </p:childTnLst>
                          </p:cTn>
                        </p:par>
                        <p:par>
                          <p:cTn id="158" fill="hold">
                            <p:stCondLst>
                              <p:cond delay="500"/>
                            </p:stCondLst>
                            <p:childTnLst>
                              <p:par>
                                <p:cTn id="159" presetID="1" presetClass="exit" presetSubtype="0" fill="hold" grpId="0" nodeType="afterEffect">
                                  <p:stCondLst>
                                    <p:cond delay="0"/>
                                  </p:stCondLst>
                                  <p:childTnLst>
                                    <p:set>
                                      <p:cBhvr>
                                        <p:cTn id="160" dur="1" fill="hold">
                                          <p:stCondLst>
                                            <p:cond delay="0"/>
                                          </p:stCondLst>
                                        </p:cTn>
                                        <p:tgtEl>
                                          <p:spTgt spid="89"/>
                                        </p:tgtEl>
                                        <p:attrNameLst>
                                          <p:attrName>style.visibility</p:attrName>
                                        </p:attrNameLst>
                                      </p:cBhvr>
                                      <p:to>
                                        <p:strVal val="hidden"/>
                                      </p:to>
                                    </p:set>
                                  </p:childTnLst>
                                </p:cTn>
                              </p:par>
                            </p:childTnLst>
                          </p:cTn>
                        </p:par>
                      </p:childTnLst>
                    </p:cTn>
                  </p:par>
                </p:childTnLst>
              </p:cTn>
              <p:nextCondLst>
                <p:cond evt="onClick" delay="0">
                  <p:tgtEl>
                    <p:spTgt spid="88"/>
                  </p:tgtEl>
                </p:cond>
              </p:nextCondLst>
            </p:seq>
            <p:seq concurrent="1" nextAc="seek">
              <p:cTn id="161" restart="whenNotActive" fill="hold" evtFilter="cancelBubble" nodeType="interactiveSeq">
                <p:stCondLst>
                  <p:cond evt="onClick" delay="0">
                    <p:tgtEl>
                      <p:spTgt spid="104"/>
                    </p:tgtEl>
                  </p:cond>
                </p:stCondLst>
                <p:endSync evt="end" delay="0">
                  <p:rtn val="all"/>
                </p:endSync>
                <p:childTnLst>
                  <p:par>
                    <p:cTn id="162" fill="hold">
                      <p:stCondLst>
                        <p:cond delay="0"/>
                      </p:stCondLst>
                      <p:childTnLst>
                        <p:par>
                          <p:cTn id="163" fill="hold">
                            <p:stCondLst>
                              <p:cond delay="0"/>
                            </p:stCondLst>
                            <p:childTnLst>
                              <p:par>
                                <p:cTn id="164" presetID="10" presetClass="entr" presetSubtype="0" fill="remove" grpId="0" nodeType="clickEffect">
                                  <p:stCondLst>
                                    <p:cond delay="0"/>
                                  </p:stCondLst>
                                  <p:childTnLst>
                                    <p:set>
                                      <p:cBhvr>
                                        <p:cTn id="165" dur="1" fill="hold">
                                          <p:stCondLst>
                                            <p:cond delay="0"/>
                                          </p:stCondLst>
                                        </p:cTn>
                                        <p:tgtEl>
                                          <p:spTgt spid="101"/>
                                        </p:tgtEl>
                                        <p:attrNameLst>
                                          <p:attrName>style.visibility</p:attrName>
                                        </p:attrNameLst>
                                      </p:cBhvr>
                                      <p:to>
                                        <p:strVal val="visible"/>
                                      </p:to>
                                    </p:set>
                                    <p:animEffect transition="in" filter="fade">
                                      <p:cBhvr>
                                        <p:cTn id="166" dur="1600"/>
                                        <p:tgtEl>
                                          <p:spTgt spid="101"/>
                                        </p:tgtEl>
                                      </p:cBhvr>
                                    </p:animEffect>
                                  </p:childTnLst>
                                  <p:subTnLst>
                                    <p:audio>
                                      <p:cMediaNode>
                                        <p:cTn display="0" masterRel="sameClick">
                                          <p:stCondLst>
                                            <p:cond evt="begin" delay="0">
                                              <p:tn val="164"/>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104"/>
                  </p:tgtEl>
                </p:cond>
              </p:nextCondLst>
            </p:seq>
            <p:seq concurrent="1" nextAc="seek">
              <p:cTn id="167" restart="whenNotActive" fill="hold" evtFilter="cancelBubble" nodeType="interactiveSeq">
                <p:stCondLst>
                  <p:cond evt="onClick" delay="0">
                    <p:tgtEl>
                      <p:spTgt spid="103"/>
                    </p:tgtEl>
                  </p:cond>
                </p:stCondLst>
                <p:endSync evt="end" delay="0">
                  <p:rtn val="all"/>
                </p:endSync>
                <p:childTnLst>
                  <p:par>
                    <p:cTn id="168" fill="hold">
                      <p:stCondLst>
                        <p:cond delay="0"/>
                      </p:stCondLst>
                      <p:childTnLst>
                        <p:par>
                          <p:cTn id="169" fill="hold">
                            <p:stCondLst>
                              <p:cond delay="0"/>
                            </p:stCondLst>
                            <p:childTnLst>
                              <p:par>
                                <p:cTn id="170" presetID="10" presetClass="entr" presetSubtype="0" fill="hold" grpId="0" nodeType="clickEffect">
                                  <p:stCondLst>
                                    <p:cond delay="0"/>
                                  </p:stCondLst>
                                  <p:childTnLst>
                                    <p:set>
                                      <p:cBhvr>
                                        <p:cTn id="171" dur="1" fill="hold">
                                          <p:stCondLst>
                                            <p:cond delay="0"/>
                                          </p:stCondLst>
                                        </p:cTn>
                                        <p:tgtEl>
                                          <p:spTgt spid="102"/>
                                        </p:tgtEl>
                                        <p:attrNameLst>
                                          <p:attrName>style.visibility</p:attrName>
                                        </p:attrNameLst>
                                      </p:cBhvr>
                                      <p:to>
                                        <p:strVal val="visible"/>
                                      </p:to>
                                    </p:set>
                                    <p:animEffect transition="in" filter="fade">
                                      <p:cBhvr>
                                        <p:cTn id="172" dur="500"/>
                                        <p:tgtEl>
                                          <p:spTgt spid="102"/>
                                        </p:tgtEl>
                                      </p:cBhvr>
                                    </p:animEffect>
                                  </p:childTnLst>
                                  <p:subTnLst>
                                    <p:audio>
                                      <p:cMediaNode>
                                        <p:cTn display="0" masterRel="sameClick">
                                          <p:stCondLst>
                                            <p:cond evt="begin" delay="0">
                                              <p:tn val="170"/>
                                            </p:cond>
                                          </p:stCondLst>
                                          <p:endCondLst>
                                            <p:cond evt="onStopAudio" delay="0">
                                              <p:tgtEl>
                                                <p:sldTgt/>
                                              </p:tgtEl>
                                            </p:cond>
                                          </p:endCondLst>
                                        </p:cTn>
                                        <p:tgtEl>
                                          <p:sndTgt r:embed="rId3" name="doğru.wav"/>
                                        </p:tgtEl>
                                      </p:cMediaNode>
                                    </p:audio>
                                  </p:subTnLst>
                                </p:cTn>
                              </p:par>
                            </p:childTnLst>
                          </p:cTn>
                        </p:par>
                        <p:par>
                          <p:cTn id="173" fill="hold">
                            <p:stCondLst>
                              <p:cond delay="500"/>
                            </p:stCondLst>
                            <p:childTnLst>
                              <p:par>
                                <p:cTn id="174" presetID="1" presetClass="exit" presetSubtype="0" fill="hold" grpId="0" nodeType="afterEffect">
                                  <p:stCondLst>
                                    <p:cond delay="0"/>
                                  </p:stCondLst>
                                  <p:childTnLst>
                                    <p:set>
                                      <p:cBhvr>
                                        <p:cTn id="175" dur="1" fill="hold">
                                          <p:stCondLst>
                                            <p:cond delay="0"/>
                                          </p:stCondLst>
                                        </p:cTn>
                                        <p:tgtEl>
                                          <p:spTgt spid="104"/>
                                        </p:tgtEl>
                                        <p:attrNameLst>
                                          <p:attrName>style.visibility</p:attrName>
                                        </p:attrNameLst>
                                      </p:cBhvr>
                                      <p:to>
                                        <p:strVal val="hidden"/>
                                      </p:to>
                                    </p:set>
                                  </p:childTnLst>
                                </p:cTn>
                              </p:par>
                            </p:childTnLst>
                          </p:cTn>
                        </p:par>
                      </p:childTnLst>
                    </p:cTn>
                  </p:par>
                </p:childTnLst>
              </p:cTn>
              <p:nextCondLst>
                <p:cond evt="onClick" delay="0">
                  <p:tgtEl>
                    <p:spTgt spid="103"/>
                  </p:tgtEl>
                </p:cond>
              </p:nextCondLst>
            </p:seq>
          </p:childTnLst>
        </p:cTn>
      </p:par>
    </p:tnLst>
    <p:bldLst>
      <p:bldP spid="10" grpId="0" animBg="1"/>
      <p:bldP spid="11" grpId="0" animBg="1"/>
      <p:bldP spid="13" grpId="0" animBg="1"/>
      <p:bldP spid="62" grpId="0" animBg="1"/>
      <p:bldP spid="63" grpId="0" animBg="1"/>
      <p:bldP spid="65" grpId="0" animBg="1"/>
      <p:bldP spid="70" grpId="0" animBg="1"/>
      <p:bldP spid="71" grpId="0" animBg="1"/>
      <p:bldP spid="72" grpId="0" animBg="1"/>
      <p:bldP spid="78" grpId="0" animBg="1"/>
      <p:bldP spid="79" grpId="0" animBg="1"/>
      <p:bldP spid="80" grpId="0" animBg="1"/>
      <p:bldP spid="86" grpId="0" animBg="1"/>
      <p:bldP spid="87" grpId="0" animBg="1"/>
      <p:bldP spid="89" grpId="0" animBg="1"/>
      <p:bldP spid="101" grpId="0" animBg="1"/>
      <p:bldP spid="102" grpId="0" animBg="1"/>
      <p:bldP spid="104" grpId="0" animBg="1"/>
      <p:bldP spid="5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Dikdörtgen 53"/>
          <p:cNvSpPr/>
          <p:nvPr/>
        </p:nvSpPr>
        <p:spPr>
          <a:xfrm>
            <a:off x="0" y="-12699"/>
            <a:ext cx="12192000" cy="6870699"/>
          </a:xfrm>
          <a:prstGeom prst="rect">
            <a:avLst/>
          </a:prstGeom>
          <a:gradFill>
            <a:gsLst>
              <a:gs pos="0">
                <a:schemeClr val="bg1">
                  <a:lumMod val="85000"/>
                </a:schemeClr>
              </a:gs>
              <a:gs pos="100000">
                <a:schemeClr val="bg2">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2" name="Straight Connector 1">
            <a:extLst>
              <a:ext uri="{FF2B5EF4-FFF2-40B4-BE49-F238E27FC236}">
                <a16:creationId xmlns="" xmlns:a16="http://schemas.microsoft.com/office/drawing/2014/main" id="{00E5C035-78C0-4541-B4B2-4E04DA972F35}"/>
              </a:ext>
            </a:extLst>
          </p:cNvPr>
          <p:cNvCxnSpPr>
            <a:cxnSpLocks/>
          </p:cNvCxnSpPr>
          <p:nvPr/>
        </p:nvCxnSpPr>
        <p:spPr>
          <a:xfrm flipH="1">
            <a:off x="2429899" y="1115060"/>
            <a:ext cx="50935" cy="351791"/>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Freeform: Shape 2">
            <a:extLst>
              <a:ext uri="{FF2B5EF4-FFF2-40B4-BE49-F238E27FC236}">
                <a16:creationId xmlns="" xmlns:a16="http://schemas.microsoft.com/office/drawing/2014/main" id="{612BFED0-4DBE-4F89-9A9A-2F54CFBCB8FF}"/>
              </a:ext>
            </a:extLst>
          </p:cNvPr>
          <p:cNvSpPr/>
          <p:nvPr/>
        </p:nvSpPr>
        <p:spPr>
          <a:xfrm rot="5400000">
            <a:off x="1325316" y="1328448"/>
            <a:ext cx="2311036" cy="2182881"/>
          </a:xfrm>
          <a:custGeom>
            <a:avLst/>
            <a:gdLst>
              <a:gd name="connsiteX0" fmla="*/ 152484 w 2311036"/>
              <a:gd name="connsiteY0" fmla="*/ 1091439 h 2182881"/>
              <a:gd name="connsiteX1" fmla="*/ 339228 w 2311036"/>
              <a:gd name="connsiteY1" fmla="*/ 1278183 h 2182881"/>
              <a:gd name="connsiteX2" fmla="*/ 525972 w 2311036"/>
              <a:gd name="connsiteY2" fmla="*/ 1091439 h 2182881"/>
              <a:gd name="connsiteX3" fmla="*/ 339228 w 2311036"/>
              <a:gd name="connsiteY3" fmla="*/ 904695 h 2182881"/>
              <a:gd name="connsiteX4" fmla="*/ 152484 w 2311036"/>
              <a:gd name="connsiteY4" fmla="*/ 1091439 h 2182881"/>
              <a:gd name="connsiteX5" fmla="*/ 0 w 2311036"/>
              <a:gd name="connsiteY5" fmla="*/ 1091441 h 2182881"/>
              <a:gd name="connsiteX6" fmla="*/ 545721 w 2311036"/>
              <a:gd name="connsiteY6" fmla="*/ 0 h 2182881"/>
              <a:gd name="connsiteX7" fmla="*/ 1765315 w 2311036"/>
              <a:gd name="connsiteY7" fmla="*/ 0 h 2182881"/>
              <a:gd name="connsiteX8" fmla="*/ 2311036 w 2311036"/>
              <a:gd name="connsiteY8" fmla="*/ 1091441 h 2182881"/>
              <a:gd name="connsiteX9" fmla="*/ 1765315 w 2311036"/>
              <a:gd name="connsiteY9" fmla="*/ 2182881 h 2182881"/>
              <a:gd name="connsiteX10" fmla="*/ 545721 w 2311036"/>
              <a:gd name="connsiteY10" fmla="*/ 2182881 h 218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1036" h="2182881">
                <a:moveTo>
                  <a:pt x="152484" y="1091439"/>
                </a:moveTo>
                <a:cubicBezTo>
                  <a:pt x="152484" y="1194575"/>
                  <a:pt x="236092" y="1278183"/>
                  <a:pt x="339228" y="1278183"/>
                </a:cubicBezTo>
                <a:cubicBezTo>
                  <a:pt x="442364" y="1278183"/>
                  <a:pt x="525972" y="1194575"/>
                  <a:pt x="525972" y="1091439"/>
                </a:cubicBezTo>
                <a:cubicBezTo>
                  <a:pt x="525972" y="988303"/>
                  <a:pt x="442364" y="904695"/>
                  <a:pt x="339228" y="904695"/>
                </a:cubicBezTo>
                <a:cubicBezTo>
                  <a:pt x="236092" y="904695"/>
                  <a:pt x="152484" y="988303"/>
                  <a:pt x="152484" y="1091439"/>
                </a:cubicBezTo>
                <a:close/>
                <a:moveTo>
                  <a:pt x="0" y="1091441"/>
                </a:moveTo>
                <a:lnTo>
                  <a:pt x="545721" y="0"/>
                </a:lnTo>
                <a:lnTo>
                  <a:pt x="1765315" y="0"/>
                </a:lnTo>
                <a:lnTo>
                  <a:pt x="2311036" y="1091441"/>
                </a:lnTo>
                <a:lnTo>
                  <a:pt x="1765315" y="2182881"/>
                </a:lnTo>
                <a:lnTo>
                  <a:pt x="545721" y="2182881"/>
                </a:lnTo>
                <a:close/>
              </a:path>
            </a:pathLst>
          </a:custGeom>
          <a:gradFill>
            <a:gsLst>
              <a:gs pos="0">
                <a:srgbClr val="FF2121"/>
              </a:gs>
              <a:gs pos="97000">
                <a:srgbClr val="C00000"/>
              </a:gs>
            </a:gsLst>
            <a:lin ang="18000000" scaled="0"/>
          </a:gradFill>
          <a:ln w="38100">
            <a:solidFill>
              <a:schemeClr val="bg1"/>
            </a:solidFill>
          </a:ln>
          <a:effectLst>
            <a:outerShdw blurRad="152400" dist="63500" dir="2700000" algn="tl"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 name="Straight Connector 3">
            <a:extLst>
              <a:ext uri="{FF2B5EF4-FFF2-40B4-BE49-F238E27FC236}">
                <a16:creationId xmlns="" xmlns:a16="http://schemas.microsoft.com/office/drawing/2014/main" id="{862B6CE9-08E2-4E4C-A617-1978FD810840}"/>
              </a:ext>
            </a:extLst>
          </p:cNvPr>
          <p:cNvCxnSpPr>
            <a:cxnSpLocks/>
          </p:cNvCxnSpPr>
          <p:nvPr/>
        </p:nvCxnSpPr>
        <p:spPr>
          <a:xfrm>
            <a:off x="2480834" y="-12699"/>
            <a:ext cx="0" cy="1135380"/>
          </a:xfrm>
          <a:prstGeom prst="line">
            <a:avLst/>
          </a:prstGeom>
          <a:ln w="28575">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 xmlns:a16="http://schemas.microsoft.com/office/drawing/2014/main" id="{9058B60F-02A2-44C0-9DFB-7F87C244630A}"/>
              </a:ext>
            </a:extLst>
          </p:cNvPr>
          <p:cNvCxnSpPr>
            <a:cxnSpLocks/>
          </p:cNvCxnSpPr>
          <p:nvPr/>
        </p:nvCxnSpPr>
        <p:spPr>
          <a:xfrm>
            <a:off x="2480834" y="1115061"/>
            <a:ext cx="55991" cy="386715"/>
          </a:xfrm>
          <a:prstGeom prst="line">
            <a:avLst/>
          </a:prstGeom>
          <a:ln w="28575">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 xmlns:a16="http://schemas.microsoft.com/office/drawing/2014/main" id="{2E5252E0-4B57-4E49-864E-F8176551FBD3}"/>
              </a:ext>
            </a:extLst>
          </p:cNvPr>
          <p:cNvCxnSpPr>
            <a:cxnSpLocks/>
          </p:cNvCxnSpPr>
          <p:nvPr/>
        </p:nvCxnSpPr>
        <p:spPr>
          <a:xfrm>
            <a:off x="2429898" y="1454151"/>
            <a:ext cx="106927" cy="34925"/>
          </a:xfrm>
          <a:prstGeom prst="line">
            <a:avLst/>
          </a:prstGeom>
          <a:ln w="28575">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 xmlns:a16="http://schemas.microsoft.com/office/drawing/2014/main" id="{67DE8BDE-1E57-4469-9579-7C1E42D0AFE7}"/>
              </a:ext>
            </a:extLst>
          </p:cNvPr>
          <p:cNvCxnSpPr>
            <a:cxnSpLocks/>
          </p:cNvCxnSpPr>
          <p:nvPr/>
        </p:nvCxnSpPr>
        <p:spPr>
          <a:xfrm flipH="1">
            <a:off x="2429898" y="1115060"/>
            <a:ext cx="10160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Arc 7">
            <a:extLst>
              <a:ext uri="{FF2B5EF4-FFF2-40B4-BE49-F238E27FC236}">
                <a16:creationId xmlns="" xmlns:a16="http://schemas.microsoft.com/office/drawing/2014/main" id="{5EF88894-AFEC-4034-937F-2FB37507D000}"/>
              </a:ext>
            </a:extLst>
          </p:cNvPr>
          <p:cNvSpPr/>
          <p:nvPr/>
        </p:nvSpPr>
        <p:spPr>
          <a:xfrm>
            <a:off x="2349501" y="1054866"/>
            <a:ext cx="105865" cy="114613"/>
          </a:xfrm>
          <a:prstGeom prst="arc">
            <a:avLst>
              <a:gd name="adj1" fmla="val 16200000"/>
              <a:gd name="adj2" fmla="val 5398701"/>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Oval 8">
            <a:extLst>
              <a:ext uri="{FF2B5EF4-FFF2-40B4-BE49-F238E27FC236}">
                <a16:creationId xmlns="" xmlns:a16="http://schemas.microsoft.com/office/drawing/2014/main" id="{5AA0BA43-9F8D-476D-86C3-7883CFDB2F04}"/>
              </a:ext>
            </a:extLst>
          </p:cNvPr>
          <p:cNvSpPr/>
          <p:nvPr/>
        </p:nvSpPr>
        <p:spPr>
          <a:xfrm>
            <a:off x="2875015" y="1355725"/>
            <a:ext cx="502162" cy="502162"/>
          </a:xfrm>
          <a:prstGeom prst="ellipse">
            <a:avLst/>
          </a:prstGeom>
          <a:gradFill>
            <a:gsLst>
              <a:gs pos="0">
                <a:schemeClr val="bg1">
                  <a:lumMod val="95000"/>
                </a:schemeClr>
              </a:gs>
              <a:gs pos="97000">
                <a:schemeClr val="bg1">
                  <a:lumMod val="75000"/>
                </a:schemeClr>
              </a:gs>
            </a:gsLst>
            <a:lin ang="18000000" scaled="0"/>
          </a:gradFill>
          <a:ln>
            <a:noFill/>
          </a:ln>
          <a:effectLst>
            <a:outerShdw blurRad="101600" dist="63500" dir="2700000" algn="tl" rotWithShape="0">
              <a:prstClr val="black">
                <a:alpha val="40000"/>
              </a:prstClr>
            </a:outerShdw>
          </a:effectLst>
          <a:scene3d>
            <a:camera prst="orthographicFront"/>
            <a:lightRig rig="threePt" dir="t"/>
          </a:scene3d>
          <a:sp3d>
            <a:bevelT w="152400" h="254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200" b="0" i="0" u="none" strike="noStrike" kern="1200" cap="none" spc="0" normalizeH="0" baseline="0" noProof="0" dirty="0">
                <a:ln>
                  <a:noFill/>
                </a:ln>
                <a:solidFill>
                  <a:schemeClr val="tx1"/>
                </a:solidFill>
                <a:effectLst/>
                <a:uLnTx/>
                <a:uFillTx/>
                <a:latin typeface="Calibri" panose="020F0502020204030204"/>
                <a:ea typeface="+mn-ea"/>
                <a:cs typeface="+mn-cs"/>
              </a:rPr>
              <a:t>1</a:t>
            </a:r>
            <a:endParaRPr kumimoji="0" lang="en-IN" sz="3200" b="0" i="0" u="none" strike="noStrike" kern="1200" cap="none" spc="0" normalizeH="0" baseline="0" noProof="0" dirty="0">
              <a:ln>
                <a:noFill/>
              </a:ln>
              <a:solidFill>
                <a:schemeClr val="tx1"/>
              </a:solidFill>
              <a:effectLst/>
              <a:uLnTx/>
              <a:uFillTx/>
              <a:latin typeface="Calibri" panose="020F0502020204030204"/>
              <a:ea typeface="+mn-ea"/>
              <a:cs typeface="+mn-cs"/>
            </a:endParaRPr>
          </a:p>
        </p:txBody>
      </p:sp>
      <p:cxnSp>
        <p:nvCxnSpPr>
          <p:cNvPr id="10" name="Straight Connector 9">
            <a:extLst>
              <a:ext uri="{FF2B5EF4-FFF2-40B4-BE49-F238E27FC236}">
                <a16:creationId xmlns="" xmlns:a16="http://schemas.microsoft.com/office/drawing/2014/main" id="{FE27731A-0D0B-4C18-B2E9-9DE1442725BF}"/>
              </a:ext>
            </a:extLst>
          </p:cNvPr>
          <p:cNvCxnSpPr>
            <a:cxnSpLocks/>
          </p:cNvCxnSpPr>
          <p:nvPr/>
        </p:nvCxnSpPr>
        <p:spPr>
          <a:xfrm flipH="1">
            <a:off x="6098404" y="1115061"/>
            <a:ext cx="50935" cy="351791"/>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 name="Freeform: Shape 10">
            <a:extLst>
              <a:ext uri="{FF2B5EF4-FFF2-40B4-BE49-F238E27FC236}">
                <a16:creationId xmlns="" xmlns:a16="http://schemas.microsoft.com/office/drawing/2014/main" id="{8C7219A8-17FE-47AF-A872-A03FCAFBB0E0}"/>
              </a:ext>
            </a:extLst>
          </p:cNvPr>
          <p:cNvSpPr/>
          <p:nvPr/>
        </p:nvSpPr>
        <p:spPr>
          <a:xfrm rot="5400000">
            <a:off x="4993821" y="1328449"/>
            <a:ext cx="2311036" cy="2182881"/>
          </a:xfrm>
          <a:custGeom>
            <a:avLst/>
            <a:gdLst>
              <a:gd name="connsiteX0" fmla="*/ 152484 w 2311036"/>
              <a:gd name="connsiteY0" fmla="*/ 1091439 h 2182881"/>
              <a:gd name="connsiteX1" fmla="*/ 339228 w 2311036"/>
              <a:gd name="connsiteY1" fmla="*/ 1278183 h 2182881"/>
              <a:gd name="connsiteX2" fmla="*/ 525972 w 2311036"/>
              <a:gd name="connsiteY2" fmla="*/ 1091439 h 2182881"/>
              <a:gd name="connsiteX3" fmla="*/ 339228 w 2311036"/>
              <a:gd name="connsiteY3" fmla="*/ 904695 h 2182881"/>
              <a:gd name="connsiteX4" fmla="*/ 152484 w 2311036"/>
              <a:gd name="connsiteY4" fmla="*/ 1091439 h 2182881"/>
              <a:gd name="connsiteX5" fmla="*/ 0 w 2311036"/>
              <a:gd name="connsiteY5" fmla="*/ 1091441 h 2182881"/>
              <a:gd name="connsiteX6" fmla="*/ 545721 w 2311036"/>
              <a:gd name="connsiteY6" fmla="*/ 0 h 2182881"/>
              <a:gd name="connsiteX7" fmla="*/ 1765315 w 2311036"/>
              <a:gd name="connsiteY7" fmla="*/ 0 h 2182881"/>
              <a:gd name="connsiteX8" fmla="*/ 2311036 w 2311036"/>
              <a:gd name="connsiteY8" fmla="*/ 1091441 h 2182881"/>
              <a:gd name="connsiteX9" fmla="*/ 1765315 w 2311036"/>
              <a:gd name="connsiteY9" fmla="*/ 2182881 h 2182881"/>
              <a:gd name="connsiteX10" fmla="*/ 545721 w 2311036"/>
              <a:gd name="connsiteY10" fmla="*/ 2182881 h 218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1036" h="2182881">
                <a:moveTo>
                  <a:pt x="152484" y="1091439"/>
                </a:moveTo>
                <a:cubicBezTo>
                  <a:pt x="152484" y="1194575"/>
                  <a:pt x="236092" y="1278183"/>
                  <a:pt x="339228" y="1278183"/>
                </a:cubicBezTo>
                <a:cubicBezTo>
                  <a:pt x="442364" y="1278183"/>
                  <a:pt x="525972" y="1194575"/>
                  <a:pt x="525972" y="1091439"/>
                </a:cubicBezTo>
                <a:cubicBezTo>
                  <a:pt x="525972" y="988303"/>
                  <a:pt x="442364" y="904695"/>
                  <a:pt x="339228" y="904695"/>
                </a:cubicBezTo>
                <a:cubicBezTo>
                  <a:pt x="236092" y="904695"/>
                  <a:pt x="152484" y="988303"/>
                  <a:pt x="152484" y="1091439"/>
                </a:cubicBezTo>
                <a:close/>
                <a:moveTo>
                  <a:pt x="0" y="1091441"/>
                </a:moveTo>
                <a:lnTo>
                  <a:pt x="545721" y="0"/>
                </a:lnTo>
                <a:lnTo>
                  <a:pt x="1765315" y="0"/>
                </a:lnTo>
                <a:lnTo>
                  <a:pt x="2311036" y="1091441"/>
                </a:lnTo>
                <a:lnTo>
                  <a:pt x="1765315" y="2182881"/>
                </a:lnTo>
                <a:lnTo>
                  <a:pt x="545721" y="2182881"/>
                </a:lnTo>
                <a:close/>
              </a:path>
            </a:pathLst>
          </a:custGeom>
          <a:gradFill>
            <a:gsLst>
              <a:gs pos="0">
                <a:srgbClr val="FFFF00"/>
              </a:gs>
              <a:gs pos="97000">
                <a:srgbClr val="FFC000"/>
              </a:gs>
            </a:gsLst>
            <a:lin ang="18000000" scaled="0"/>
          </a:gradFill>
          <a:ln w="38100">
            <a:solidFill>
              <a:schemeClr val="bg1"/>
            </a:solidFill>
          </a:ln>
          <a:effectLst>
            <a:outerShdw blurRad="152400" dist="63500" dir="2700000" algn="tl"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2" name="Straight Connector 11">
            <a:extLst>
              <a:ext uri="{FF2B5EF4-FFF2-40B4-BE49-F238E27FC236}">
                <a16:creationId xmlns="" xmlns:a16="http://schemas.microsoft.com/office/drawing/2014/main" id="{2201AE52-B0C3-49FD-8A87-0B649E356B6A}"/>
              </a:ext>
            </a:extLst>
          </p:cNvPr>
          <p:cNvCxnSpPr>
            <a:cxnSpLocks/>
          </p:cNvCxnSpPr>
          <p:nvPr/>
        </p:nvCxnSpPr>
        <p:spPr>
          <a:xfrm>
            <a:off x="6149339" y="-12698"/>
            <a:ext cx="0" cy="1135380"/>
          </a:xfrm>
          <a:prstGeom prst="line">
            <a:avLst/>
          </a:prstGeom>
          <a:ln w="28575">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 xmlns:a16="http://schemas.microsoft.com/office/drawing/2014/main" id="{74A880AC-D86F-4FF3-802D-0ADE8A83B605}"/>
              </a:ext>
            </a:extLst>
          </p:cNvPr>
          <p:cNvCxnSpPr>
            <a:cxnSpLocks/>
          </p:cNvCxnSpPr>
          <p:nvPr/>
        </p:nvCxnSpPr>
        <p:spPr>
          <a:xfrm>
            <a:off x="6149339" y="1115062"/>
            <a:ext cx="55991" cy="386715"/>
          </a:xfrm>
          <a:prstGeom prst="line">
            <a:avLst/>
          </a:prstGeom>
          <a:ln w="28575">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 xmlns:a16="http://schemas.microsoft.com/office/drawing/2014/main" id="{92A738A5-8648-425A-AB8C-BEDD312D3E6A}"/>
              </a:ext>
            </a:extLst>
          </p:cNvPr>
          <p:cNvCxnSpPr>
            <a:cxnSpLocks/>
          </p:cNvCxnSpPr>
          <p:nvPr/>
        </p:nvCxnSpPr>
        <p:spPr>
          <a:xfrm>
            <a:off x="6098403" y="1454152"/>
            <a:ext cx="106927" cy="34925"/>
          </a:xfrm>
          <a:prstGeom prst="line">
            <a:avLst/>
          </a:prstGeom>
          <a:ln w="28575">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 xmlns:a16="http://schemas.microsoft.com/office/drawing/2014/main" id="{A4820552-74D6-4924-9CC7-02D85A0C136F}"/>
              </a:ext>
            </a:extLst>
          </p:cNvPr>
          <p:cNvSpPr/>
          <p:nvPr/>
        </p:nvSpPr>
        <p:spPr>
          <a:xfrm>
            <a:off x="6543520" y="1355726"/>
            <a:ext cx="502162" cy="502162"/>
          </a:xfrm>
          <a:prstGeom prst="ellipse">
            <a:avLst/>
          </a:prstGeom>
          <a:gradFill>
            <a:gsLst>
              <a:gs pos="0">
                <a:schemeClr val="bg1">
                  <a:lumMod val="95000"/>
                </a:schemeClr>
              </a:gs>
              <a:gs pos="97000">
                <a:schemeClr val="bg1">
                  <a:lumMod val="75000"/>
                </a:schemeClr>
              </a:gs>
            </a:gsLst>
            <a:lin ang="18000000" scaled="0"/>
          </a:gradFill>
          <a:ln>
            <a:noFill/>
          </a:ln>
          <a:effectLst>
            <a:outerShdw blurRad="101600" dist="63500" dir="2700000" algn="tl" rotWithShape="0">
              <a:prstClr val="black">
                <a:alpha val="40000"/>
              </a:prstClr>
            </a:outerShdw>
          </a:effectLst>
          <a:scene3d>
            <a:camera prst="orthographicFront"/>
            <a:lightRig rig="threePt" dir="t"/>
          </a:scene3d>
          <a:sp3d>
            <a:bevelT w="152400" h="254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a:ln>
                  <a:noFill/>
                </a:ln>
                <a:solidFill>
                  <a:schemeClr val="tx1"/>
                </a:solidFill>
                <a:effectLst/>
                <a:uLnTx/>
                <a:uFillTx/>
                <a:latin typeface="Calibri" panose="020F0502020204030204"/>
                <a:ea typeface="+mn-ea"/>
                <a:cs typeface="+mn-cs"/>
              </a:rPr>
              <a:t>3</a:t>
            </a:r>
            <a:endParaRPr kumimoji="0" lang="en-IN" sz="4000" b="0" i="0" u="none" strike="noStrike" kern="1200" cap="none" spc="0" normalizeH="0" baseline="0" noProof="0" dirty="0">
              <a:ln>
                <a:noFill/>
              </a:ln>
              <a:solidFill>
                <a:schemeClr val="tx1"/>
              </a:solidFill>
              <a:effectLst/>
              <a:uLnTx/>
              <a:uFillTx/>
              <a:latin typeface="Calibri" panose="020F0502020204030204"/>
              <a:ea typeface="+mn-ea"/>
              <a:cs typeface="+mn-cs"/>
            </a:endParaRPr>
          </a:p>
        </p:txBody>
      </p:sp>
      <p:cxnSp>
        <p:nvCxnSpPr>
          <p:cNvPr id="16" name="Straight Connector 15">
            <a:extLst>
              <a:ext uri="{FF2B5EF4-FFF2-40B4-BE49-F238E27FC236}">
                <a16:creationId xmlns="" xmlns:a16="http://schemas.microsoft.com/office/drawing/2014/main" id="{5BC7BF06-5C49-42CF-B0B1-A4581ACF21E1}"/>
              </a:ext>
            </a:extLst>
          </p:cNvPr>
          <p:cNvCxnSpPr>
            <a:cxnSpLocks/>
          </p:cNvCxnSpPr>
          <p:nvPr/>
        </p:nvCxnSpPr>
        <p:spPr>
          <a:xfrm flipH="1">
            <a:off x="9769178" y="1115062"/>
            <a:ext cx="50935" cy="351791"/>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7" name="Freeform: Shape 16">
            <a:extLst>
              <a:ext uri="{FF2B5EF4-FFF2-40B4-BE49-F238E27FC236}">
                <a16:creationId xmlns="" xmlns:a16="http://schemas.microsoft.com/office/drawing/2014/main" id="{28E60CD7-999F-44CF-99F8-B804F8EAA3F9}"/>
              </a:ext>
            </a:extLst>
          </p:cNvPr>
          <p:cNvSpPr/>
          <p:nvPr/>
        </p:nvSpPr>
        <p:spPr>
          <a:xfrm rot="5400000">
            <a:off x="8664595" y="1328450"/>
            <a:ext cx="2311036" cy="2182881"/>
          </a:xfrm>
          <a:custGeom>
            <a:avLst/>
            <a:gdLst>
              <a:gd name="connsiteX0" fmla="*/ 152484 w 2311036"/>
              <a:gd name="connsiteY0" fmla="*/ 1091439 h 2182881"/>
              <a:gd name="connsiteX1" fmla="*/ 339228 w 2311036"/>
              <a:gd name="connsiteY1" fmla="*/ 1278183 h 2182881"/>
              <a:gd name="connsiteX2" fmla="*/ 525972 w 2311036"/>
              <a:gd name="connsiteY2" fmla="*/ 1091439 h 2182881"/>
              <a:gd name="connsiteX3" fmla="*/ 339228 w 2311036"/>
              <a:gd name="connsiteY3" fmla="*/ 904695 h 2182881"/>
              <a:gd name="connsiteX4" fmla="*/ 152484 w 2311036"/>
              <a:gd name="connsiteY4" fmla="*/ 1091439 h 2182881"/>
              <a:gd name="connsiteX5" fmla="*/ 0 w 2311036"/>
              <a:gd name="connsiteY5" fmla="*/ 1091441 h 2182881"/>
              <a:gd name="connsiteX6" fmla="*/ 545721 w 2311036"/>
              <a:gd name="connsiteY6" fmla="*/ 0 h 2182881"/>
              <a:gd name="connsiteX7" fmla="*/ 1765315 w 2311036"/>
              <a:gd name="connsiteY7" fmla="*/ 0 h 2182881"/>
              <a:gd name="connsiteX8" fmla="*/ 2311036 w 2311036"/>
              <a:gd name="connsiteY8" fmla="*/ 1091441 h 2182881"/>
              <a:gd name="connsiteX9" fmla="*/ 1765315 w 2311036"/>
              <a:gd name="connsiteY9" fmla="*/ 2182881 h 2182881"/>
              <a:gd name="connsiteX10" fmla="*/ 545721 w 2311036"/>
              <a:gd name="connsiteY10" fmla="*/ 2182881 h 218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1036" h="2182881">
                <a:moveTo>
                  <a:pt x="152484" y="1091439"/>
                </a:moveTo>
                <a:cubicBezTo>
                  <a:pt x="152484" y="1194575"/>
                  <a:pt x="236092" y="1278183"/>
                  <a:pt x="339228" y="1278183"/>
                </a:cubicBezTo>
                <a:cubicBezTo>
                  <a:pt x="442364" y="1278183"/>
                  <a:pt x="525972" y="1194575"/>
                  <a:pt x="525972" y="1091439"/>
                </a:cubicBezTo>
                <a:cubicBezTo>
                  <a:pt x="525972" y="988303"/>
                  <a:pt x="442364" y="904695"/>
                  <a:pt x="339228" y="904695"/>
                </a:cubicBezTo>
                <a:cubicBezTo>
                  <a:pt x="236092" y="904695"/>
                  <a:pt x="152484" y="988303"/>
                  <a:pt x="152484" y="1091439"/>
                </a:cubicBezTo>
                <a:close/>
                <a:moveTo>
                  <a:pt x="0" y="1091441"/>
                </a:moveTo>
                <a:lnTo>
                  <a:pt x="545721" y="0"/>
                </a:lnTo>
                <a:lnTo>
                  <a:pt x="1765315" y="0"/>
                </a:lnTo>
                <a:lnTo>
                  <a:pt x="2311036" y="1091441"/>
                </a:lnTo>
                <a:lnTo>
                  <a:pt x="1765315" y="2182881"/>
                </a:lnTo>
                <a:lnTo>
                  <a:pt x="545721" y="2182881"/>
                </a:lnTo>
                <a:close/>
              </a:path>
            </a:pathLst>
          </a:custGeom>
          <a:gradFill>
            <a:gsLst>
              <a:gs pos="0">
                <a:srgbClr val="92D050"/>
              </a:gs>
              <a:gs pos="97000">
                <a:srgbClr val="00B050"/>
              </a:gs>
            </a:gsLst>
            <a:lin ang="18000000" scaled="0"/>
          </a:gradFill>
          <a:ln w="38100">
            <a:solidFill>
              <a:schemeClr val="bg1"/>
            </a:solidFill>
          </a:ln>
          <a:effectLst>
            <a:outerShdw blurRad="152400" dist="63500" dir="2700000" algn="tl"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8" name="Straight Connector 17">
            <a:extLst>
              <a:ext uri="{FF2B5EF4-FFF2-40B4-BE49-F238E27FC236}">
                <a16:creationId xmlns="" xmlns:a16="http://schemas.microsoft.com/office/drawing/2014/main" id="{0A7F206E-6828-4C18-9AE4-55BDC538C044}"/>
              </a:ext>
            </a:extLst>
          </p:cNvPr>
          <p:cNvCxnSpPr>
            <a:cxnSpLocks/>
          </p:cNvCxnSpPr>
          <p:nvPr/>
        </p:nvCxnSpPr>
        <p:spPr>
          <a:xfrm>
            <a:off x="9820113" y="-12697"/>
            <a:ext cx="0" cy="1135380"/>
          </a:xfrm>
          <a:prstGeom prst="line">
            <a:avLst/>
          </a:prstGeom>
          <a:ln w="28575">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DDD8C59E-EE48-4CA2-9711-BBDEDF3068A6}"/>
              </a:ext>
            </a:extLst>
          </p:cNvPr>
          <p:cNvCxnSpPr>
            <a:cxnSpLocks/>
          </p:cNvCxnSpPr>
          <p:nvPr/>
        </p:nvCxnSpPr>
        <p:spPr>
          <a:xfrm>
            <a:off x="9820113" y="1115063"/>
            <a:ext cx="55991" cy="386715"/>
          </a:xfrm>
          <a:prstGeom prst="line">
            <a:avLst/>
          </a:prstGeom>
          <a:ln w="28575">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 xmlns:a16="http://schemas.microsoft.com/office/drawing/2014/main" id="{E2DC7DD2-8901-4D96-B687-1B3486A32CFE}"/>
              </a:ext>
            </a:extLst>
          </p:cNvPr>
          <p:cNvCxnSpPr>
            <a:cxnSpLocks/>
          </p:cNvCxnSpPr>
          <p:nvPr/>
        </p:nvCxnSpPr>
        <p:spPr>
          <a:xfrm>
            <a:off x="9769177" y="1454153"/>
            <a:ext cx="106927" cy="34925"/>
          </a:xfrm>
          <a:prstGeom prst="line">
            <a:avLst/>
          </a:prstGeom>
          <a:ln w="28575">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D6493D04-1AC8-4DE2-BCC4-20B0FB11B289}"/>
              </a:ext>
            </a:extLst>
          </p:cNvPr>
          <p:cNvCxnSpPr>
            <a:cxnSpLocks/>
          </p:cNvCxnSpPr>
          <p:nvPr/>
        </p:nvCxnSpPr>
        <p:spPr>
          <a:xfrm flipH="1">
            <a:off x="9769177" y="1115062"/>
            <a:ext cx="10160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2" name="Arc 21">
            <a:extLst>
              <a:ext uri="{FF2B5EF4-FFF2-40B4-BE49-F238E27FC236}">
                <a16:creationId xmlns="" xmlns:a16="http://schemas.microsoft.com/office/drawing/2014/main" id="{B0EFBF5D-C258-4624-92C2-17A15DBC30BF}"/>
              </a:ext>
            </a:extLst>
          </p:cNvPr>
          <p:cNvSpPr/>
          <p:nvPr/>
        </p:nvSpPr>
        <p:spPr>
          <a:xfrm>
            <a:off x="9688780" y="1054868"/>
            <a:ext cx="105865" cy="114613"/>
          </a:xfrm>
          <a:prstGeom prst="arc">
            <a:avLst>
              <a:gd name="adj1" fmla="val 16200000"/>
              <a:gd name="adj2" fmla="val 5398701"/>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Oval 22">
            <a:extLst>
              <a:ext uri="{FF2B5EF4-FFF2-40B4-BE49-F238E27FC236}">
                <a16:creationId xmlns="" xmlns:a16="http://schemas.microsoft.com/office/drawing/2014/main" id="{5969F5E7-4D2B-4BEE-BA00-D0FD5BA379B7}"/>
              </a:ext>
            </a:extLst>
          </p:cNvPr>
          <p:cNvSpPr/>
          <p:nvPr/>
        </p:nvSpPr>
        <p:spPr>
          <a:xfrm>
            <a:off x="10214294" y="1355727"/>
            <a:ext cx="502162" cy="502162"/>
          </a:xfrm>
          <a:prstGeom prst="ellipse">
            <a:avLst/>
          </a:prstGeom>
          <a:gradFill>
            <a:gsLst>
              <a:gs pos="0">
                <a:schemeClr val="bg1">
                  <a:lumMod val="95000"/>
                </a:schemeClr>
              </a:gs>
              <a:gs pos="97000">
                <a:schemeClr val="bg1">
                  <a:lumMod val="75000"/>
                </a:schemeClr>
              </a:gs>
            </a:gsLst>
            <a:lin ang="18000000" scaled="0"/>
          </a:gradFill>
          <a:ln>
            <a:noFill/>
          </a:ln>
          <a:effectLst>
            <a:outerShdw blurRad="101600" dist="63500" dir="2700000" algn="tl" rotWithShape="0">
              <a:prstClr val="black">
                <a:alpha val="40000"/>
              </a:prstClr>
            </a:outerShdw>
          </a:effectLst>
          <a:scene3d>
            <a:camera prst="orthographicFront"/>
            <a:lightRig rig="threePt" dir="t"/>
          </a:scene3d>
          <a:sp3d>
            <a:bevelT w="152400" h="254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a:ln>
                  <a:noFill/>
                </a:ln>
                <a:solidFill>
                  <a:schemeClr val="tx1"/>
                </a:solidFill>
                <a:effectLst/>
                <a:uLnTx/>
                <a:uFillTx/>
                <a:latin typeface="Calibri" panose="020F0502020204030204"/>
                <a:ea typeface="+mn-ea"/>
                <a:cs typeface="+mn-cs"/>
              </a:rPr>
              <a:t>5</a:t>
            </a:r>
            <a:endParaRPr kumimoji="0" lang="en-IN" sz="4000" b="0" i="0" u="none" strike="noStrike" kern="1200" cap="none" spc="0" normalizeH="0" baseline="0" noProof="0" dirty="0">
              <a:ln>
                <a:noFill/>
              </a:ln>
              <a:solidFill>
                <a:schemeClr val="tx1"/>
              </a:solidFill>
              <a:effectLst/>
              <a:uLnTx/>
              <a:uFillTx/>
              <a:latin typeface="Calibri" panose="020F0502020204030204"/>
              <a:ea typeface="+mn-ea"/>
              <a:cs typeface="+mn-cs"/>
            </a:endParaRPr>
          </a:p>
        </p:txBody>
      </p:sp>
      <p:cxnSp>
        <p:nvCxnSpPr>
          <p:cNvPr id="24" name="Straight Connector 23">
            <a:extLst>
              <a:ext uri="{FF2B5EF4-FFF2-40B4-BE49-F238E27FC236}">
                <a16:creationId xmlns="" xmlns:a16="http://schemas.microsoft.com/office/drawing/2014/main" id="{377EC88E-9420-47CC-AE0C-7FF60E7E76D5}"/>
              </a:ext>
            </a:extLst>
          </p:cNvPr>
          <p:cNvCxnSpPr>
            <a:cxnSpLocks/>
          </p:cNvCxnSpPr>
          <p:nvPr/>
        </p:nvCxnSpPr>
        <p:spPr>
          <a:xfrm flipH="1">
            <a:off x="4269505" y="3517452"/>
            <a:ext cx="50935" cy="351791"/>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Freeform: Shape 24">
            <a:extLst>
              <a:ext uri="{FF2B5EF4-FFF2-40B4-BE49-F238E27FC236}">
                <a16:creationId xmlns="" xmlns:a16="http://schemas.microsoft.com/office/drawing/2014/main" id="{D6689FC4-C322-4703-94A3-0C127BEDF9D8}"/>
              </a:ext>
            </a:extLst>
          </p:cNvPr>
          <p:cNvSpPr/>
          <p:nvPr/>
        </p:nvSpPr>
        <p:spPr>
          <a:xfrm rot="5400000">
            <a:off x="3164922" y="3730840"/>
            <a:ext cx="2311036" cy="2182881"/>
          </a:xfrm>
          <a:custGeom>
            <a:avLst/>
            <a:gdLst>
              <a:gd name="connsiteX0" fmla="*/ 152484 w 2311036"/>
              <a:gd name="connsiteY0" fmla="*/ 1091439 h 2182881"/>
              <a:gd name="connsiteX1" fmla="*/ 339228 w 2311036"/>
              <a:gd name="connsiteY1" fmla="*/ 1278183 h 2182881"/>
              <a:gd name="connsiteX2" fmla="*/ 525972 w 2311036"/>
              <a:gd name="connsiteY2" fmla="*/ 1091439 h 2182881"/>
              <a:gd name="connsiteX3" fmla="*/ 339228 w 2311036"/>
              <a:gd name="connsiteY3" fmla="*/ 904695 h 2182881"/>
              <a:gd name="connsiteX4" fmla="*/ 152484 w 2311036"/>
              <a:gd name="connsiteY4" fmla="*/ 1091439 h 2182881"/>
              <a:gd name="connsiteX5" fmla="*/ 0 w 2311036"/>
              <a:gd name="connsiteY5" fmla="*/ 1091441 h 2182881"/>
              <a:gd name="connsiteX6" fmla="*/ 545721 w 2311036"/>
              <a:gd name="connsiteY6" fmla="*/ 0 h 2182881"/>
              <a:gd name="connsiteX7" fmla="*/ 1765315 w 2311036"/>
              <a:gd name="connsiteY7" fmla="*/ 0 h 2182881"/>
              <a:gd name="connsiteX8" fmla="*/ 2311036 w 2311036"/>
              <a:gd name="connsiteY8" fmla="*/ 1091441 h 2182881"/>
              <a:gd name="connsiteX9" fmla="*/ 1765315 w 2311036"/>
              <a:gd name="connsiteY9" fmla="*/ 2182881 h 2182881"/>
              <a:gd name="connsiteX10" fmla="*/ 545721 w 2311036"/>
              <a:gd name="connsiteY10" fmla="*/ 2182881 h 218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1036" h="2182881">
                <a:moveTo>
                  <a:pt x="152484" y="1091439"/>
                </a:moveTo>
                <a:cubicBezTo>
                  <a:pt x="152484" y="1194575"/>
                  <a:pt x="236092" y="1278183"/>
                  <a:pt x="339228" y="1278183"/>
                </a:cubicBezTo>
                <a:cubicBezTo>
                  <a:pt x="442364" y="1278183"/>
                  <a:pt x="525972" y="1194575"/>
                  <a:pt x="525972" y="1091439"/>
                </a:cubicBezTo>
                <a:cubicBezTo>
                  <a:pt x="525972" y="988303"/>
                  <a:pt x="442364" y="904695"/>
                  <a:pt x="339228" y="904695"/>
                </a:cubicBezTo>
                <a:cubicBezTo>
                  <a:pt x="236092" y="904695"/>
                  <a:pt x="152484" y="988303"/>
                  <a:pt x="152484" y="1091439"/>
                </a:cubicBezTo>
                <a:close/>
                <a:moveTo>
                  <a:pt x="0" y="1091441"/>
                </a:moveTo>
                <a:lnTo>
                  <a:pt x="545721" y="0"/>
                </a:lnTo>
                <a:lnTo>
                  <a:pt x="1765315" y="0"/>
                </a:lnTo>
                <a:lnTo>
                  <a:pt x="2311036" y="1091441"/>
                </a:lnTo>
                <a:lnTo>
                  <a:pt x="1765315" y="2182881"/>
                </a:lnTo>
                <a:lnTo>
                  <a:pt x="545721" y="2182881"/>
                </a:lnTo>
                <a:close/>
              </a:path>
            </a:pathLst>
          </a:custGeom>
          <a:gradFill>
            <a:gsLst>
              <a:gs pos="0">
                <a:srgbClr val="00B0F0"/>
              </a:gs>
              <a:gs pos="97000">
                <a:srgbClr val="0070C0"/>
              </a:gs>
            </a:gsLst>
            <a:lin ang="18000000" scaled="0"/>
          </a:gradFill>
          <a:ln w="38100">
            <a:solidFill>
              <a:schemeClr val="bg1"/>
            </a:solidFill>
          </a:ln>
          <a:effectLst>
            <a:outerShdw blurRad="152400" dist="63500" dir="2700000" algn="tl"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26" name="Straight Connector 25">
            <a:extLst>
              <a:ext uri="{FF2B5EF4-FFF2-40B4-BE49-F238E27FC236}">
                <a16:creationId xmlns="" xmlns:a16="http://schemas.microsoft.com/office/drawing/2014/main" id="{9C2EFE9B-9703-4A0B-A686-00A150460C1B}"/>
              </a:ext>
            </a:extLst>
          </p:cNvPr>
          <p:cNvCxnSpPr>
            <a:cxnSpLocks/>
          </p:cNvCxnSpPr>
          <p:nvPr/>
        </p:nvCxnSpPr>
        <p:spPr>
          <a:xfrm>
            <a:off x="4320440" y="-12699"/>
            <a:ext cx="0" cy="3537772"/>
          </a:xfrm>
          <a:prstGeom prst="line">
            <a:avLst/>
          </a:prstGeom>
          <a:ln w="28575">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733F4BC5-A10B-46D8-A907-4857EAC9CC7B}"/>
              </a:ext>
            </a:extLst>
          </p:cNvPr>
          <p:cNvCxnSpPr>
            <a:cxnSpLocks/>
          </p:cNvCxnSpPr>
          <p:nvPr/>
        </p:nvCxnSpPr>
        <p:spPr>
          <a:xfrm>
            <a:off x="4320440" y="3517453"/>
            <a:ext cx="55991" cy="386715"/>
          </a:xfrm>
          <a:prstGeom prst="line">
            <a:avLst/>
          </a:prstGeom>
          <a:ln w="28575">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088BFDAC-8E32-4724-9F6C-BEAE8C2CE86F}"/>
              </a:ext>
            </a:extLst>
          </p:cNvPr>
          <p:cNvCxnSpPr>
            <a:cxnSpLocks/>
          </p:cNvCxnSpPr>
          <p:nvPr/>
        </p:nvCxnSpPr>
        <p:spPr>
          <a:xfrm>
            <a:off x="4269504" y="3856543"/>
            <a:ext cx="106927" cy="34925"/>
          </a:xfrm>
          <a:prstGeom prst="line">
            <a:avLst/>
          </a:prstGeom>
          <a:ln w="28575">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4F8BB215-2ECF-453A-8407-422D43CC9BC4}"/>
              </a:ext>
            </a:extLst>
          </p:cNvPr>
          <p:cNvCxnSpPr>
            <a:cxnSpLocks/>
          </p:cNvCxnSpPr>
          <p:nvPr/>
        </p:nvCxnSpPr>
        <p:spPr>
          <a:xfrm flipH="1">
            <a:off x="4269504" y="3517452"/>
            <a:ext cx="10160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Arc 29">
            <a:extLst>
              <a:ext uri="{FF2B5EF4-FFF2-40B4-BE49-F238E27FC236}">
                <a16:creationId xmlns="" xmlns:a16="http://schemas.microsoft.com/office/drawing/2014/main" id="{BAAF94AD-FCC2-485D-9017-41B075A32A49}"/>
              </a:ext>
            </a:extLst>
          </p:cNvPr>
          <p:cNvSpPr/>
          <p:nvPr/>
        </p:nvSpPr>
        <p:spPr>
          <a:xfrm>
            <a:off x="4189107" y="3457258"/>
            <a:ext cx="105865" cy="114613"/>
          </a:xfrm>
          <a:prstGeom prst="arc">
            <a:avLst>
              <a:gd name="adj1" fmla="val 16200000"/>
              <a:gd name="adj2" fmla="val 5398701"/>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Oval 30">
            <a:extLst>
              <a:ext uri="{FF2B5EF4-FFF2-40B4-BE49-F238E27FC236}">
                <a16:creationId xmlns="" xmlns:a16="http://schemas.microsoft.com/office/drawing/2014/main" id="{3ADB0D16-28C7-475F-9AE1-1FD8510CC647}"/>
              </a:ext>
            </a:extLst>
          </p:cNvPr>
          <p:cNvSpPr/>
          <p:nvPr/>
        </p:nvSpPr>
        <p:spPr>
          <a:xfrm>
            <a:off x="4714621" y="3758117"/>
            <a:ext cx="502162" cy="502162"/>
          </a:xfrm>
          <a:prstGeom prst="ellipse">
            <a:avLst/>
          </a:prstGeom>
          <a:gradFill>
            <a:gsLst>
              <a:gs pos="0">
                <a:schemeClr val="bg1">
                  <a:lumMod val="95000"/>
                </a:schemeClr>
              </a:gs>
              <a:gs pos="97000">
                <a:schemeClr val="bg1">
                  <a:lumMod val="75000"/>
                </a:schemeClr>
              </a:gs>
            </a:gsLst>
            <a:lin ang="18000000" scaled="0"/>
          </a:gradFill>
          <a:ln>
            <a:noFill/>
          </a:ln>
          <a:effectLst>
            <a:outerShdw blurRad="101600" dist="63500" dir="2700000" algn="tl" rotWithShape="0">
              <a:prstClr val="black">
                <a:alpha val="40000"/>
              </a:prstClr>
            </a:outerShdw>
          </a:effectLst>
          <a:scene3d>
            <a:camera prst="orthographicFront"/>
            <a:lightRig rig="threePt" dir="t"/>
          </a:scene3d>
          <a:sp3d>
            <a:bevelT w="152400" h="254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a:ln>
                  <a:noFill/>
                </a:ln>
                <a:solidFill>
                  <a:schemeClr val="tx1"/>
                </a:solidFill>
                <a:effectLst/>
                <a:uLnTx/>
                <a:uFillTx/>
                <a:latin typeface="Calibri" panose="020F0502020204030204"/>
                <a:ea typeface="+mn-ea"/>
                <a:cs typeface="+mn-cs"/>
              </a:rPr>
              <a:t>2</a:t>
            </a:r>
            <a:endParaRPr kumimoji="0" lang="en-IN" sz="4000" b="0" i="0" u="none" strike="noStrike" kern="1200" cap="none" spc="0" normalizeH="0" baseline="0" noProof="0" dirty="0">
              <a:ln>
                <a:noFill/>
              </a:ln>
              <a:solidFill>
                <a:schemeClr val="tx1"/>
              </a:solidFill>
              <a:effectLst/>
              <a:uLnTx/>
              <a:uFillTx/>
              <a:latin typeface="Calibri" panose="020F0502020204030204"/>
              <a:ea typeface="+mn-ea"/>
              <a:cs typeface="+mn-cs"/>
            </a:endParaRPr>
          </a:p>
        </p:txBody>
      </p:sp>
      <p:cxnSp>
        <p:nvCxnSpPr>
          <p:cNvPr id="32" name="Straight Connector 31">
            <a:extLst>
              <a:ext uri="{FF2B5EF4-FFF2-40B4-BE49-F238E27FC236}">
                <a16:creationId xmlns="" xmlns:a16="http://schemas.microsoft.com/office/drawing/2014/main" id="{64D56FC7-DE70-46C4-8CFF-F3CB24694AD0}"/>
              </a:ext>
            </a:extLst>
          </p:cNvPr>
          <p:cNvCxnSpPr>
            <a:cxnSpLocks/>
          </p:cNvCxnSpPr>
          <p:nvPr/>
        </p:nvCxnSpPr>
        <p:spPr>
          <a:xfrm flipH="1">
            <a:off x="7927301" y="3517453"/>
            <a:ext cx="50935" cy="351791"/>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3" name="Freeform: Shape 32">
            <a:extLst>
              <a:ext uri="{FF2B5EF4-FFF2-40B4-BE49-F238E27FC236}">
                <a16:creationId xmlns="" xmlns:a16="http://schemas.microsoft.com/office/drawing/2014/main" id="{FE798117-B93E-4F95-870D-A16F6CF03DED}"/>
              </a:ext>
            </a:extLst>
          </p:cNvPr>
          <p:cNvSpPr/>
          <p:nvPr/>
        </p:nvSpPr>
        <p:spPr>
          <a:xfrm rot="5400000">
            <a:off x="6822718" y="3730841"/>
            <a:ext cx="2311036" cy="2182881"/>
          </a:xfrm>
          <a:custGeom>
            <a:avLst/>
            <a:gdLst>
              <a:gd name="connsiteX0" fmla="*/ 152484 w 2311036"/>
              <a:gd name="connsiteY0" fmla="*/ 1091439 h 2182881"/>
              <a:gd name="connsiteX1" fmla="*/ 339228 w 2311036"/>
              <a:gd name="connsiteY1" fmla="*/ 1278183 h 2182881"/>
              <a:gd name="connsiteX2" fmla="*/ 525972 w 2311036"/>
              <a:gd name="connsiteY2" fmla="*/ 1091439 h 2182881"/>
              <a:gd name="connsiteX3" fmla="*/ 339228 w 2311036"/>
              <a:gd name="connsiteY3" fmla="*/ 904695 h 2182881"/>
              <a:gd name="connsiteX4" fmla="*/ 152484 w 2311036"/>
              <a:gd name="connsiteY4" fmla="*/ 1091439 h 2182881"/>
              <a:gd name="connsiteX5" fmla="*/ 0 w 2311036"/>
              <a:gd name="connsiteY5" fmla="*/ 1091441 h 2182881"/>
              <a:gd name="connsiteX6" fmla="*/ 545721 w 2311036"/>
              <a:gd name="connsiteY6" fmla="*/ 0 h 2182881"/>
              <a:gd name="connsiteX7" fmla="*/ 1765315 w 2311036"/>
              <a:gd name="connsiteY7" fmla="*/ 0 h 2182881"/>
              <a:gd name="connsiteX8" fmla="*/ 2311036 w 2311036"/>
              <a:gd name="connsiteY8" fmla="*/ 1091441 h 2182881"/>
              <a:gd name="connsiteX9" fmla="*/ 1765315 w 2311036"/>
              <a:gd name="connsiteY9" fmla="*/ 2182881 h 2182881"/>
              <a:gd name="connsiteX10" fmla="*/ 545721 w 2311036"/>
              <a:gd name="connsiteY10" fmla="*/ 2182881 h 218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1036" h="2182881">
                <a:moveTo>
                  <a:pt x="152484" y="1091439"/>
                </a:moveTo>
                <a:cubicBezTo>
                  <a:pt x="152484" y="1194575"/>
                  <a:pt x="236092" y="1278183"/>
                  <a:pt x="339228" y="1278183"/>
                </a:cubicBezTo>
                <a:cubicBezTo>
                  <a:pt x="442364" y="1278183"/>
                  <a:pt x="525972" y="1194575"/>
                  <a:pt x="525972" y="1091439"/>
                </a:cubicBezTo>
                <a:cubicBezTo>
                  <a:pt x="525972" y="988303"/>
                  <a:pt x="442364" y="904695"/>
                  <a:pt x="339228" y="904695"/>
                </a:cubicBezTo>
                <a:cubicBezTo>
                  <a:pt x="236092" y="904695"/>
                  <a:pt x="152484" y="988303"/>
                  <a:pt x="152484" y="1091439"/>
                </a:cubicBezTo>
                <a:close/>
                <a:moveTo>
                  <a:pt x="0" y="1091441"/>
                </a:moveTo>
                <a:lnTo>
                  <a:pt x="545721" y="0"/>
                </a:lnTo>
                <a:lnTo>
                  <a:pt x="1765315" y="0"/>
                </a:lnTo>
                <a:lnTo>
                  <a:pt x="2311036" y="1091441"/>
                </a:lnTo>
                <a:lnTo>
                  <a:pt x="1765315" y="2182881"/>
                </a:lnTo>
                <a:lnTo>
                  <a:pt x="545721" y="2182881"/>
                </a:lnTo>
                <a:close/>
              </a:path>
            </a:pathLst>
          </a:custGeom>
          <a:gradFill>
            <a:gsLst>
              <a:gs pos="0">
                <a:srgbClr val="9C5BCD"/>
              </a:gs>
              <a:gs pos="97000">
                <a:srgbClr val="7030A0"/>
              </a:gs>
            </a:gsLst>
            <a:lin ang="18000000" scaled="0"/>
          </a:gradFill>
          <a:ln w="38100">
            <a:solidFill>
              <a:schemeClr val="bg1"/>
            </a:solidFill>
          </a:ln>
          <a:effectLst>
            <a:outerShdw blurRad="152400" dist="63500" dir="2700000" algn="tl"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34" name="Straight Connector 33">
            <a:extLst>
              <a:ext uri="{FF2B5EF4-FFF2-40B4-BE49-F238E27FC236}">
                <a16:creationId xmlns="" xmlns:a16="http://schemas.microsoft.com/office/drawing/2014/main" id="{27759A70-4137-4D53-949F-44DC68667D1F}"/>
              </a:ext>
            </a:extLst>
          </p:cNvPr>
          <p:cNvCxnSpPr>
            <a:cxnSpLocks/>
          </p:cNvCxnSpPr>
          <p:nvPr/>
        </p:nvCxnSpPr>
        <p:spPr>
          <a:xfrm>
            <a:off x="7978236" y="-12698"/>
            <a:ext cx="0" cy="3537772"/>
          </a:xfrm>
          <a:prstGeom prst="line">
            <a:avLst/>
          </a:prstGeom>
          <a:ln w="28575">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 xmlns:a16="http://schemas.microsoft.com/office/drawing/2014/main" id="{71578A5E-42A9-460B-9C20-C92B699D7449}"/>
              </a:ext>
            </a:extLst>
          </p:cNvPr>
          <p:cNvCxnSpPr>
            <a:cxnSpLocks/>
          </p:cNvCxnSpPr>
          <p:nvPr/>
        </p:nvCxnSpPr>
        <p:spPr>
          <a:xfrm>
            <a:off x="7978236" y="3517454"/>
            <a:ext cx="55991" cy="386715"/>
          </a:xfrm>
          <a:prstGeom prst="line">
            <a:avLst/>
          </a:prstGeom>
          <a:ln w="28575">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6FCB9555-1EED-46EA-8B36-5A701E81D0E5}"/>
              </a:ext>
            </a:extLst>
          </p:cNvPr>
          <p:cNvCxnSpPr>
            <a:cxnSpLocks/>
          </p:cNvCxnSpPr>
          <p:nvPr/>
        </p:nvCxnSpPr>
        <p:spPr>
          <a:xfrm>
            <a:off x="7927300" y="3856544"/>
            <a:ext cx="106927" cy="34925"/>
          </a:xfrm>
          <a:prstGeom prst="line">
            <a:avLst/>
          </a:prstGeom>
          <a:ln w="28575">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 xmlns:a16="http://schemas.microsoft.com/office/drawing/2014/main" id="{2B5A9E98-EC84-431B-B803-182C87C256B3}"/>
              </a:ext>
            </a:extLst>
          </p:cNvPr>
          <p:cNvCxnSpPr>
            <a:cxnSpLocks/>
          </p:cNvCxnSpPr>
          <p:nvPr/>
        </p:nvCxnSpPr>
        <p:spPr>
          <a:xfrm flipH="1">
            <a:off x="7927300" y="3517453"/>
            <a:ext cx="10160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8" name="Arc 37">
            <a:extLst>
              <a:ext uri="{FF2B5EF4-FFF2-40B4-BE49-F238E27FC236}">
                <a16:creationId xmlns="" xmlns:a16="http://schemas.microsoft.com/office/drawing/2014/main" id="{ADB8D6CE-B814-47F9-91A1-E67DD8C9AE60}"/>
              </a:ext>
            </a:extLst>
          </p:cNvPr>
          <p:cNvSpPr/>
          <p:nvPr/>
        </p:nvSpPr>
        <p:spPr>
          <a:xfrm>
            <a:off x="7846903" y="3457259"/>
            <a:ext cx="105865" cy="114613"/>
          </a:xfrm>
          <a:prstGeom prst="arc">
            <a:avLst>
              <a:gd name="adj1" fmla="val 16200000"/>
              <a:gd name="adj2" fmla="val 5398701"/>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Oval 38">
            <a:extLst>
              <a:ext uri="{FF2B5EF4-FFF2-40B4-BE49-F238E27FC236}">
                <a16:creationId xmlns="" xmlns:a16="http://schemas.microsoft.com/office/drawing/2014/main" id="{2CA60A62-1464-449F-97F7-77554C6D97EA}"/>
              </a:ext>
            </a:extLst>
          </p:cNvPr>
          <p:cNvSpPr/>
          <p:nvPr/>
        </p:nvSpPr>
        <p:spPr>
          <a:xfrm>
            <a:off x="8372417" y="3758118"/>
            <a:ext cx="502162" cy="502162"/>
          </a:xfrm>
          <a:prstGeom prst="ellipse">
            <a:avLst/>
          </a:prstGeom>
          <a:gradFill>
            <a:gsLst>
              <a:gs pos="0">
                <a:schemeClr val="bg1">
                  <a:lumMod val="95000"/>
                </a:schemeClr>
              </a:gs>
              <a:gs pos="97000">
                <a:schemeClr val="bg1">
                  <a:lumMod val="75000"/>
                </a:schemeClr>
              </a:gs>
            </a:gsLst>
            <a:lin ang="18000000" scaled="0"/>
          </a:gradFill>
          <a:ln>
            <a:noFill/>
          </a:ln>
          <a:effectLst>
            <a:outerShdw blurRad="101600" dist="63500" dir="2700000" algn="tl" rotWithShape="0">
              <a:prstClr val="black">
                <a:alpha val="40000"/>
              </a:prstClr>
            </a:outerShdw>
          </a:effectLst>
          <a:scene3d>
            <a:camera prst="orthographicFront"/>
            <a:lightRig rig="threePt" dir="t"/>
          </a:scene3d>
          <a:sp3d>
            <a:bevelT w="152400" h="254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a:ln>
                  <a:noFill/>
                </a:ln>
                <a:solidFill>
                  <a:schemeClr val="tx1"/>
                </a:solidFill>
                <a:effectLst/>
                <a:uLnTx/>
                <a:uFillTx/>
                <a:latin typeface="Calibri" panose="020F0502020204030204"/>
                <a:ea typeface="+mn-ea"/>
                <a:cs typeface="+mn-cs"/>
              </a:rPr>
              <a:t>4</a:t>
            </a:r>
            <a:endParaRPr kumimoji="0" lang="en-IN" sz="4000" b="0" i="0" u="none" strike="noStrike" kern="1200" cap="none" spc="0" normalizeH="0" baseline="0" noProof="0" dirty="0">
              <a:ln>
                <a:noFill/>
              </a:ln>
              <a:solidFill>
                <a:schemeClr val="tx1"/>
              </a:solidFill>
              <a:effectLst/>
              <a:uLnTx/>
              <a:uFillTx/>
              <a:latin typeface="Calibri" panose="020F0502020204030204"/>
              <a:ea typeface="+mn-ea"/>
              <a:cs typeface="+mn-cs"/>
            </a:endParaRPr>
          </a:p>
        </p:txBody>
      </p:sp>
      <p:sp>
        <p:nvSpPr>
          <p:cNvPr id="40" name="TextBox 39">
            <a:extLst>
              <a:ext uri="{FF2B5EF4-FFF2-40B4-BE49-F238E27FC236}">
                <a16:creationId xmlns="" xmlns:a16="http://schemas.microsoft.com/office/drawing/2014/main" id="{2290CDD8-A03E-4A89-BC48-3632D50BDEB8}"/>
              </a:ext>
            </a:extLst>
          </p:cNvPr>
          <p:cNvSpPr txBox="1"/>
          <p:nvPr/>
        </p:nvSpPr>
        <p:spPr>
          <a:xfrm>
            <a:off x="1363197" y="1999576"/>
            <a:ext cx="2291263" cy="954107"/>
          </a:xfrm>
          <a:prstGeom prst="rect">
            <a:avLst/>
          </a:prstGeom>
          <a:noFill/>
        </p:spPr>
        <p:txBody>
          <a:bodyPr wrap="square" rtlCol="0">
            <a:spAutoFit/>
          </a:bodyPr>
          <a:lstStyle>
            <a:defPPr>
              <a:defRPr lang="en-US"/>
            </a:defPPr>
            <a:lvl1pPr algn="ctr">
              <a:defRPr sz="1600" b="1">
                <a:effectLst>
                  <a:outerShdw blurRad="50800" dist="38100" dir="2700000" algn="tl" rotWithShape="0">
                    <a:prstClr val="black">
                      <a:alpha val="40000"/>
                    </a:prstClr>
                  </a:outerShdw>
                </a:effectLst>
                <a:latin typeface="Gill Sans MT" panose="020B05020201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Titillium Web" panose="00000500000000000000" pitchFamily="2" charset="0"/>
                <a:ea typeface="+mn-ea"/>
                <a:cs typeface="Arial" panose="020B0604020202020204" pitchFamily="34" charset="0"/>
              </a:rPr>
              <a:t>Allah</a:t>
            </a:r>
            <a:r>
              <a:rPr kumimoji="0" lang="tr-TR" sz="2800" b="0" i="0" u="none" strike="noStrike" kern="1200" cap="none" spc="0" normalizeH="0" noProof="0" dirty="0">
                <a:ln>
                  <a:noFill/>
                </a:ln>
                <a:solidFill>
                  <a:prstClr val="white"/>
                </a:solidFill>
                <a:effectLst>
                  <a:outerShdw blurRad="50800" dist="38100" dir="2700000" algn="tl" rotWithShape="0">
                    <a:prstClr val="black">
                      <a:alpha val="40000"/>
                    </a:prstClr>
                  </a:outerShdw>
                </a:effectLst>
                <a:uLnTx/>
                <a:uFillTx/>
                <a:latin typeface="Titillium Web" panose="00000500000000000000" pitchFamily="2" charset="0"/>
                <a:ea typeface="+mn-ea"/>
                <a:cs typeface="Arial" panose="020B0604020202020204" pitchFamily="34" charset="0"/>
              </a:rPr>
              <a:t> emrettiği için</a:t>
            </a:r>
            <a:endParaRPr kumimoji="0" lang="en-US" sz="2800" b="0"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Titillium Web" panose="00000500000000000000" pitchFamily="2" charset="0"/>
              <a:ea typeface="+mn-ea"/>
              <a:cs typeface="Arial" panose="020B0604020202020204" pitchFamily="34" charset="0"/>
            </a:endParaRPr>
          </a:p>
        </p:txBody>
      </p:sp>
      <p:sp>
        <p:nvSpPr>
          <p:cNvPr id="41" name="TextBox 40">
            <a:extLst>
              <a:ext uri="{FF2B5EF4-FFF2-40B4-BE49-F238E27FC236}">
                <a16:creationId xmlns="" xmlns:a16="http://schemas.microsoft.com/office/drawing/2014/main" id="{7FFA1A49-D8B0-4CE5-AC2D-772D1112EC75}"/>
              </a:ext>
            </a:extLst>
          </p:cNvPr>
          <p:cNvSpPr txBox="1"/>
          <p:nvPr/>
        </p:nvSpPr>
        <p:spPr>
          <a:xfrm>
            <a:off x="3228999" y="4299498"/>
            <a:ext cx="2230209" cy="1107996"/>
          </a:xfrm>
          <a:prstGeom prst="rect">
            <a:avLst/>
          </a:prstGeom>
          <a:noFill/>
        </p:spPr>
        <p:txBody>
          <a:bodyPr wrap="square" rtlCol="0">
            <a:spAutoFit/>
          </a:bodyPr>
          <a:lstStyle>
            <a:defPPr>
              <a:defRPr lang="en-US"/>
            </a:defPPr>
            <a:lvl1pPr algn="ctr">
              <a:defRPr sz="1600" b="1">
                <a:effectLst>
                  <a:outerShdw blurRad="50800" dist="38100" dir="2700000" algn="tl" rotWithShape="0">
                    <a:prstClr val="black">
                      <a:alpha val="40000"/>
                    </a:prstClr>
                  </a:outerShdw>
                </a:effectLst>
                <a:latin typeface="Gill Sans MT" panose="020B0502020104020203" pitchFamily="34" charset="0"/>
              </a:defRPr>
            </a:lvl1pPr>
          </a:lstStyle>
          <a:p>
            <a:r>
              <a:rPr lang="tr-TR" sz="2200" dirty="0">
                <a:solidFill>
                  <a:schemeClr val="bg1"/>
                </a:solidFill>
              </a:rPr>
              <a:t>Kulluk görevini yerine getirmek için</a:t>
            </a:r>
          </a:p>
        </p:txBody>
      </p:sp>
      <p:sp>
        <p:nvSpPr>
          <p:cNvPr id="42" name="TextBox 41">
            <a:extLst>
              <a:ext uri="{FF2B5EF4-FFF2-40B4-BE49-F238E27FC236}">
                <a16:creationId xmlns="" xmlns:a16="http://schemas.microsoft.com/office/drawing/2014/main" id="{AB077A1E-927C-453A-905A-98740D510F4A}"/>
              </a:ext>
            </a:extLst>
          </p:cNvPr>
          <p:cNvSpPr txBox="1"/>
          <p:nvPr/>
        </p:nvSpPr>
        <p:spPr>
          <a:xfrm>
            <a:off x="5014311" y="1920149"/>
            <a:ext cx="2367406" cy="1200329"/>
          </a:xfrm>
          <a:prstGeom prst="rect">
            <a:avLst/>
          </a:prstGeom>
          <a:noFill/>
        </p:spPr>
        <p:txBody>
          <a:bodyPr wrap="square" rtlCol="0">
            <a:spAutoFit/>
          </a:bodyPr>
          <a:lstStyle>
            <a:defPPr>
              <a:defRPr lang="en-US"/>
            </a:defPPr>
            <a:lvl1pPr algn="ctr">
              <a:defRPr sz="1600" b="1">
                <a:effectLst>
                  <a:outerShdw blurRad="50800" dist="38100" dir="2700000" algn="tl" rotWithShape="0">
                    <a:prstClr val="black">
                      <a:alpha val="40000"/>
                    </a:prstClr>
                  </a:outerShdw>
                </a:effectLst>
                <a:latin typeface="Gill Sans MT" panose="020B0502020104020203" pitchFamily="34" charset="0"/>
              </a:defRPr>
            </a:lvl1pPr>
          </a:lstStyle>
          <a:p>
            <a:r>
              <a:rPr lang="tr-TR" sz="2400" dirty="0">
                <a:latin typeface="Calibri"/>
                <a:ea typeface="Calibri"/>
                <a:cs typeface="Calibri"/>
                <a:sym typeface="Calibri"/>
              </a:rPr>
              <a:t>Allah’ın verdiği Nimetler şükür için</a:t>
            </a:r>
          </a:p>
        </p:txBody>
      </p:sp>
      <p:sp>
        <p:nvSpPr>
          <p:cNvPr id="43" name="TextBox 42">
            <a:extLst>
              <a:ext uri="{FF2B5EF4-FFF2-40B4-BE49-F238E27FC236}">
                <a16:creationId xmlns="" xmlns:a16="http://schemas.microsoft.com/office/drawing/2014/main" id="{35838083-F5AB-4921-B2BC-3687416CE40B}"/>
              </a:ext>
            </a:extLst>
          </p:cNvPr>
          <p:cNvSpPr txBox="1"/>
          <p:nvPr/>
        </p:nvSpPr>
        <p:spPr>
          <a:xfrm>
            <a:off x="6636471" y="4400487"/>
            <a:ext cx="2632593" cy="830997"/>
          </a:xfrm>
          <a:prstGeom prst="rect">
            <a:avLst/>
          </a:prstGeom>
          <a:noFill/>
        </p:spPr>
        <p:txBody>
          <a:bodyPr wrap="square" rtlCol="0">
            <a:spAutoFit/>
          </a:bodyPr>
          <a:lstStyle>
            <a:defPPr>
              <a:defRPr lang="en-US"/>
            </a:defPPr>
            <a:lvl1pPr algn="ctr">
              <a:defRPr sz="1600" b="1">
                <a:effectLst>
                  <a:outerShdw blurRad="50800" dist="38100" dir="2700000" algn="tl" rotWithShape="0">
                    <a:prstClr val="black">
                      <a:alpha val="40000"/>
                    </a:prstClr>
                  </a:outerShdw>
                </a:effectLst>
                <a:latin typeface="Gill Sans MT" panose="020B0502020104020203" pitchFamily="34" charset="0"/>
              </a:defRPr>
            </a:lvl1pPr>
          </a:lstStyle>
          <a:p>
            <a:r>
              <a:rPr lang="tr-TR" sz="2400" dirty="0">
                <a:solidFill>
                  <a:schemeClr val="bg1"/>
                </a:solidFill>
              </a:rPr>
              <a:t>Allah’ın emri olduğu için</a:t>
            </a:r>
          </a:p>
        </p:txBody>
      </p:sp>
      <p:sp>
        <p:nvSpPr>
          <p:cNvPr id="44" name="TextBox 43">
            <a:extLst>
              <a:ext uri="{FF2B5EF4-FFF2-40B4-BE49-F238E27FC236}">
                <a16:creationId xmlns="" xmlns:a16="http://schemas.microsoft.com/office/drawing/2014/main" id="{8554C9A9-693E-4331-8E8C-89EB1B54B003}"/>
              </a:ext>
            </a:extLst>
          </p:cNvPr>
          <p:cNvSpPr txBox="1"/>
          <p:nvPr/>
        </p:nvSpPr>
        <p:spPr>
          <a:xfrm>
            <a:off x="8650450" y="2047670"/>
            <a:ext cx="2339054" cy="830997"/>
          </a:xfrm>
          <a:prstGeom prst="rect">
            <a:avLst/>
          </a:prstGeom>
          <a:noFill/>
        </p:spPr>
        <p:txBody>
          <a:bodyPr wrap="square" rtlCol="0">
            <a:spAutoFit/>
          </a:bodyPr>
          <a:lstStyle>
            <a:defPPr>
              <a:defRPr lang="en-US"/>
            </a:defPPr>
            <a:lvl1pPr algn="ctr">
              <a:defRPr sz="1600" b="1">
                <a:effectLst>
                  <a:outerShdw blurRad="50800" dist="38100" dir="2700000" algn="tl" rotWithShape="0">
                    <a:prstClr val="black">
                      <a:alpha val="40000"/>
                    </a:prstClr>
                  </a:outerShdw>
                </a:effectLst>
                <a:latin typeface="Gill Sans MT" panose="020B0502020104020203" pitchFamily="34" charset="0"/>
              </a:defRPr>
            </a:lvl1pPr>
          </a:lstStyle>
          <a:p>
            <a:r>
              <a:rPr lang="tr-TR" sz="2400" dirty="0">
                <a:solidFill>
                  <a:schemeClr val="bg1"/>
                </a:solidFill>
              </a:rPr>
              <a:t>Allah rızasını kazanmak için</a:t>
            </a:r>
          </a:p>
        </p:txBody>
      </p:sp>
      <p:cxnSp>
        <p:nvCxnSpPr>
          <p:cNvPr id="50" name="Straight Connector 49">
            <a:extLst>
              <a:ext uri="{FF2B5EF4-FFF2-40B4-BE49-F238E27FC236}">
                <a16:creationId xmlns="" xmlns:a16="http://schemas.microsoft.com/office/drawing/2014/main" id="{80A0B1B7-AC9D-4D07-8150-D5F8A8C26A53}"/>
              </a:ext>
            </a:extLst>
          </p:cNvPr>
          <p:cNvCxnSpPr>
            <a:cxnSpLocks/>
          </p:cNvCxnSpPr>
          <p:nvPr/>
        </p:nvCxnSpPr>
        <p:spPr>
          <a:xfrm flipH="1">
            <a:off x="6102758" y="1115060"/>
            <a:ext cx="10160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1" name="Arc 50">
            <a:extLst>
              <a:ext uri="{FF2B5EF4-FFF2-40B4-BE49-F238E27FC236}">
                <a16:creationId xmlns="" xmlns:a16="http://schemas.microsoft.com/office/drawing/2014/main" id="{D8CA27B4-9818-4A77-AB96-F3C70B8E58B9}"/>
              </a:ext>
            </a:extLst>
          </p:cNvPr>
          <p:cNvSpPr/>
          <p:nvPr/>
        </p:nvSpPr>
        <p:spPr>
          <a:xfrm>
            <a:off x="6022361" y="1054866"/>
            <a:ext cx="105865" cy="114613"/>
          </a:xfrm>
          <a:prstGeom prst="arc">
            <a:avLst>
              <a:gd name="adj1" fmla="val 16200000"/>
              <a:gd name="adj2" fmla="val 5398701"/>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TextBox 51">
            <a:extLst>
              <a:ext uri="{FF2B5EF4-FFF2-40B4-BE49-F238E27FC236}">
                <a16:creationId xmlns="" xmlns:a16="http://schemas.microsoft.com/office/drawing/2014/main" id="{7142B24D-EF0A-45AD-B963-E5A3585A3F0F}"/>
              </a:ext>
            </a:extLst>
          </p:cNvPr>
          <p:cNvSpPr txBox="1"/>
          <p:nvPr/>
        </p:nvSpPr>
        <p:spPr>
          <a:xfrm>
            <a:off x="3126096" y="6017020"/>
            <a:ext cx="6280545" cy="707886"/>
          </a:xfrm>
          <a:prstGeom prst="rect">
            <a:avLst/>
          </a:prstGeom>
          <a:noFill/>
        </p:spPr>
        <p:txBody>
          <a:bodyPr wrap="square" rtlCol="0">
            <a:spAutoFit/>
          </a:bodyPr>
          <a:lstStyle>
            <a:defPPr>
              <a:defRPr lang="en-US"/>
            </a:defPPr>
            <a:lvl1pPr algn="ctr">
              <a:defRPr sz="1600" b="1">
                <a:effectLst>
                  <a:outerShdw blurRad="50800" dist="38100" dir="2700000" algn="tl" rotWithShape="0">
                    <a:prstClr val="black">
                      <a:alpha val="40000"/>
                    </a:prstClr>
                  </a:outerShdw>
                </a:effectLst>
                <a:latin typeface="Gill Sans MT" panose="020B0502020104020203" pitchFamily="34" charset="0"/>
              </a:defRPr>
            </a:lvl1pPr>
          </a:lstStyle>
          <a:p>
            <a:pPr lvl="0"/>
            <a:r>
              <a:rPr lang="tr-TR" sz="4000" dirty="0">
                <a:latin typeface="Calibri"/>
                <a:ea typeface="Calibri"/>
                <a:cs typeface="Calibri"/>
                <a:sym typeface="Calibri"/>
              </a:rPr>
              <a:t>NİÇİN NAMAZ KILIYORUZ?</a:t>
            </a:r>
            <a:endParaRPr kumimoji="0" lang="en-US" sz="4000" b="1" i="0" u="none" strike="noStrike" kern="1200" cap="none" spc="0" normalizeH="0" baseline="0" noProof="0" dirty="0">
              <a:ln>
                <a:noFill/>
              </a:ln>
              <a:solidFill>
                <a:prstClr val="black"/>
              </a:solidFill>
              <a:effectLst>
                <a:outerShdw blurRad="50800" dist="38100" dir="2700000" algn="tl" rotWithShape="0">
                  <a:prstClr val="black">
                    <a:alpha val="40000"/>
                  </a:prstClr>
                </a:outerShdw>
              </a:effectLst>
              <a:uLnTx/>
              <a:uFillTx/>
              <a:latin typeface="Arial" panose="020B0604020202020204" pitchFamily="34" charset="0"/>
              <a:cs typeface="Arial" panose="020B0604020202020204" pitchFamily="34" charset="0"/>
            </a:endParaRPr>
          </a:p>
        </p:txBody>
      </p:sp>
      <p:sp>
        <p:nvSpPr>
          <p:cNvPr id="53" name="Freeform: Shape 52" hidden="1">
            <a:extLst>
              <a:ext uri="{FF2B5EF4-FFF2-40B4-BE49-F238E27FC236}">
                <a16:creationId xmlns="" xmlns:a16="http://schemas.microsoft.com/office/drawing/2014/main" id="{FE313039-CE04-4813-8129-9DF6405CEF27}"/>
              </a:ext>
            </a:extLst>
          </p:cNvPr>
          <p:cNvSpPr/>
          <p:nvPr/>
        </p:nvSpPr>
        <p:spPr>
          <a:xfrm>
            <a:off x="4543692" y="-13901"/>
            <a:ext cx="7648308" cy="6858000"/>
          </a:xfrm>
          <a:custGeom>
            <a:avLst/>
            <a:gdLst>
              <a:gd name="connsiteX0" fmla="*/ 0 w 7648308"/>
              <a:gd name="connsiteY0" fmla="*/ 0 h 6858000"/>
              <a:gd name="connsiteX1" fmla="*/ 7648308 w 7648308"/>
              <a:gd name="connsiteY1" fmla="*/ 0 h 6858000"/>
              <a:gd name="connsiteX2" fmla="*/ 7648308 w 7648308"/>
              <a:gd name="connsiteY2" fmla="*/ 6858000 h 6858000"/>
              <a:gd name="connsiteX3" fmla="*/ 2931744 w 7648308"/>
              <a:gd name="connsiteY3" fmla="*/ 6858000 h 6858000"/>
              <a:gd name="connsiteX4" fmla="*/ 0 w 7648308"/>
              <a:gd name="connsiteY4" fmla="*/ 3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48308" h="6858000">
                <a:moveTo>
                  <a:pt x="0" y="0"/>
                </a:moveTo>
                <a:lnTo>
                  <a:pt x="7648308" y="0"/>
                </a:lnTo>
                <a:lnTo>
                  <a:pt x="7648308" y="6858000"/>
                </a:lnTo>
                <a:lnTo>
                  <a:pt x="2931744" y="6858000"/>
                </a:lnTo>
                <a:lnTo>
                  <a:pt x="0" y="30"/>
                </a:lnTo>
                <a:close/>
              </a:path>
            </a:pathLst>
          </a:custGeom>
          <a:gradFill flip="none" rotWithShape="1">
            <a:gsLst>
              <a:gs pos="23000">
                <a:schemeClr val="accent1">
                  <a:lumMod val="5000"/>
                  <a:lumOff val="95000"/>
                  <a:alpha val="0"/>
                </a:schemeClr>
              </a:gs>
              <a:gs pos="76000">
                <a:schemeClr val="bg1">
                  <a:alpha val="42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237140399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down)">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par>
                                <p:cTn id="13" presetID="22" presetClass="entr" presetSubtype="1"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500"/>
                                        <p:tgtEl>
                                          <p:spTgt spid="3"/>
                                        </p:tgtEl>
                                      </p:cBhvr>
                                    </p:animEffect>
                                  </p:childTnLst>
                                </p:cTn>
                              </p:par>
                              <p:par>
                                <p:cTn id="22" presetID="22" presetClass="entr" presetSubtype="1"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par>
                                <p:cTn id="25" presetID="22" presetClass="entr" presetSubtype="1"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par>
                                <p:cTn id="28" presetID="22" presetClass="entr" presetSubtype="1"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up)">
                                      <p:cBhvr>
                                        <p:cTn id="30" dur="500"/>
                                        <p:tgtEl>
                                          <p:spTgt spid="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up)">
                                      <p:cBhvr>
                                        <p:cTn id="33" dur="500"/>
                                        <p:tgtEl>
                                          <p:spTgt spid="40"/>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up)">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up)">
                                      <p:cBhvr>
                                        <p:cTn id="41" dur="500"/>
                                        <p:tgtEl>
                                          <p:spTgt spid="26"/>
                                        </p:tgtEl>
                                      </p:cBhvr>
                                    </p:animEffect>
                                  </p:childTnLst>
                                </p:cTn>
                              </p:par>
                              <p:par>
                                <p:cTn id="42" presetID="22" presetClass="entr" presetSubtype="1"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up)">
                                      <p:cBhvr>
                                        <p:cTn id="44" dur="500"/>
                                        <p:tgtEl>
                                          <p:spTgt spid="24"/>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up)">
                                      <p:cBhvr>
                                        <p:cTn id="47" dur="500"/>
                                        <p:tgtEl>
                                          <p:spTgt spid="25"/>
                                        </p:tgtEl>
                                      </p:cBhvr>
                                    </p:animEffect>
                                  </p:childTnLst>
                                </p:cTn>
                              </p:par>
                              <p:par>
                                <p:cTn id="48" presetID="22" presetClass="entr" presetSubtype="1" fill="hold"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up)">
                                      <p:cBhvr>
                                        <p:cTn id="50" dur="500"/>
                                        <p:tgtEl>
                                          <p:spTgt spid="27"/>
                                        </p:tgtEl>
                                      </p:cBhvr>
                                    </p:animEffect>
                                  </p:childTnLst>
                                </p:cTn>
                              </p:par>
                              <p:par>
                                <p:cTn id="51" presetID="22" presetClass="entr" presetSubtype="1"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up)">
                                      <p:cBhvr>
                                        <p:cTn id="53" dur="500"/>
                                        <p:tgtEl>
                                          <p:spTgt spid="28"/>
                                        </p:tgtEl>
                                      </p:cBhvr>
                                    </p:animEffect>
                                  </p:childTnLst>
                                </p:cTn>
                              </p:par>
                              <p:par>
                                <p:cTn id="54" presetID="22" presetClass="entr" presetSubtype="1"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up)">
                                      <p:cBhvr>
                                        <p:cTn id="56" dur="500"/>
                                        <p:tgtEl>
                                          <p:spTgt spid="29"/>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up)">
                                      <p:cBhvr>
                                        <p:cTn id="59" dur="500"/>
                                        <p:tgtEl>
                                          <p:spTgt spid="30"/>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up)">
                                      <p:cBhvr>
                                        <p:cTn id="62" dur="500"/>
                                        <p:tgtEl>
                                          <p:spTgt spid="31"/>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wipe(up)">
                                      <p:cBhvr>
                                        <p:cTn id="65" dur="500"/>
                                        <p:tgtEl>
                                          <p:spTgt spid="41"/>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up)">
                                      <p:cBhvr>
                                        <p:cTn id="70" dur="500"/>
                                        <p:tgtEl>
                                          <p:spTgt spid="10"/>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wipe(up)">
                                      <p:cBhvr>
                                        <p:cTn id="73" dur="500"/>
                                        <p:tgtEl>
                                          <p:spTgt spid="11"/>
                                        </p:tgtEl>
                                      </p:cBhvr>
                                    </p:animEffect>
                                  </p:childTnLst>
                                </p:cTn>
                              </p:par>
                              <p:par>
                                <p:cTn id="74" presetID="22" presetClass="entr" presetSubtype="1" fill="hold" nodeType="with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wipe(up)">
                                      <p:cBhvr>
                                        <p:cTn id="76" dur="500"/>
                                        <p:tgtEl>
                                          <p:spTgt spid="12"/>
                                        </p:tgtEl>
                                      </p:cBhvr>
                                    </p:animEffect>
                                  </p:childTnLst>
                                </p:cTn>
                              </p:par>
                              <p:par>
                                <p:cTn id="77" presetID="22" presetClass="entr" presetSubtype="1" fill="hold" nodeType="with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wipe(up)">
                                      <p:cBhvr>
                                        <p:cTn id="79" dur="500"/>
                                        <p:tgtEl>
                                          <p:spTgt spid="13"/>
                                        </p:tgtEl>
                                      </p:cBhvr>
                                    </p:animEffect>
                                  </p:childTnLst>
                                </p:cTn>
                              </p:par>
                              <p:par>
                                <p:cTn id="80" presetID="22" presetClass="entr" presetSubtype="1" fill="hold" nodeType="with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wipe(up)">
                                      <p:cBhvr>
                                        <p:cTn id="82" dur="500"/>
                                        <p:tgtEl>
                                          <p:spTgt spid="14"/>
                                        </p:tgtEl>
                                      </p:cBhvr>
                                    </p:animEffect>
                                  </p:childTnLst>
                                </p:cTn>
                              </p:par>
                              <p:par>
                                <p:cTn id="83" presetID="22" presetClass="entr" presetSubtype="1"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wipe(up)">
                                      <p:cBhvr>
                                        <p:cTn id="85" dur="500"/>
                                        <p:tgtEl>
                                          <p:spTgt spid="15"/>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wipe(up)">
                                      <p:cBhvr>
                                        <p:cTn id="88" dur="500"/>
                                        <p:tgtEl>
                                          <p:spTgt spid="42"/>
                                        </p:tgtEl>
                                      </p:cBhvr>
                                    </p:animEffect>
                                  </p:childTnLst>
                                </p:cTn>
                              </p:par>
                              <p:par>
                                <p:cTn id="89" presetID="22" presetClass="entr" presetSubtype="1" fill="hold" nodeType="withEffect">
                                  <p:stCondLst>
                                    <p:cond delay="0"/>
                                  </p:stCondLst>
                                  <p:childTnLst>
                                    <p:set>
                                      <p:cBhvr>
                                        <p:cTn id="90" dur="1" fill="hold">
                                          <p:stCondLst>
                                            <p:cond delay="0"/>
                                          </p:stCondLst>
                                        </p:cTn>
                                        <p:tgtEl>
                                          <p:spTgt spid="50"/>
                                        </p:tgtEl>
                                        <p:attrNameLst>
                                          <p:attrName>style.visibility</p:attrName>
                                        </p:attrNameLst>
                                      </p:cBhvr>
                                      <p:to>
                                        <p:strVal val="visible"/>
                                      </p:to>
                                    </p:set>
                                    <p:animEffect transition="in" filter="wipe(up)">
                                      <p:cBhvr>
                                        <p:cTn id="91" dur="500"/>
                                        <p:tgtEl>
                                          <p:spTgt spid="50"/>
                                        </p:tgtEl>
                                      </p:cBhvr>
                                    </p:animEffect>
                                  </p:childTnLst>
                                </p:cTn>
                              </p:par>
                              <p:par>
                                <p:cTn id="92" presetID="22" presetClass="entr" presetSubtype="1" fill="hold" grpId="0" nodeType="withEffect">
                                  <p:stCondLst>
                                    <p:cond delay="0"/>
                                  </p:stCondLst>
                                  <p:childTnLst>
                                    <p:set>
                                      <p:cBhvr>
                                        <p:cTn id="93" dur="1" fill="hold">
                                          <p:stCondLst>
                                            <p:cond delay="0"/>
                                          </p:stCondLst>
                                        </p:cTn>
                                        <p:tgtEl>
                                          <p:spTgt spid="51"/>
                                        </p:tgtEl>
                                        <p:attrNameLst>
                                          <p:attrName>style.visibility</p:attrName>
                                        </p:attrNameLst>
                                      </p:cBhvr>
                                      <p:to>
                                        <p:strVal val="visible"/>
                                      </p:to>
                                    </p:set>
                                    <p:animEffect transition="in" filter="wipe(up)">
                                      <p:cBhvr>
                                        <p:cTn id="94" dur="500"/>
                                        <p:tgtEl>
                                          <p:spTgt spid="51"/>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1" fill="hold" nodeType="click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wipe(up)">
                                      <p:cBhvr>
                                        <p:cTn id="99" dur="500"/>
                                        <p:tgtEl>
                                          <p:spTgt spid="32"/>
                                        </p:tgtEl>
                                      </p:cBhvr>
                                    </p:animEffect>
                                  </p:childTnLst>
                                </p:cTn>
                              </p:par>
                              <p:par>
                                <p:cTn id="100" presetID="22" presetClass="entr" presetSubtype="1" fill="hold" nodeType="with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wipe(up)">
                                      <p:cBhvr>
                                        <p:cTn id="102" dur="500"/>
                                        <p:tgtEl>
                                          <p:spTgt spid="34"/>
                                        </p:tgtEl>
                                      </p:cBhvr>
                                    </p:animEffect>
                                  </p:childTnLst>
                                </p:cTn>
                              </p:par>
                              <p:par>
                                <p:cTn id="103" presetID="22" presetClass="entr" presetSubtype="1"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wipe(up)">
                                      <p:cBhvr>
                                        <p:cTn id="105" dur="500"/>
                                        <p:tgtEl>
                                          <p:spTgt spid="33"/>
                                        </p:tgtEl>
                                      </p:cBhvr>
                                    </p:animEffect>
                                  </p:childTnLst>
                                </p:cTn>
                              </p:par>
                            </p:childTnLst>
                          </p:cTn>
                        </p:par>
                        <p:par>
                          <p:cTn id="106" fill="hold">
                            <p:stCondLst>
                              <p:cond delay="500"/>
                            </p:stCondLst>
                            <p:childTnLst>
                              <p:par>
                                <p:cTn id="107" presetID="22" presetClass="entr" presetSubtype="4" fill="hold" grpId="0" nodeType="after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wipe(down)">
                                      <p:cBhvr>
                                        <p:cTn id="109" dur="500"/>
                                        <p:tgtEl>
                                          <p:spTgt spid="43"/>
                                        </p:tgtEl>
                                      </p:cBhvr>
                                    </p:animEffect>
                                  </p:childTnLst>
                                </p:cTn>
                              </p:par>
                              <p:par>
                                <p:cTn id="110" presetID="22" presetClass="entr" presetSubtype="1" fill="hold" nodeType="withEffect">
                                  <p:stCondLst>
                                    <p:cond delay="0"/>
                                  </p:stCondLst>
                                  <p:childTnLst>
                                    <p:set>
                                      <p:cBhvr>
                                        <p:cTn id="111" dur="1" fill="hold">
                                          <p:stCondLst>
                                            <p:cond delay="0"/>
                                          </p:stCondLst>
                                        </p:cTn>
                                        <p:tgtEl>
                                          <p:spTgt spid="35"/>
                                        </p:tgtEl>
                                        <p:attrNameLst>
                                          <p:attrName>style.visibility</p:attrName>
                                        </p:attrNameLst>
                                      </p:cBhvr>
                                      <p:to>
                                        <p:strVal val="visible"/>
                                      </p:to>
                                    </p:set>
                                    <p:animEffect transition="in" filter="wipe(up)">
                                      <p:cBhvr>
                                        <p:cTn id="112" dur="500"/>
                                        <p:tgtEl>
                                          <p:spTgt spid="35"/>
                                        </p:tgtEl>
                                      </p:cBhvr>
                                    </p:animEffect>
                                  </p:childTnLst>
                                </p:cTn>
                              </p:par>
                              <p:par>
                                <p:cTn id="113" presetID="22" presetClass="entr" presetSubtype="1" fill="hold" nodeType="with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wipe(up)">
                                      <p:cBhvr>
                                        <p:cTn id="115" dur="500"/>
                                        <p:tgtEl>
                                          <p:spTgt spid="36"/>
                                        </p:tgtEl>
                                      </p:cBhvr>
                                    </p:animEffect>
                                  </p:childTnLst>
                                </p:cTn>
                              </p:par>
                              <p:par>
                                <p:cTn id="116" presetID="22" presetClass="entr" presetSubtype="1" fill="hold" nodeType="withEffect">
                                  <p:stCondLst>
                                    <p:cond delay="0"/>
                                  </p:stCondLst>
                                  <p:childTnLst>
                                    <p:set>
                                      <p:cBhvr>
                                        <p:cTn id="117" dur="1" fill="hold">
                                          <p:stCondLst>
                                            <p:cond delay="0"/>
                                          </p:stCondLst>
                                        </p:cTn>
                                        <p:tgtEl>
                                          <p:spTgt spid="37"/>
                                        </p:tgtEl>
                                        <p:attrNameLst>
                                          <p:attrName>style.visibility</p:attrName>
                                        </p:attrNameLst>
                                      </p:cBhvr>
                                      <p:to>
                                        <p:strVal val="visible"/>
                                      </p:to>
                                    </p:set>
                                    <p:animEffect transition="in" filter="wipe(up)">
                                      <p:cBhvr>
                                        <p:cTn id="118" dur="500"/>
                                        <p:tgtEl>
                                          <p:spTgt spid="37"/>
                                        </p:tgtEl>
                                      </p:cBhvr>
                                    </p:animEffect>
                                  </p:childTnLst>
                                </p:cTn>
                              </p:par>
                              <p:par>
                                <p:cTn id="119" presetID="22" presetClass="entr" presetSubtype="1" fill="hold" grpId="0" nodeType="withEffect">
                                  <p:stCondLst>
                                    <p:cond delay="0"/>
                                  </p:stCondLst>
                                  <p:childTnLst>
                                    <p:set>
                                      <p:cBhvr>
                                        <p:cTn id="120" dur="1" fill="hold">
                                          <p:stCondLst>
                                            <p:cond delay="0"/>
                                          </p:stCondLst>
                                        </p:cTn>
                                        <p:tgtEl>
                                          <p:spTgt spid="38"/>
                                        </p:tgtEl>
                                        <p:attrNameLst>
                                          <p:attrName>style.visibility</p:attrName>
                                        </p:attrNameLst>
                                      </p:cBhvr>
                                      <p:to>
                                        <p:strVal val="visible"/>
                                      </p:to>
                                    </p:set>
                                    <p:animEffect transition="in" filter="wipe(up)">
                                      <p:cBhvr>
                                        <p:cTn id="121" dur="500"/>
                                        <p:tgtEl>
                                          <p:spTgt spid="38"/>
                                        </p:tgtEl>
                                      </p:cBhvr>
                                    </p:animEffect>
                                  </p:childTnLst>
                                </p:cTn>
                              </p:par>
                              <p:par>
                                <p:cTn id="122" presetID="22" presetClass="entr" presetSubtype="1" fill="hold" grpId="0" nodeType="with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wipe(up)">
                                      <p:cBhvr>
                                        <p:cTn id="124" dur="500"/>
                                        <p:tgtEl>
                                          <p:spTgt spid="39"/>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1" fill="hold" nodeType="clickEffect">
                                  <p:stCondLst>
                                    <p:cond delay="0"/>
                                  </p:stCondLst>
                                  <p:childTnLst>
                                    <p:set>
                                      <p:cBhvr>
                                        <p:cTn id="128" dur="1" fill="hold">
                                          <p:stCondLst>
                                            <p:cond delay="0"/>
                                          </p:stCondLst>
                                        </p:cTn>
                                        <p:tgtEl>
                                          <p:spTgt spid="16"/>
                                        </p:tgtEl>
                                        <p:attrNameLst>
                                          <p:attrName>style.visibility</p:attrName>
                                        </p:attrNameLst>
                                      </p:cBhvr>
                                      <p:to>
                                        <p:strVal val="visible"/>
                                      </p:to>
                                    </p:set>
                                    <p:animEffect transition="in" filter="wipe(up)">
                                      <p:cBhvr>
                                        <p:cTn id="129" dur="500"/>
                                        <p:tgtEl>
                                          <p:spTgt spid="16"/>
                                        </p:tgtEl>
                                      </p:cBhvr>
                                    </p:animEffect>
                                  </p:childTnLst>
                                </p:cTn>
                              </p:par>
                              <p:par>
                                <p:cTn id="130" presetID="22" presetClass="entr" presetSubtype="1" fill="hold" grpId="0" nodeType="withEffect">
                                  <p:stCondLst>
                                    <p:cond delay="0"/>
                                  </p:stCondLst>
                                  <p:childTnLst>
                                    <p:set>
                                      <p:cBhvr>
                                        <p:cTn id="131" dur="1" fill="hold">
                                          <p:stCondLst>
                                            <p:cond delay="0"/>
                                          </p:stCondLst>
                                        </p:cTn>
                                        <p:tgtEl>
                                          <p:spTgt spid="17"/>
                                        </p:tgtEl>
                                        <p:attrNameLst>
                                          <p:attrName>style.visibility</p:attrName>
                                        </p:attrNameLst>
                                      </p:cBhvr>
                                      <p:to>
                                        <p:strVal val="visible"/>
                                      </p:to>
                                    </p:set>
                                    <p:animEffect transition="in" filter="wipe(up)">
                                      <p:cBhvr>
                                        <p:cTn id="132" dur="500"/>
                                        <p:tgtEl>
                                          <p:spTgt spid="17"/>
                                        </p:tgtEl>
                                      </p:cBhvr>
                                    </p:animEffect>
                                  </p:childTnLst>
                                </p:cTn>
                              </p:par>
                              <p:par>
                                <p:cTn id="133" presetID="22" presetClass="entr" presetSubtype="1" fill="hold" nodeType="withEffect">
                                  <p:stCondLst>
                                    <p:cond delay="0"/>
                                  </p:stCondLst>
                                  <p:childTnLst>
                                    <p:set>
                                      <p:cBhvr>
                                        <p:cTn id="134" dur="1" fill="hold">
                                          <p:stCondLst>
                                            <p:cond delay="0"/>
                                          </p:stCondLst>
                                        </p:cTn>
                                        <p:tgtEl>
                                          <p:spTgt spid="18"/>
                                        </p:tgtEl>
                                        <p:attrNameLst>
                                          <p:attrName>style.visibility</p:attrName>
                                        </p:attrNameLst>
                                      </p:cBhvr>
                                      <p:to>
                                        <p:strVal val="visible"/>
                                      </p:to>
                                    </p:set>
                                    <p:animEffect transition="in" filter="wipe(up)">
                                      <p:cBhvr>
                                        <p:cTn id="135" dur="500"/>
                                        <p:tgtEl>
                                          <p:spTgt spid="18"/>
                                        </p:tgtEl>
                                      </p:cBhvr>
                                    </p:animEffect>
                                  </p:childTnLst>
                                </p:cTn>
                              </p:par>
                              <p:par>
                                <p:cTn id="136" presetID="22" presetClass="entr" presetSubtype="1" fill="hold" nodeType="withEffect">
                                  <p:stCondLst>
                                    <p:cond delay="0"/>
                                  </p:stCondLst>
                                  <p:childTnLst>
                                    <p:set>
                                      <p:cBhvr>
                                        <p:cTn id="137" dur="1" fill="hold">
                                          <p:stCondLst>
                                            <p:cond delay="0"/>
                                          </p:stCondLst>
                                        </p:cTn>
                                        <p:tgtEl>
                                          <p:spTgt spid="19"/>
                                        </p:tgtEl>
                                        <p:attrNameLst>
                                          <p:attrName>style.visibility</p:attrName>
                                        </p:attrNameLst>
                                      </p:cBhvr>
                                      <p:to>
                                        <p:strVal val="visible"/>
                                      </p:to>
                                    </p:set>
                                    <p:animEffect transition="in" filter="wipe(up)">
                                      <p:cBhvr>
                                        <p:cTn id="138" dur="500"/>
                                        <p:tgtEl>
                                          <p:spTgt spid="19"/>
                                        </p:tgtEl>
                                      </p:cBhvr>
                                    </p:animEffect>
                                  </p:childTnLst>
                                </p:cTn>
                              </p:par>
                              <p:par>
                                <p:cTn id="139" presetID="22" presetClass="entr" presetSubtype="1" fill="hold" nodeType="withEffect">
                                  <p:stCondLst>
                                    <p:cond delay="0"/>
                                  </p:stCondLst>
                                  <p:childTnLst>
                                    <p:set>
                                      <p:cBhvr>
                                        <p:cTn id="140" dur="1" fill="hold">
                                          <p:stCondLst>
                                            <p:cond delay="0"/>
                                          </p:stCondLst>
                                        </p:cTn>
                                        <p:tgtEl>
                                          <p:spTgt spid="20"/>
                                        </p:tgtEl>
                                        <p:attrNameLst>
                                          <p:attrName>style.visibility</p:attrName>
                                        </p:attrNameLst>
                                      </p:cBhvr>
                                      <p:to>
                                        <p:strVal val="visible"/>
                                      </p:to>
                                    </p:set>
                                    <p:animEffect transition="in" filter="wipe(up)">
                                      <p:cBhvr>
                                        <p:cTn id="141" dur="500"/>
                                        <p:tgtEl>
                                          <p:spTgt spid="20"/>
                                        </p:tgtEl>
                                      </p:cBhvr>
                                    </p:animEffect>
                                  </p:childTnLst>
                                </p:cTn>
                              </p:par>
                              <p:par>
                                <p:cTn id="142" presetID="22" presetClass="entr" presetSubtype="1" fill="hold" nodeType="withEffect">
                                  <p:stCondLst>
                                    <p:cond delay="0"/>
                                  </p:stCondLst>
                                  <p:childTnLst>
                                    <p:set>
                                      <p:cBhvr>
                                        <p:cTn id="143" dur="1" fill="hold">
                                          <p:stCondLst>
                                            <p:cond delay="0"/>
                                          </p:stCondLst>
                                        </p:cTn>
                                        <p:tgtEl>
                                          <p:spTgt spid="21"/>
                                        </p:tgtEl>
                                        <p:attrNameLst>
                                          <p:attrName>style.visibility</p:attrName>
                                        </p:attrNameLst>
                                      </p:cBhvr>
                                      <p:to>
                                        <p:strVal val="visible"/>
                                      </p:to>
                                    </p:set>
                                    <p:animEffect transition="in" filter="wipe(up)">
                                      <p:cBhvr>
                                        <p:cTn id="144" dur="500"/>
                                        <p:tgtEl>
                                          <p:spTgt spid="21"/>
                                        </p:tgtEl>
                                      </p:cBhvr>
                                    </p:animEffect>
                                  </p:childTnLst>
                                </p:cTn>
                              </p:par>
                              <p:par>
                                <p:cTn id="145" presetID="22" presetClass="entr" presetSubtype="1" fill="hold" grpId="0" nodeType="withEffect">
                                  <p:stCondLst>
                                    <p:cond delay="0"/>
                                  </p:stCondLst>
                                  <p:childTnLst>
                                    <p:set>
                                      <p:cBhvr>
                                        <p:cTn id="146" dur="1" fill="hold">
                                          <p:stCondLst>
                                            <p:cond delay="0"/>
                                          </p:stCondLst>
                                        </p:cTn>
                                        <p:tgtEl>
                                          <p:spTgt spid="22"/>
                                        </p:tgtEl>
                                        <p:attrNameLst>
                                          <p:attrName>style.visibility</p:attrName>
                                        </p:attrNameLst>
                                      </p:cBhvr>
                                      <p:to>
                                        <p:strVal val="visible"/>
                                      </p:to>
                                    </p:set>
                                    <p:animEffect transition="in" filter="wipe(up)">
                                      <p:cBhvr>
                                        <p:cTn id="147" dur="500"/>
                                        <p:tgtEl>
                                          <p:spTgt spid="22"/>
                                        </p:tgtEl>
                                      </p:cBhvr>
                                    </p:animEffect>
                                  </p:childTnLst>
                                </p:cTn>
                              </p:par>
                              <p:par>
                                <p:cTn id="148" presetID="22" presetClass="entr" presetSubtype="1" fill="hold" grpId="0" nodeType="withEffect">
                                  <p:stCondLst>
                                    <p:cond delay="0"/>
                                  </p:stCondLst>
                                  <p:childTnLst>
                                    <p:set>
                                      <p:cBhvr>
                                        <p:cTn id="149" dur="1" fill="hold">
                                          <p:stCondLst>
                                            <p:cond delay="0"/>
                                          </p:stCondLst>
                                        </p:cTn>
                                        <p:tgtEl>
                                          <p:spTgt spid="23"/>
                                        </p:tgtEl>
                                        <p:attrNameLst>
                                          <p:attrName>style.visibility</p:attrName>
                                        </p:attrNameLst>
                                      </p:cBhvr>
                                      <p:to>
                                        <p:strVal val="visible"/>
                                      </p:to>
                                    </p:set>
                                    <p:animEffect transition="in" filter="wipe(up)">
                                      <p:cBhvr>
                                        <p:cTn id="150" dur="500"/>
                                        <p:tgtEl>
                                          <p:spTgt spid="23"/>
                                        </p:tgtEl>
                                      </p:cBhvr>
                                    </p:animEffect>
                                  </p:childTnLst>
                                </p:cTn>
                              </p:par>
                              <p:par>
                                <p:cTn id="151" presetID="22" presetClass="entr" presetSubtype="1" fill="hold" grpId="0" nodeType="withEffect">
                                  <p:stCondLst>
                                    <p:cond delay="0"/>
                                  </p:stCondLst>
                                  <p:childTnLst>
                                    <p:set>
                                      <p:cBhvr>
                                        <p:cTn id="152" dur="1" fill="hold">
                                          <p:stCondLst>
                                            <p:cond delay="0"/>
                                          </p:stCondLst>
                                        </p:cTn>
                                        <p:tgtEl>
                                          <p:spTgt spid="44"/>
                                        </p:tgtEl>
                                        <p:attrNameLst>
                                          <p:attrName>style.visibility</p:attrName>
                                        </p:attrNameLst>
                                      </p:cBhvr>
                                      <p:to>
                                        <p:strVal val="visible"/>
                                      </p:to>
                                    </p:set>
                                    <p:animEffect transition="in" filter="wipe(up)">
                                      <p:cBhvr>
                                        <p:cTn id="153" dur="500"/>
                                        <p:tgtEl>
                                          <p:spTgt spid="44"/>
                                        </p:tgtEl>
                                      </p:cBhvr>
                                    </p:animEffect>
                                  </p:childTnLst>
                                </p:cTn>
                              </p:par>
                            </p:childTnLst>
                          </p:cTn>
                        </p:par>
                      </p:childTnLst>
                    </p:cTn>
                  </p:par>
                  <p:par>
                    <p:cTn id="154" fill="hold">
                      <p:stCondLst>
                        <p:cond delay="indefinite"/>
                      </p:stCondLst>
                      <p:childTnLst>
                        <p:par>
                          <p:cTn id="155" fill="hold">
                            <p:stCondLst>
                              <p:cond delay="0"/>
                            </p:stCondLst>
                            <p:childTnLst>
                              <p:par>
                                <p:cTn id="156" presetID="8" presetClass="emph" presetSubtype="0" fill="hold" nodeType="clickEffect">
                                  <p:stCondLst>
                                    <p:cond delay="0"/>
                                  </p:stCondLst>
                                  <p:childTnLst>
                                    <p:animRot by="21600000">
                                      <p:cBhvr>
                                        <p:cTn id="157" dur="2000" fill="hold"/>
                                        <p:tgtEl>
                                          <p:spTgt spid="40">
                                            <p:txEl>
                                              <p:pRg st="0" end="0"/>
                                            </p:txEl>
                                          </p:spTgt>
                                        </p:tgtEl>
                                        <p:attrNameLst>
                                          <p:attrName>r</p:attrName>
                                        </p:attrNameLst>
                                      </p:cBhvr>
                                    </p:animRot>
                                  </p:childTnLst>
                                </p:cTn>
                              </p:par>
                            </p:childTnLst>
                          </p:cTn>
                        </p:par>
                      </p:childTnLst>
                    </p:cTn>
                  </p:par>
                  <p:par>
                    <p:cTn id="158" fill="hold">
                      <p:stCondLst>
                        <p:cond delay="indefinite"/>
                      </p:stCondLst>
                      <p:childTnLst>
                        <p:par>
                          <p:cTn id="159" fill="hold">
                            <p:stCondLst>
                              <p:cond delay="0"/>
                            </p:stCondLst>
                            <p:childTnLst>
                              <p:par>
                                <p:cTn id="160" presetID="8" presetClass="emph" presetSubtype="0" fill="hold" nodeType="clickEffect">
                                  <p:stCondLst>
                                    <p:cond delay="0"/>
                                  </p:stCondLst>
                                  <p:childTnLst>
                                    <p:animRot by="21600000">
                                      <p:cBhvr>
                                        <p:cTn id="161" dur="2000" fill="hold"/>
                                        <p:tgtEl>
                                          <p:spTgt spid="42">
                                            <p:txEl>
                                              <p:pRg st="0" end="0"/>
                                            </p:txEl>
                                          </p:spTgt>
                                        </p:tgtEl>
                                        <p:attrNameLst>
                                          <p:attrName>r</p:attrName>
                                        </p:attrNameLst>
                                      </p:cBhvr>
                                    </p:animRot>
                                  </p:childTnLst>
                                </p:cTn>
                              </p:par>
                            </p:childTnLst>
                          </p:cTn>
                        </p:par>
                      </p:childTnLst>
                    </p:cTn>
                  </p:par>
                  <p:par>
                    <p:cTn id="162" fill="hold">
                      <p:stCondLst>
                        <p:cond delay="indefinite"/>
                      </p:stCondLst>
                      <p:childTnLst>
                        <p:par>
                          <p:cTn id="163" fill="hold">
                            <p:stCondLst>
                              <p:cond delay="0"/>
                            </p:stCondLst>
                            <p:childTnLst>
                              <p:par>
                                <p:cTn id="164" presetID="8" presetClass="emph" presetSubtype="0" fill="hold" nodeType="clickEffect">
                                  <p:stCondLst>
                                    <p:cond delay="0"/>
                                  </p:stCondLst>
                                  <p:childTnLst>
                                    <p:animRot by="21600000">
                                      <p:cBhvr>
                                        <p:cTn id="165" dur="2000" fill="hold"/>
                                        <p:tgtEl>
                                          <p:spTgt spid="44">
                                            <p:txEl>
                                              <p:pRg st="0" end="0"/>
                                            </p:txEl>
                                          </p:spTgt>
                                        </p:tgtEl>
                                        <p:attrNameLst>
                                          <p:attrName>r</p:attrName>
                                        </p:attrNameLst>
                                      </p:cBhvr>
                                    </p:animRot>
                                  </p:childTnLst>
                                </p:cTn>
                              </p:par>
                            </p:childTnLst>
                          </p:cTn>
                        </p:par>
                      </p:childTnLst>
                    </p:cTn>
                  </p:par>
                  <p:par>
                    <p:cTn id="166" fill="hold">
                      <p:stCondLst>
                        <p:cond delay="indefinite"/>
                      </p:stCondLst>
                      <p:childTnLst>
                        <p:par>
                          <p:cTn id="167" fill="hold">
                            <p:stCondLst>
                              <p:cond delay="0"/>
                            </p:stCondLst>
                            <p:childTnLst>
                              <p:par>
                                <p:cTn id="168" presetID="8" presetClass="emph" presetSubtype="0" fill="hold" nodeType="clickEffect">
                                  <p:stCondLst>
                                    <p:cond delay="0"/>
                                  </p:stCondLst>
                                  <p:childTnLst>
                                    <p:animRot by="21600000">
                                      <p:cBhvr>
                                        <p:cTn id="169" dur="2000" fill="hold"/>
                                        <p:tgtEl>
                                          <p:spTgt spid="41">
                                            <p:txEl>
                                              <p:pRg st="0" end="0"/>
                                            </p:txEl>
                                          </p:spTgt>
                                        </p:tgtEl>
                                        <p:attrNameLst>
                                          <p:attrName>r</p:attrName>
                                        </p:attrNameLst>
                                      </p:cBhvr>
                                    </p:animRot>
                                  </p:childTnLst>
                                </p:cTn>
                              </p:par>
                            </p:childTnLst>
                          </p:cTn>
                        </p:par>
                      </p:childTnLst>
                    </p:cTn>
                  </p:par>
                  <p:par>
                    <p:cTn id="170" fill="hold">
                      <p:stCondLst>
                        <p:cond delay="indefinite"/>
                      </p:stCondLst>
                      <p:childTnLst>
                        <p:par>
                          <p:cTn id="171" fill="hold">
                            <p:stCondLst>
                              <p:cond delay="0"/>
                            </p:stCondLst>
                            <p:childTnLst>
                              <p:par>
                                <p:cTn id="172" presetID="8" presetClass="emph" presetSubtype="0" fill="hold" nodeType="clickEffect">
                                  <p:stCondLst>
                                    <p:cond delay="0"/>
                                  </p:stCondLst>
                                  <p:childTnLst>
                                    <p:animRot by="21600000">
                                      <p:cBhvr>
                                        <p:cTn id="173" dur="2000" fill="hold"/>
                                        <p:tgtEl>
                                          <p:spTgt spid="4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1" grpId="0" animBg="1"/>
      <p:bldP spid="15" grpId="0" animBg="1"/>
      <p:bldP spid="17" grpId="0" animBg="1"/>
      <p:bldP spid="22" grpId="0" animBg="1"/>
      <p:bldP spid="23" grpId="0" animBg="1"/>
      <p:bldP spid="25" grpId="0" animBg="1"/>
      <p:bldP spid="30" grpId="0" animBg="1"/>
      <p:bldP spid="31" grpId="0" animBg="1"/>
      <p:bldP spid="33" grpId="0" animBg="1"/>
      <p:bldP spid="38" grpId="0" animBg="1"/>
      <p:bldP spid="39" grpId="0" animBg="1"/>
      <p:bldP spid="40" grpId="0"/>
      <p:bldP spid="41" grpId="0"/>
      <p:bldP spid="42" grpId="0"/>
      <p:bldP spid="43" grpId="0"/>
      <p:bldP spid="44" grpId="0"/>
      <p:bldP spid="51" grpId="0" animBg="1"/>
      <p:bldP spid="5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4_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Contents Slide Master">
  <a:themeElements>
    <a:clrScheme name="ALLPPT-COLOR-A23">
      <a:dk1>
        <a:sysClr val="windowText" lastClr="000000"/>
      </a:dk1>
      <a:lt1>
        <a:sysClr val="window" lastClr="FFFFFF"/>
      </a:lt1>
      <a:dk2>
        <a:srgbClr val="1F497D"/>
      </a:dk2>
      <a:lt2>
        <a:srgbClr val="EEECE1"/>
      </a:lt2>
      <a:accent1>
        <a:srgbClr val="F8B2A3"/>
      </a:accent1>
      <a:accent2>
        <a:srgbClr val="A4B4EA"/>
      </a:accent2>
      <a:accent3>
        <a:srgbClr val="9AD3E9"/>
      </a:accent3>
      <a:accent4>
        <a:srgbClr val="98DFBB"/>
      </a:accent4>
      <a:accent5>
        <a:srgbClr val="CBCBCB"/>
      </a:accent5>
      <a:accent6>
        <a:srgbClr val="576868"/>
      </a:accent6>
      <a:hlink>
        <a:srgbClr val="3F3F3F"/>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9AD3E9"/>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9.xml><?xml version="1.0" encoding="utf-8"?>
<a:theme xmlns:a="http://schemas.openxmlformats.org/drawingml/2006/main" name="Galeri">
  <a:themeElements>
    <a:clrScheme name="Galeri">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eri">
      <a:majorFont>
        <a:latin typeface="Gill Sans M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eri">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otalTime>512</TotalTime>
  <Words>1346</Words>
  <PresentationFormat>Özel</PresentationFormat>
  <Paragraphs>297</Paragraphs>
  <Slides>37</Slides>
  <Notes>1</Notes>
  <HiddenSlides>0</HiddenSlides>
  <MMClips>1</MMClips>
  <ScaleCrop>false</ScaleCrop>
  <HeadingPairs>
    <vt:vector size="4" baseType="variant">
      <vt:variant>
        <vt:lpstr>Tema</vt:lpstr>
      </vt:variant>
      <vt:variant>
        <vt:i4>9</vt:i4>
      </vt:variant>
      <vt:variant>
        <vt:lpstr>Slayt Başlıkları</vt:lpstr>
      </vt:variant>
      <vt:variant>
        <vt:i4>37</vt:i4>
      </vt:variant>
    </vt:vector>
  </HeadingPairs>
  <TitlesOfParts>
    <vt:vector size="46" baseType="lpstr">
      <vt:lpstr>Office Theme</vt:lpstr>
      <vt:lpstr>Office Teması</vt:lpstr>
      <vt:lpstr>3_Office Theme</vt:lpstr>
      <vt:lpstr>2_Office Teması</vt:lpstr>
      <vt:lpstr>1_Office Teması</vt:lpstr>
      <vt:lpstr>3_Office Teması</vt:lpstr>
      <vt:lpstr>4_Office Teması</vt:lpstr>
      <vt:lpstr>Contents Slide Master</vt:lpstr>
      <vt:lpstr>Galeri</vt:lpstr>
      <vt:lpstr>Slayt 1</vt:lpstr>
      <vt:lpstr>Slayt 2</vt:lpstr>
      <vt:lpstr>Slayt 3</vt:lpstr>
      <vt:lpstr>NAMAZ KİMLER FARZDIR?</vt:lpstr>
      <vt:lpstr>Slayt 5</vt:lpstr>
      <vt:lpstr>Slayt 6</vt:lpstr>
      <vt:lpstr>Slayt 7</vt:lpstr>
      <vt:lpstr>Slayt 8</vt:lpstr>
      <vt:lpstr>Slayt 9</vt:lpstr>
      <vt:lpstr>Slayt 10</vt:lpstr>
      <vt:lpstr>Namaz bizlere hangi alışkanlıkları kazandırır?</vt:lpstr>
      <vt:lpstr>Slayt 12</vt:lpstr>
      <vt:lpstr>Slayt 13</vt:lpstr>
      <vt:lpstr>Aşağıda namazla ilgili bazı cümleler karışık olarak verilmiştir. Cümleleri uygun bir şekilde düzeltin</vt:lpstr>
      <vt:lpstr>Slayt 15</vt:lpstr>
      <vt:lpstr>Slayt 16</vt:lpstr>
      <vt:lpstr>Slayt 17</vt:lpstr>
      <vt:lpstr>Slayt 18</vt:lpstr>
      <vt:lpstr>Slayt 19</vt:lpstr>
      <vt:lpstr>NAMAZ ÇEŞİTLERİ</vt:lpstr>
      <vt:lpstr>Slayt 21</vt:lpstr>
      <vt:lpstr>Slayt 22</vt:lpstr>
      <vt:lpstr>ABDEST</vt:lpstr>
      <vt:lpstr>ABDEST NEDİR?</vt:lpstr>
      <vt:lpstr>Abdestsiz Olarak Yapılması Yasak Olan Hususlar:</vt:lpstr>
      <vt:lpstr>Abdestin Farzları </vt:lpstr>
      <vt:lpstr>Abdestin Sünnetleri </vt:lpstr>
      <vt:lpstr>Abdesti Bozan Durumlar </vt:lpstr>
      <vt:lpstr>BOY ABDESTİ </vt:lpstr>
      <vt:lpstr>NAMAZIN FARZLARI  namazın şartları ya da diğer bir ifadeyle namazın farzları 12 (on iki) tanedir. bunların altı tanesi namazın dışındaki şartları yani namaza hazırlık şartlarıdır. altı tanesi ise namazın içindeki (kılınış) şartlarıdır. </vt:lpstr>
      <vt:lpstr>Slayt 31</vt:lpstr>
      <vt:lpstr>Slayt 32</vt:lpstr>
      <vt:lpstr>Slayt 33</vt:lpstr>
      <vt:lpstr>Slayt 34</vt:lpstr>
      <vt:lpstr>NAMAZ VAKİTLERİ</vt:lpstr>
      <vt:lpstr>Namazın İnsana Kazandırdıkları </vt:lpstr>
      <vt:lpstr>DEVAMI GELECEK ;)   DİNLEDİĞNİZ İÇİN TEŞEKKÜRLER </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2018-10-23T17:19:16Z</dcterms:created>
  <dcterms:modified xsi:type="dcterms:W3CDTF">2020-11-28T08:13:28Z</dcterms:modified>
  <cp:category>https://www.sorubak.com</cp:category>
</cp:coreProperties>
</file>