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</p:sldMasterIdLst>
  <p:notesMasterIdLst>
    <p:notesMasterId r:id="rId19"/>
  </p:notesMasterIdLst>
  <p:handoutMasterIdLst>
    <p:handoutMasterId r:id="rId20"/>
  </p:handoutMasterIdLst>
  <p:sldIdLst>
    <p:sldId id="277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8" r:id="rId10"/>
    <p:sldId id="270" r:id="rId11"/>
    <p:sldId id="271" r:id="rId12"/>
    <p:sldId id="272" r:id="rId13"/>
    <p:sldId id="280" r:id="rId14"/>
    <p:sldId id="273" r:id="rId15"/>
    <p:sldId id="274" r:id="rId16"/>
    <p:sldId id="276" r:id="rId17"/>
    <p:sldId id="275" r:id="rId18"/>
  </p:sldIdLst>
  <p:sldSz cx="9144000" cy="6858000" type="screen4x3"/>
  <p:notesSz cx="6761163" cy="99425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30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>
            <a:extLst>
              <a:ext uri="{FF2B5EF4-FFF2-40B4-BE49-F238E27FC236}">
                <a16:creationId xmlns:a16="http://schemas.microsoft.com/office/drawing/2014/main" id="{9679EF84-9D80-4D32-B6A2-A2D7A78757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1B298B0-72A5-4648-8149-13A9808B3F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E2875B4-6E16-4C75-A99E-8453BBF57A1F}" type="datetimeFigureOut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4" name="Altbilgi Yer Tutucusu 3">
            <a:extLst>
              <a:ext uri="{FF2B5EF4-FFF2-40B4-BE49-F238E27FC236}">
                <a16:creationId xmlns:a16="http://schemas.microsoft.com/office/drawing/2014/main" id="{D99E28F9-03D9-4F4E-BBE7-13658E872D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6379BCB2-0986-4202-BE4F-B379867237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1210874-C331-4DA6-8793-0DC0975ED31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>
            <a:extLst>
              <a:ext uri="{FF2B5EF4-FFF2-40B4-BE49-F238E27FC236}">
                <a16:creationId xmlns:a16="http://schemas.microsoft.com/office/drawing/2014/main" id="{0D093FD7-17CB-4EE4-A967-D6CFA191E2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6E673A3-644A-4329-9767-9257096C9C7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9CA2C2-2D26-43BA-960C-0B56401B9D40}" type="datetimeFigureOut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4" name="Slayt Görüntüsü Yer Tutucusu 3">
            <a:extLst>
              <a:ext uri="{FF2B5EF4-FFF2-40B4-BE49-F238E27FC236}">
                <a16:creationId xmlns:a16="http://schemas.microsoft.com/office/drawing/2014/main" id="{9F43642F-CE62-4E17-ADBC-046946A0F1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 Yer Tutucusu 4">
            <a:extLst>
              <a:ext uri="{FF2B5EF4-FFF2-40B4-BE49-F238E27FC236}">
                <a16:creationId xmlns:a16="http://schemas.microsoft.com/office/drawing/2014/main" id="{E3F2A5B0-009D-497D-9497-54B814F03D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/>
              <a:t>Asıl metin stillerini düzenlemek için tıklatın</a:t>
            </a:r>
          </a:p>
          <a:p>
            <a:pPr lvl="1"/>
            <a:r>
              <a:rPr lang="tr-TR" noProof="0"/>
              <a:t>İkinci düzey</a:t>
            </a:r>
          </a:p>
          <a:p>
            <a:pPr lvl="2"/>
            <a:r>
              <a:rPr lang="tr-TR" noProof="0"/>
              <a:t>Üçüncü düzey</a:t>
            </a:r>
          </a:p>
          <a:p>
            <a:pPr lvl="3"/>
            <a:r>
              <a:rPr lang="tr-TR" noProof="0"/>
              <a:t>Dördüncü düzey</a:t>
            </a:r>
          </a:p>
          <a:p>
            <a:pPr lvl="4"/>
            <a:r>
              <a:rPr lang="tr-TR" noProof="0"/>
              <a:t>Beşinci düzey</a:t>
            </a:r>
          </a:p>
        </p:txBody>
      </p:sp>
      <p:sp>
        <p:nvSpPr>
          <p:cNvPr id="6" name="Altbilgi Yer Tutucusu 5">
            <a:extLst>
              <a:ext uri="{FF2B5EF4-FFF2-40B4-BE49-F238E27FC236}">
                <a16:creationId xmlns:a16="http://schemas.microsoft.com/office/drawing/2014/main" id="{90C2D252-4371-41BF-8DA0-94264A15C5A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FB9D0F8-19F1-490C-BCFE-BF7B3147F8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ED8C0A-C475-4E1F-AA7B-A2A9CC9DE96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810316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">
            <a:extLst>
              <a:ext uri="{FF2B5EF4-FFF2-40B4-BE49-F238E27FC236}">
                <a16:creationId xmlns:a16="http://schemas.microsoft.com/office/drawing/2014/main" id="{80D6BDEB-1C08-4FA8-8262-283E4EE160CC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0"/>
            <a:ext cx="3778250" cy="6858000"/>
            <a:chOff x="203200" y="0"/>
            <a:chExt cx="3778250" cy="6858001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75DBB9E-84B4-4B0F-A85D-0ECA96CE8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>
                <a:gd name="T0" fmla="*/ 0 w 860"/>
                <a:gd name="T1" fmla="*/ 2445 h 2502"/>
                <a:gd name="T2" fmla="*/ 228 w 860"/>
                <a:gd name="T3" fmla="*/ 2502 h 2502"/>
                <a:gd name="T4" fmla="*/ 860 w 860"/>
                <a:gd name="T5" fmla="*/ 0 h 2502"/>
                <a:gd name="T6" fmla="*/ 620 w 860"/>
                <a:gd name="T7" fmla="*/ 0 h 2502"/>
                <a:gd name="T8" fmla="*/ 0 w 860"/>
                <a:gd name="T9" fmla="*/ 2445 h 2502"/>
                <a:gd name="T10" fmla="*/ 0 w 860"/>
                <a:gd name="T11" fmla="*/ 0 h 2502"/>
                <a:gd name="T12" fmla="*/ 860 w 860"/>
                <a:gd name="T13" fmla="*/ 2502 h 2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E7BCD68C-65C0-4A7B-952D-81946A8CB546}"/>
                </a:ext>
              </a:extLst>
            </p:cNvPr>
            <p:cNvSpPr/>
            <p:nvPr/>
          </p:nvSpPr>
          <p:spPr bwMode="auto">
            <a:xfrm>
              <a:off x="203200" y="0"/>
              <a:ext cx="1336675" cy="3862389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C59264C7-8A8B-4264-B2B6-D44397778E99}"/>
                </a:ext>
              </a:extLst>
            </p:cNvPr>
            <p:cNvSpPr/>
            <p:nvPr/>
          </p:nvSpPr>
          <p:spPr bwMode="auto">
            <a:xfrm>
              <a:off x="207963" y="3776664"/>
              <a:ext cx="1936750" cy="3081337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2ECC1E0C-2D6C-4BE9-8FEC-EB80CAE2D7A8}"/>
                </a:ext>
              </a:extLst>
            </p:cNvPr>
            <p:cNvSpPr/>
            <p:nvPr/>
          </p:nvSpPr>
          <p:spPr bwMode="auto">
            <a:xfrm>
              <a:off x="646113" y="3886201"/>
              <a:ext cx="2373312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B5FDF9F6-9C57-451A-999D-B21DC961F0DC}"/>
                </a:ext>
              </a:extLst>
            </p:cNvPr>
            <p:cNvSpPr/>
            <p:nvPr/>
          </p:nvSpPr>
          <p:spPr bwMode="auto">
            <a:xfrm>
              <a:off x="641350" y="3881439"/>
              <a:ext cx="3340100" cy="2976562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54C6FA95-D203-4A18-946C-2CFEB30C9C53}"/>
                </a:ext>
              </a:extLst>
            </p:cNvPr>
            <p:cNvSpPr/>
            <p:nvPr/>
          </p:nvSpPr>
          <p:spPr bwMode="auto">
            <a:xfrm>
              <a:off x="203200" y="3771901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11" name="Freeform 12">
            <a:extLst>
              <a:ext uri="{FF2B5EF4-FFF2-40B4-BE49-F238E27FC236}">
                <a16:creationId xmlns:a16="http://schemas.microsoft.com/office/drawing/2014/main" id="{EA935B90-6113-4923-9D9A-EE7E8DD32AEE}"/>
              </a:ext>
            </a:extLst>
          </p:cNvPr>
          <p:cNvSpPr>
            <a:spLocks/>
          </p:cNvSpPr>
          <p:nvPr/>
        </p:nvSpPr>
        <p:spPr bwMode="auto">
          <a:xfrm>
            <a:off x="203200" y="3771900"/>
            <a:ext cx="361950" cy="90488"/>
          </a:xfrm>
          <a:custGeom>
            <a:avLst/>
            <a:gdLst>
              <a:gd name="T0" fmla="*/ 228 w 228"/>
              <a:gd name="T1" fmla="*/ 57 h 57"/>
              <a:gd name="T2" fmla="*/ 0 w 228"/>
              <a:gd name="T3" fmla="*/ 0 h 57"/>
              <a:gd name="T4" fmla="*/ 222 w 228"/>
              <a:gd name="T5" fmla="*/ 54 h 57"/>
              <a:gd name="T6" fmla="*/ 228 w 228"/>
              <a:gd name="T7" fmla="*/ 57 h 57"/>
              <a:gd name="T8" fmla="*/ 0 w 228"/>
              <a:gd name="T9" fmla="*/ 0 h 57"/>
              <a:gd name="T10" fmla="*/ 228 w 228"/>
              <a:gd name="T1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2B68526-3755-4EAA-80A0-C014116DEAE6}"/>
              </a:ext>
            </a:extLst>
          </p:cNvPr>
          <p:cNvSpPr>
            <a:spLocks/>
          </p:cNvSpPr>
          <p:nvPr/>
        </p:nvSpPr>
        <p:spPr bwMode="auto">
          <a:xfrm>
            <a:off x="560388" y="3867150"/>
            <a:ext cx="61912" cy="80963"/>
          </a:xfrm>
          <a:custGeom>
            <a:avLst/>
            <a:gdLst>
              <a:gd name="T0" fmla="*/ 0 w 39"/>
              <a:gd name="T1" fmla="*/ 0 h 51"/>
              <a:gd name="T2" fmla="*/ 39 w 39"/>
              <a:gd name="T3" fmla="*/ 51 h 51"/>
              <a:gd name="T4" fmla="*/ 3 w 39"/>
              <a:gd name="T5" fmla="*/ 0 h 51"/>
              <a:gd name="T6" fmla="*/ 0 w 39"/>
              <a:gd name="T7" fmla="*/ 0 h 51"/>
              <a:gd name="T8" fmla="*/ 0 w 39"/>
              <a:gd name="T9" fmla="*/ 0 h 51"/>
              <a:gd name="T10" fmla="*/ 39 w 39"/>
              <a:gd name="T1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738478E-09AE-4CCE-B307-6B14993B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26313" y="6116638"/>
            <a:ext cx="8572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4C600-55A5-47F6-B47F-3F2059388488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0DBBEB19-9223-43F0-B9A6-BC083A7A0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4263" y="6116638"/>
            <a:ext cx="36083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C3D1EE3-84AF-48DC-B142-2EF5A9434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75638" y="6116638"/>
            <a:ext cx="411162" cy="365125"/>
          </a:xfrm>
        </p:spPr>
        <p:txBody>
          <a:bodyPr/>
          <a:lstStyle>
            <a:lvl1pPr>
              <a:defRPr/>
            </a:lvl1pPr>
          </a:lstStyle>
          <a:p>
            <a:fld id="{79D9F87C-B8AC-4272-8332-875BBAFD2F5F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62166156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96A0CF8-550D-4EC0-B9E8-B4DCA1C85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E8561-B1B1-4311-95D7-0371EE6E6733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3D3E67-BE0F-451C-BA33-C2A8A8461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DAD7B1-DFEB-4566-96BD-D12E78725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FBF65-0C5D-4FD5-A3A4-4521AB063F9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327420765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6E165-51FC-43F4-AB62-C77991CBB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F1A53-AE91-4367-8C20-06868F30799A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6297F-C36F-49A4-86C1-762744753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F821C-8368-4EE1-83D7-3CEDBC240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B1F9C-C781-42D7-A4F6-6D1FC19D2DA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5373284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>
            <a:extLst>
              <a:ext uri="{FF2B5EF4-FFF2-40B4-BE49-F238E27FC236}">
                <a16:creationId xmlns:a16="http://schemas.microsoft.com/office/drawing/2014/main" id="{217735F9-132D-44C0-B331-A24C3DE7BC60}"/>
              </a:ext>
            </a:extLst>
          </p:cNvPr>
          <p:cNvSpPr txBox="1"/>
          <p:nvPr/>
        </p:nvSpPr>
        <p:spPr>
          <a:xfrm>
            <a:off x="969963" y="863600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5B3ACDEC-469E-439F-B4F1-79381A95D5ED}"/>
              </a:ext>
            </a:extLst>
          </p:cNvPr>
          <p:cNvSpPr txBox="1"/>
          <p:nvPr/>
        </p:nvSpPr>
        <p:spPr>
          <a:xfrm>
            <a:off x="8172450" y="2819400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D9B7C24-55EB-4E6F-A80A-21A58BE208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9E1DA-C79D-46C2-BAB4-CB81BB0C2352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E6B13DB-429C-41E1-B2CE-D7D6D6AB516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7C5B23E-EC89-45AF-88B1-3F9E8E3A61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901498A-C68A-4153-95D2-5628612026D3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379966811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D8732-D6E1-4F5D-8B23-D2E9D4C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C35BE-0A89-47FA-9818-D1424C7CCA4F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34F9A-051D-4740-9F0E-2FB1A91CE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76FE9-1ADB-4E32-97C7-003496BC4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06112-F79D-41D2-A084-4BEE7C661AA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93993886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>
            <a:extLst>
              <a:ext uri="{FF2B5EF4-FFF2-40B4-BE49-F238E27FC236}">
                <a16:creationId xmlns:a16="http://schemas.microsoft.com/office/drawing/2014/main" id="{250B1ECA-A823-4307-900E-6F3EDC6E2996}"/>
              </a:ext>
            </a:extLst>
          </p:cNvPr>
          <p:cNvSpPr txBox="1"/>
          <p:nvPr/>
        </p:nvSpPr>
        <p:spPr>
          <a:xfrm>
            <a:off x="969963" y="863600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B7620F66-2C99-4B9E-9E9D-82C4C3CF7A44}"/>
              </a:ext>
            </a:extLst>
          </p:cNvPr>
          <p:cNvSpPr txBox="1"/>
          <p:nvPr/>
        </p:nvSpPr>
        <p:spPr>
          <a:xfrm>
            <a:off x="8172450" y="2819400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8EB13E-9D29-45D2-AC9F-DDDA2B2F88E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EFA2E-A4F6-4CC2-A9DE-71FF27AD6795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727B39B-D24F-4B70-9E5C-FABDC5018BA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0CD746A-AC76-41F1-9DF7-57956DD98BF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1E69759-3B4A-4C64-9EC9-2EB2EDA8388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0956077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95645D-666A-4DBA-9979-BF9EDC8D980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F90E2-2494-4AB9-8678-D4FDEA4B4952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CB40DE-7F26-4995-9978-57D25759C0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60E9B5-7F17-4E81-8774-D2CED65A2EF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6D5A155-F816-41EB-911E-0C4CA66282E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4647235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D0E0D-8AD5-4B3C-BFC0-7A53821A4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6F890-4DEF-4EFF-BB1A-C8E3730A93F4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A1E24-310D-45E7-AC26-39A4161C8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A2807-78BF-493A-A3DD-24EFFAF2B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594E6-55E5-41B0-8CFC-BA1ACB85DC7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00096120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C81B7E-00EB-4B91-B6D8-DEE1D5859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26935-2A7C-459C-B0D0-6078EFE5BB2C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5FC2F-635F-4F8F-83EA-A127F77C7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A3CEA-9597-4924-82C0-A71BC0953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90E46-2180-4DAD-99AF-38EDF914692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8248633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744B0-01C8-4174-B081-2A917C56E6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43775" y="6108700"/>
            <a:ext cx="8572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002CC-E880-4D4B-921B-6E59FDB2F232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6849F-784B-4EAC-9E94-44E9AD8F4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73263" y="6108700"/>
            <a:ext cx="53133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22B6C-1B30-409C-99A3-F72131DC0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58175" y="6108700"/>
            <a:ext cx="428625" cy="365125"/>
          </a:xfrm>
        </p:spPr>
        <p:txBody>
          <a:bodyPr/>
          <a:lstStyle>
            <a:lvl1pPr>
              <a:defRPr/>
            </a:lvl1pPr>
          </a:lstStyle>
          <a:p>
            <a:fld id="{6450B688-CC2B-4D51-A1AD-A3359E795DC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88126850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E783F-20AD-4272-B003-2FC8BE1BB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F549-9C65-4049-8C6B-1A7569E75663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12DF-FD69-421A-924B-F08214C09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33D80-09E6-4938-872C-830C6F2B9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7129D-36AC-4575-A722-580EA1984C9F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71908486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E0F84B-72A8-4090-AB6F-82F0B50D9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9255E-E6BD-46FD-9C3F-FFB2E6B59106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5BA3A7-9E69-483E-A0E1-0320CDDCD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E36971-8980-4538-8BD7-2AA4B25C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516B04-068B-44DB-B374-8C629D9D671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077140911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89A3914-6B64-45C5-850E-A9832F9DE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8436A-2D46-4753-832C-9DE8EE9D57EB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3DEC96D-0B8A-499B-91F4-87E6F8E81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E7AE5E8-7C5A-49A0-9D3B-BEB52ED14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C3E06-ABFA-40E2-A200-03C48FB87CF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224935823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548087F-959C-4367-9E4F-0005675B2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5FB1A-45E5-41C4-80D6-7DBD8897A7AE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513A95B-0E32-4B24-8EEC-8D8D3B0CF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1E1EB9-6904-4D78-81AE-3050DAA9D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8169F-8789-416C-8DB9-8A466EF672A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007807754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F33BD82-CAD4-4FBB-B12E-891EE1397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35EE0-CBB3-4D76-A2B8-B5A706575B98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D54D68-F412-4CCB-B5E9-832710131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22ABFE-5676-47FA-98BC-101DF078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6309B-F828-4F4D-93AE-BB37AC377954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75043393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259D4A-4E95-405E-BC47-0735A3EF6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A3D3-1AF5-4FCC-8BDB-607105D4EBD5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8D34A59-A490-4050-A15A-E711482F2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E5C3D4-6BBC-4A33-A11C-1DFB9C493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CCE0B-9A76-4912-B220-DF14B9565746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035326139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192683-B063-47F1-93B8-72FE3AC14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D3CAC-3EDA-4406-9F95-C637309425BC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90C3BA-E696-42DB-A4FE-D02EC23FF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C92563-BC19-4DB3-A65A-17CFCC446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858A8-3A06-4D1D-89F9-CFD712B9F04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4355979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">
            <a:extLst>
              <a:ext uri="{FF2B5EF4-FFF2-40B4-BE49-F238E27FC236}">
                <a16:creationId xmlns:a16="http://schemas.microsoft.com/office/drawing/2014/main" id="{F6756BCB-8E69-4DF4-B9B9-A352617A1430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132013" cy="6858000"/>
            <a:chOff x="0" y="0"/>
            <a:chExt cx="2132013" cy="6858001"/>
          </a:xfrm>
        </p:grpSpPr>
        <p:sp>
          <p:nvSpPr>
            <p:cNvPr id="1032" name="Freeform 6">
              <a:extLst>
                <a:ext uri="{FF2B5EF4-FFF2-40B4-BE49-F238E27FC236}">
                  <a16:creationId xmlns:a16="http://schemas.microsoft.com/office/drawing/2014/main" id="{60614B3F-8A57-4C7B-984F-850DCEC44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073150" cy="5291138"/>
            </a:xfrm>
            <a:custGeom>
              <a:avLst/>
              <a:gdLst>
                <a:gd name="T0" fmla="*/ 0 w 676"/>
                <a:gd name="T1" fmla="*/ 3132 h 3333"/>
                <a:gd name="T2" fmla="*/ 0 w 676"/>
                <a:gd name="T3" fmla="*/ 3312 h 3333"/>
                <a:gd name="T4" fmla="*/ 126 w 676"/>
                <a:gd name="T5" fmla="*/ 3333 h 3333"/>
                <a:gd name="T6" fmla="*/ 676 w 676"/>
                <a:gd name="T7" fmla="*/ 0 h 3333"/>
                <a:gd name="T8" fmla="*/ 514 w 676"/>
                <a:gd name="T9" fmla="*/ 0 h 3333"/>
                <a:gd name="T10" fmla="*/ 0 w 676"/>
                <a:gd name="T11" fmla="*/ 3132 h 3333"/>
                <a:gd name="T12" fmla="*/ 0 w 676"/>
                <a:gd name="T13" fmla="*/ 0 h 3333"/>
                <a:gd name="T14" fmla="*/ 676 w 676"/>
                <a:gd name="T15" fmla="*/ 3333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8C59907F-7743-4858-9450-EE95CFA5CEA8}"/>
                </a:ext>
              </a:extLst>
            </p:cNvPr>
            <p:cNvSpPr/>
            <p:nvPr/>
          </p:nvSpPr>
          <p:spPr bwMode="auto">
            <a:xfrm>
              <a:off x="0" y="0"/>
              <a:ext cx="758825" cy="4624389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D14818F2-4712-4003-BD77-3575518F3ADB}"/>
                </a:ext>
              </a:extLst>
            </p:cNvPr>
            <p:cNvSpPr/>
            <p:nvPr/>
          </p:nvSpPr>
          <p:spPr bwMode="auto">
            <a:xfrm>
              <a:off x="0" y="5662614"/>
              <a:ext cx="906463" cy="1195387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2091152D-A8E2-4342-94A0-88F8511252B9}"/>
                </a:ext>
              </a:extLst>
            </p:cNvPr>
            <p:cNvSpPr/>
            <p:nvPr/>
          </p:nvSpPr>
          <p:spPr bwMode="auto">
            <a:xfrm>
              <a:off x="0" y="5295901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CA08E7AC-2005-4867-B3AA-EB995800A492}"/>
                </a:ext>
              </a:extLst>
            </p:cNvPr>
            <p:cNvSpPr/>
            <p:nvPr/>
          </p:nvSpPr>
          <p:spPr bwMode="auto">
            <a:xfrm>
              <a:off x="0" y="5257801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BCA8EBB9-9500-40E7-A472-128F1DF34929}"/>
                </a:ext>
              </a:extLst>
            </p:cNvPr>
            <p:cNvSpPr/>
            <p:nvPr/>
          </p:nvSpPr>
          <p:spPr bwMode="auto">
            <a:xfrm>
              <a:off x="0" y="5357814"/>
              <a:ext cx="1377950" cy="1500187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FD3D1CF6-D994-4132-A44E-091DE94DAE1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982663" y="457200"/>
            <a:ext cx="7704137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başlık stili için tıklatın</a:t>
            </a:r>
            <a:endParaRPr lang="en-US" altLang="tr-TR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531A268-F44B-4BB9-9D0C-913B3982DC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82663" y="2667000"/>
            <a:ext cx="7704137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metin stillerini düzenlemek için tıklatın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  <a:endParaRPr lang="en-US" alt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430FF8-5D00-4ED0-B553-98EA475260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8063" y="6116638"/>
            <a:ext cx="8588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7A10FD95-E2DC-4915-AA16-E9DD565DDF54}" type="datetime1">
              <a:rPr lang="tr-TR"/>
              <a:pPr>
                <a:defRPr/>
              </a:pPr>
              <a:t>16.01.2021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A94D1-1EB2-4490-A563-822E18C6C7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87550" y="6116638"/>
            <a:ext cx="53133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r-TR"/>
              <a:t>Fatih KORUK - Bilişim Teknolojileri Öğretmeni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812DF-ECF3-470C-B65B-90C74C85B5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74050" y="6116638"/>
            <a:ext cx="4127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orbel" panose="020B0503020204020204" pitchFamily="34" charset="0"/>
              </a:defRPr>
            </a:lvl1pPr>
          </a:lstStyle>
          <a:p>
            <a:fld id="{F3365561-574D-4B2D-86FB-0C4391675164}" type="slidenum">
              <a:rPr lang="tr-TR" altLang="tr-TR"/>
              <a:pPr/>
              <a:t>‹#›</a:t>
            </a:fld>
            <a:endParaRPr lang="tr-TR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904" r:id="rId12"/>
    <p:sldLayoutId id="2147483898" r:id="rId13"/>
    <p:sldLayoutId id="2147483905" r:id="rId14"/>
    <p:sldLayoutId id="2147483899" r:id="rId15"/>
    <p:sldLayoutId id="2147483900" r:id="rId16"/>
    <p:sldLayoutId id="2147483901" r:id="rId17"/>
  </p:sldLayoutIdLst>
  <p:transition spd="slow">
    <p:cover/>
  </p:transition>
  <p:hf hd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anose="020B0503020204020204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anose="020B0503020204020204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anose="020B0503020204020204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anose="020B0503020204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F089E5C-7B19-43FA-864F-528D224105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1219" y="580292"/>
            <a:ext cx="6947127" cy="1096759"/>
          </a:xfrm>
        </p:spPr>
        <p:txBody>
          <a:bodyPr/>
          <a:lstStyle/>
          <a:p>
            <a:r>
              <a:rPr lang="tr-TR" dirty="0"/>
              <a:t>ZARARLI  YAZILIMLAR 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837C960-CDDA-4856-A22E-1FCE2147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F87C-B8AC-4272-8332-875BBAFD2F5F}" type="slidenum">
              <a:rPr lang="tr-TR" altLang="tr-TR" smtClean="0"/>
              <a:pPr/>
              <a:t>1</a:t>
            </a:fld>
            <a:endParaRPr lang="tr-TR" altLang="tr-TR"/>
          </a:p>
        </p:txBody>
      </p:sp>
      <p:pic>
        <p:nvPicPr>
          <p:cNvPr id="65538" name="Picture 2" descr="ZARARLI PROGRAMLAR by tkaraduman on emaze">
            <a:extLst>
              <a:ext uri="{FF2B5EF4-FFF2-40B4-BE49-F238E27FC236}">
                <a16:creationId xmlns:a16="http://schemas.microsoft.com/office/drawing/2014/main" id="{18588B78-C022-4B2B-B7D8-7286391CE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162" y="1783814"/>
            <a:ext cx="4938345" cy="449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665626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48B74C-845C-4045-AC97-F8E384E66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ZARARLI YAZILIMLARDAN KORUNMA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A5E484E-9CE7-4360-8FD0-8D3BEF4D0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663" y="2265363"/>
            <a:ext cx="4356100" cy="3863975"/>
          </a:xfrm>
        </p:spPr>
        <p:txBody>
          <a:bodyPr rtlCol="0">
            <a:normAutofit lnSpcReduction="10000"/>
          </a:bodyPr>
          <a:lstStyle/>
          <a:p>
            <a:pPr fontAlgn="auto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tr-TR" dirty="0"/>
              <a:t>Bilgisayarınıza güçlü bir güvenlik yazılımı yükleyin. Bu güvenlik yazılımının güncel ve çalışıyor olduğundan emin olun.</a:t>
            </a:r>
          </a:p>
          <a:p>
            <a:pPr fontAlgn="auto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tr-TR" dirty="0"/>
              <a:t>Bilmediğiniz programları bilgisayarınıza yüklemeyin, çalıştırmayın.</a:t>
            </a:r>
          </a:p>
          <a:p>
            <a:pPr fontAlgn="auto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tr-TR" dirty="0"/>
              <a:t>Kimden geldiğini bilmediğiniz e-postaları açmayın.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762C183-A294-4BE9-B303-DDB8B9BCE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2597150"/>
            <a:ext cx="3175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Slayt Numarası Yer Tutucusu 5">
            <a:extLst>
              <a:ext uri="{FF2B5EF4-FFF2-40B4-BE49-F238E27FC236}">
                <a16:creationId xmlns:a16="http://schemas.microsoft.com/office/drawing/2014/main" id="{6398F780-DCF2-4B06-B386-FAABC1D9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86867CFE-1AD6-4BB8-9CC8-36AE5D756046}" type="slidenum">
              <a:rPr lang="tr-TR" altLang="tr-TR"/>
              <a:pPr/>
              <a:t>10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80EDC3F-B8AA-42E0-92A3-E3D45DA5F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ZARARLI YAZILIMLARDAN KORUNMA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7889B7E-1DC0-4308-9D58-ACBAB17F6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9075" y="2595563"/>
            <a:ext cx="4657725" cy="3403600"/>
          </a:xfrm>
        </p:spPr>
        <p:txBody>
          <a:bodyPr rtlCol="0">
            <a:normAutofit lnSpcReduction="10000"/>
          </a:bodyPr>
          <a:lstStyle/>
          <a:p>
            <a:pPr fontAlgn="auto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tr-TR" dirty="0"/>
              <a:t>Kullandığınız işletim sistemine ait güncelleştirmeleri ihmal etmeyin.</a:t>
            </a:r>
          </a:p>
          <a:p>
            <a:pPr fontAlgn="auto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tr-TR" dirty="0"/>
              <a:t>Ödül, hediye vs. kazandığınızı belirten reklamlara aldanmayın, tıklamayın.</a:t>
            </a:r>
          </a:p>
          <a:p>
            <a:pPr fontAlgn="auto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tr-TR" dirty="0"/>
              <a:t>Güvenmediğiniz bir bilgisayara USB bellek, hafıza kartı vs. takmayın.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327CD9C-3BA3-49B8-BB59-FA24D48CC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2135188"/>
            <a:ext cx="3363912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Slayt Numarası Yer Tutucusu 5">
            <a:extLst>
              <a:ext uri="{FF2B5EF4-FFF2-40B4-BE49-F238E27FC236}">
                <a16:creationId xmlns:a16="http://schemas.microsoft.com/office/drawing/2014/main" id="{EC1DDCE7-1937-4FC3-A60F-FE03DAE25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318430A6-475C-4E72-9FA7-7F58E3951F9F}" type="slidenum">
              <a:rPr lang="tr-TR" altLang="tr-TR"/>
              <a:pPr/>
              <a:t>11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6A8490F-9E27-4EAB-80ED-2AB76BDBB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 dirty="0">
                <a:ln>
                  <a:noFill/>
                </a:ln>
              </a:rPr>
              <a:t>ZARARLI YAZILIMLARDAN KORUNMA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BC94D17-A983-42D3-AE5E-D75328123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2363788"/>
            <a:ext cx="4102100" cy="3287712"/>
          </a:xfrm>
        </p:spPr>
        <p:txBody>
          <a:bodyPr/>
          <a:lstStyle/>
          <a:p>
            <a:r>
              <a:rPr lang="tr-TR" altLang="tr-TR"/>
              <a:t>Bilgilerinizin düzenli olarak yedeğini alın.</a:t>
            </a:r>
          </a:p>
          <a:p>
            <a:r>
              <a:rPr lang="tr-TR" altLang="tr-TR"/>
              <a:t>Belirli aralıklarla bilgisayarınızı kötü amaçlı yazılımlara karşı tarattırın.</a:t>
            </a:r>
          </a:p>
          <a:p>
            <a:r>
              <a:rPr lang="tr-TR" altLang="tr-TR"/>
              <a:t>Bilmediğiniz, güvenmediğiniz internet sitelerine girmeyin.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656DEF3-5709-40CB-8C5C-44327E747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63" y="2652713"/>
            <a:ext cx="433070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Slayt Numarası Yer Tutucusu 5">
            <a:extLst>
              <a:ext uri="{FF2B5EF4-FFF2-40B4-BE49-F238E27FC236}">
                <a16:creationId xmlns:a16="http://schemas.microsoft.com/office/drawing/2014/main" id="{BA2C6144-1ECF-43DD-82AE-12C944571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BF3CAEB8-8864-4EB5-A680-73C0EC6440D9}" type="slidenum">
              <a:rPr lang="tr-TR" altLang="tr-TR"/>
              <a:pPr/>
              <a:t>12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6A8490F-9E27-4EAB-80ED-2AB76BDBB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 dirty="0">
                <a:ln>
                  <a:noFill/>
                </a:ln>
              </a:rPr>
              <a:t>ZARARLI YAZILIMLARDAN KORUNMA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BC94D17-A983-42D3-AE5E-D75328123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0179" y="2142392"/>
            <a:ext cx="5300296" cy="4399084"/>
          </a:xfrm>
        </p:spPr>
        <p:txBody>
          <a:bodyPr/>
          <a:lstStyle/>
          <a:p>
            <a:r>
              <a:rPr lang="tr-TR" altLang="tr-TR" dirty="0"/>
              <a:t>Güvenlik duvarı kullanın</a:t>
            </a:r>
          </a:p>
          <a:p>
            <a:r>
              <a:rPr lang="tr-TR" altLang="tr-TR" dirty="0" err="1"/>
              <a:t>Antivirüs</a:t>
            </a:r>
            <a:r>
              <a:rPr lang="tr-TR" altLang="tr-TR" dirty="0"/>
              <a:t> programları kullanın</a:t>
            </a:r>
          </a:p>
          <a:p>
            <a:r>
              <a:rPr lang="tr-TR" altLang="tr-TR" dirty="0"/>
              <a:t>Tarayıcınızın güvenlik ayarlarını en üst düzeyde tutun.</a:t>
            </a:r>
          </a:p>
          <a:p>
            <a:r>
              <a:rPr lang="tr-TR" altLang="tr-TR" dirty="0"/>
              <a:t>Aynı anda birden fazla virüs programı kurmayın</a:t>
            </a:r>
          </a:p>
          <a:p>
            <a:r>
              <a:rPr lang="tr-TR" altLang="tr-TR" dirty="0"/>
              <a:t>Kullandığınız program yeterince temizlemiyorsa, başka program kullanın </a:t>
            </a:r>
          </a:p>
        </p:txBody>
      </p:sp>
      <p:sp>
        <p:nvSpPr>
          <p:cNvPr id="22534" name="Slayt Numarası Yer Tutucusu 5">
            <a:extLst>
              <a:ext uri="{FF2B5EF4-FFF2-40B4-BE49-F238E27FC236}">
                <a16:creationId xmlns:a16="http://schemas.microsoft.com/office/drawing/2014/main" id="{BA2C6144-1ECF-43DD-82AE-12C944571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BF3CAEB8-8864-4EB5-A680-73C0EC6440D9}" type="slidenum">
              <a:rPr lang="tr-TR" altLang="tr-TR"/>
              <a:pPr/>
              <a:t>13</a:t>
            </a:fld>
            <a:endParaRPr lang="tr-TR" altLang="tr-TR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D694C87A-CE72-4FA1-B6F9-AE5CA8B0E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25" y="3208172"/>
            <a:ext cx="3224945" cy="242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803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ECA79AC-9396-4E84-BD74-181A5BAD3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GÜVENLİK YAZILIMLARI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B407BEE-DD09-4925-935C-168AEA726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663" y="2224088"/>
            <a:ext cx="7704137" cy="1812925"/>
          </a:xfrm>
        </p:spPr>
        <p:txBody>
          <a:bodyPr/>
          <a:lstStyle/>
          <a:p>
            <a:r>
              <a:rPr lang="tr-TR" altLang="tr-TR" dirty="0"/>
              <a:t>Kötü amaçlı yazılımlara karşı bilgisayarımızın güvenliğini sağlayan yazılımlardır. </a:t>
            </a:r>
          </a:p>
        </p:txBody>
      </p:sp>
      <p:sp>
        <p:nvSpPr>
          <p:cNvPr id="4" name="Yuvarlatılmış Çapraz Köşeli Dikdörtgen 3">
            <a:extLst>
              <a:ext uri="{FF2B5EF4-FFF2-40B4-BE49-F238E27FC236}">
                <a16:creationId xmlns:a16="http://schemas.microsoft.com/office/drawing/2014/main" id="{B4639020-6377-4ECE-A321-5C56802A2FDD}"/>
              </a:ext>
            </a:extLst>
          </p:cNvPr>
          <p:cNvSpPr/>
          <p:nvPr/>
        </p:nvSpPr>
        <p:spPr>
          <a:xfrm>
            <a:off x="1651200" y="4351996"/>
            <a:ext cx="2169459" cy="591671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ANTİVİRÜS</a:t>
            </a:r>
            <a:endParaRPr lang="tr-TR" b="1" dirty="0"/>
          </a:p>
        </p:txBody>
      </p:sp>
      <p:sp>
        <p:nvSpPr>
          <p:cNvPr id="5" name="Yuvarlatılmış Çapraz Köşeli Dikdörtgen 4">
            <a:extLst>
              <a:ext uri="{FF2B5EF4-FFF2-40B4-BE49-F238E27FC236}">
                <a16:creationId xmlns:a16="http://schemas.microsoft.com/office/drawing/2014/main" id="{83F73B9D-4E19-43FE-8B6C-9B75616F764A}"/>
              </a:ext>
            </a:extLst>
          </p:cNvPr>
          <p:cNvSpPr/>
          <p:nvPr/>
        </p:nvSpPr>
        <p:spPr>
          <a:xfrm>
            <a:off x="4925082" y="5017325"/>
            <a:ext cx="3307977" cy="591671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GÜVENLİK DUVARI</a:t>
            </a:r>
            <a:endParaRPr lang="tr-TR" b="1" dirty="0"/>
          </a:p>
        </p:txBody>
      </p:sp>
      <p:sp>
        <p:nvSpPr>
          <p:cNvPr id="23559" name="Slayt Numarası Yer Tutucusu 6">
            <a:extLst>
              <a:ext uri="{FF2B5EF4-FFF2-40B4-BE49-F238E27FC236}">
                <a16:creationId xmlns:a16="http://schemas.microsoft.com/office/drawing/2014/main" id="{D05017EF-2AD1-4E69-B5BA-D11BC0E85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FBF96555-1343-4AA0-8CDF-6EA18F57EDB6}" type="slidenum">
              <a:rPr lang="tr-TR" altLang="tr-TR"/>
              <a:pPr/>
              <a:t>14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7CB595A-AB71-4162-BC53-68D8D08F6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355725"/>
          </a:xfrm>
        </p:spPr>
        <p:txBody>
          <a:bodyPr/>
          <a:lstStyle/>
          <a:p>
            <a:r>
              <a:rPr lang="tr-TR" altLang="tr-TR" dirty="0">
                <a:ln>
                  <a:noFill/>
                </a:ln>
              </a:rPr>
              <a:t>ANTİVİRÜS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E542E48-A69C-416B-A76F-C69E5B2764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846" y="2433057"/>
            <a:ext cx="5439996" cy="3055510"/>
          </a:xfrm>
        </p:spPr>
        <p:txBody>
          <a:bodyPr/>
          <a:lstStyle/>
          <a:p>
            <a:r>
              <a:rPr lang="tr-TR" altLang="tr-TR" dirty="0" err="1"/>
              <a:t>Antivirüs</a:t>
            </a:r>
            <a:r>
              <a:rPr lang="tr-TR" altLang="tr-TR" dirty="0"/>
              <a:t> yazılımı bilgisayarımıza virüs, </a:t>
            </a:r>
            <a:r>
              <a:rPr lang="tr-TR" altLang="tr-TR" dirty="0" err="1"/>
              <a:t>truva</a:t>
            </a:r>
            <a:r>
              <a:rPr lang="tr-TR" altLang="tr-TR" dirty="0"/>
              <a:t> atı, solucan gibi kötü amaçlı yazılımların girmesini engeller. Ayrıca bu yazılımları tespit edip temizleyebilir.</a:t>
            </a:r>
          </a:p>
          <a:p>
            <a:r>
              <a:rPr lang="tr-TR" altLang="tr-TR" dirty="0" err="1"/>
              <a:t>Antivirüs</a:t>
            </a:r>
            <a:r>
              <a:rPr lang="tr-TR" altLang="tr-TR" dirty="0"/>
              <a:t> yazılımının tüm kötü yazılımları tanıyabilmesi için sürekli güncelleştirilmesi gerekir.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FC8BD60-9106-453E-8B28-1E768731C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8" y="3182083"/>
            <a:ext cx="3343275" cy="24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Slayt Numarası Yer Tutucusu 5">
            <a:extLst>
              <a:ext uri="{FF2B5EF4-FFF2-40B4-BE49-F238E27FC236}">
                <a16:creationId xmlns:a16="http://schemas.microsoft.com/office/drawing/2014/main" id="{E1CFB549-6CE2-4DFB-B89E-81A2223CB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B80F8DBF-5538-422A-98AA-751802BEA503}" type="slidenum">
              <a:rPr lang="tr-TR" altLang="tr-TR"/>
              <a:pPr/>
              <a:t>15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BAD8D955-BD9A-4D2D-AF5E-A093AE3A5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B688-CC2B-4D51-A1AD-A3359E795DC2}" type="slidenum">
              <a:rPr lang="tr-TR" altLang="tr-TR" smtClean="0"/>
              <a:pPr/>
              <a:t>16</a:t>
            </a:fld>
            <a:endParaRPr lang="tr-TR" altLang="tr-TR"/>
          </a:p>
        </p:txBody>
      </p:sp>
      <p:pic>
        <p:nvPicPr>
          <p:cNvPr id="6" name="Picture 2" descr="http://www.allupdatenews.com/allup/wp-content/uploads/2013/07/antivirus-program.jpg">
            <a:extLst>
              <a:ext uri="{FF2B5EF4-FFF2-40B4-BE49-F238E27FC236}">
                <a16:creationId xmlns:a16="http://schemas.microsoft.com/office/drawing/2014/main" id="{D44350FB-01DB-4E41-9576-8A8F06F35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009" y="1019907"/>
            <a:ext cx="7355647" cy="46950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741352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AA55745-B9D0-40B6-9EA4-BCB96FF3A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GÜVENLİK DUVARI (FIREWALL)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C82A180-253B-4AF2-BC93-1F776F806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593" y="2159000"/>
            <a:ext cx="3965330" cy="4157663"/>
          </a:xfrm>
        </p:spPr>
        <p:txBody>
          <a:bodyPr/>
          <a:lstStyle/>
          <a:p>
            <a:r>
              <a:rPr lang="tr-TR" altLang="tr-TR" sz="2800" dirty="0"/>
              <a:t>Güvenlik duvarı yazılımı internet veya ağ üzerinden bilgisayarımıza erişimi denetler, yetkisiz kişilerin bilgilerimize ulaşmasını engeller.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FF7155C-89AF-4D56-9B39-C279D35E4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69418"/>
            <a:ext cx="4608512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Slayt Numarası Yer Tutucusu 5">
            <a:extLst>
              <a:ext uri="{FF2B5EF4-FFF2-40B4-BE49-F238E27FC236}">
                <a16:creationId xmlns:a16="http://schemas.microsoft.com/office/drawing/2014/main" id="{E7605AB6-53C3-4BC6-B09B-4EE397EC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C88B1AB0-A930-4FCC-A0BC-15A36B34396F}" type="slidenum">
              <a:rPr lang="tr-TR" altLang="tr-TR"/>
              <a:pPr/>
              <a:t>17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FAD927-FF6A-4D23-B5C9-6ABB39460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062" y="1693862"/>
            <a:ext cx="5424854" cy="3545010"/>
          </a:xfrm>
        </p:spPr>
        <p:txBody>
          <a:bodyPr/>
          <a:lstStyle/>
          <a:p>
            <a:r>
              <a:rPr lang="tr-TR" altLang="tr-TR" dirty="0"/>
              <a:t>Kötü niyetli bilgisayar kullanıcıları tarafından bilgisayarımıza, sistemimize ve bilgilerimize zarar vermek, onları ele geçirmek amacıyla hazırlanmış yazılımlardır.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9143474-6014-41A1-8F3F-97921F501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381" y="2205037"/>
            <a:ext cx="4095750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Slayt Numarası Yer Tutucusu 5">
            <a:extLst>
              <a:ext uri="{FF2B5EF4-FFF2-40B4-BE49-F238E27FC236}">
                <a16:creationId xmlns:a16="http://schemas.microsoft.com/office/drawing/2014/main" id="{F3559D33-18AD-4D46-A1C0-75D5AFE30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7714B942-F464-469A-BDFA-E2577749BDA7}" type="slidenum">
              <a:rPr lang="tr-TR" altLang="tr-TR"/>
              <a:pPr/>
              <a:t>2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497A068-2A6E-4FCE-8751-E529FF7B4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ZARARLI YAZILIM TÜRLERİ</a:t>
            </a:r>
          </a:p>
        </p:txBody>
      </p:sp>
      <p:sp>
        <p:nvSpPr>
          <p:cNvPr id="5" name="Yuvarlatılmış Çapraz Köşeli Dikdörtgen 4">
            <a:extLst>
              <a:ext uri="{FF2B5EF4-FFF2-40B4-BE49-F238E27FC236}">
                <a16:creationId xmlns:a16="http://schemas.microsoft.com/office/drawing/2014/main" id="{367CA292-BB2C-49CB-88A3-BC283B27EC60}"/>
              </a:ext>
            </a:extLst>
          </p:cNvPr>
          <p:cNvSpPr/>
          <p:nvPr/>
        </p:nvSpPr>
        <p:spPr>
          <a:xfrm>
            <a:off x="791424" y="2184748"/>
            <a:ext cx="1634646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100" b="1" dirty="0"/>
              <a:t>VİRÜSLER</a:t>
            </a:r>
          </a:p>
        </p:txBody>
      </p:sp>
      <p:sp>
        <p:nvSpPr>
          <p:cNvPr id="6" name="Yuvarlatılmış Çapraz Köşeli Dikdörtgen 5">
            <a:extLst>
              <a:ext uri="{FF2B5EF4-FFF2-40B4-BE49-F238E27FC236}">
                <a16:creationId xmlns:a16="http://schemas.microsoft.com/office/drawing/2014/main" id="{029E5C30-B974-4123-B83F-954A80990902}"/>
              </a:ext>
            </a:extLst>
          </p:cNvPr>
          <p:cNvSpPr/>
          <p:nvPr/>
        </p:nvSpPr>
        <p:spPr>
          <a:xfrm>
            <a:off x="1608747" y="2995201"/>
            <a:ext cx="2733805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100" b="1" dirty="0"/>
              <a:t>CASUS YAZILIMLAR</a:t>
            </a:r>
          </a:p>
        </p:txBody>
      </p:sp>
      <p:sp>
        <p:nvSpPr>
          <p:cNvPr id="7" name="Yuvarlatılmış Çapraz Köşeli Dikdörtgen 6">
            <a:extLst>
              <a:ext uri="{FF2B5EF4-FFF2-40B4-BE49-F238E27FC236}">
                <a16:creationId xmlns:a16="http://schemas.microsoft.com/office/drawing/2014/main" id="{CE350C86-7BA5-4DD4-9107-35EDF6585836}"/>
              </a:ext>
            </a:extLst>
          </p:cNvPr>
          <p:cNvSpPr/>
          <p:nvPr/>
        </p:nvSpPr>
        <p:spPr>
          <a:xfrm>
            <a:off x="2975649" y="3967775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100" b="1" dirty="0"/>
              <a:t>SOLUCANLAR</a:t>
            </a:r>
          </a:p>
        </p:txBody>
      </p:sp>
      <p:sp>
        <p:nvSpPr>
          <p:cNvPr id="8" name="Yuvarlatılmış Çapraz Köşeli Dikdörtgen 7">
            <a:extLst>
              <a:ext uri="{FF2B5EF4-FFF2-40B4-BE49-F238E27FC236}">
                <a16:creationId xmlns:a16="http://schemas.microsoft.com/office/drawing/2014/main" id="{F374CCF8-EAB7-435B-A0E9-075C7B691460}"/>
              </a:ext>
            </a:extLst>
          </p:cNvPr>
          <p:cNvSpPr/>
          <p:nvPr/>
        </p:nvSpPr>
        <p:spPr>
          <a:xfrm>
            <a:off x="4079505" y="4923729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100" b="1" dirty="0"/>
              <a:t>TRUVA ATLARI</a:t>
            </a:r>
          </a:p>
        </p:txBody>
      </p:sp>
      <p:sp>
        <p:nvSpPr>
          <p:cNvPr id="9" name="Yuvarlatılmış Çapraz Köşeli Dikdörtgen 8">
            <a:extLst>
              <a:ext uri="{FF2B5EF4-FFF2-40B4-BE49-F238E27FC236}">
                <a16:creationId xmlns:a16="http://schemas.microsoft.com/office/drawing/2014/main" id="{AD5BAA1F-F1D6-4C0C-BA89-66F5B9B608D9}"/>
              </a:ext>
            </a:extLst>
          </p:cNvPr>
          <p:cNvSpPr/>
          <p:nvPr/>
        </p:nvSpPr>
        <p:spPr>
          <a:xfrm>
            <a:off x="5183361" y="5783958"/>
            <a:ext cx="2882570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100" b="1" dirty="0"/>
              <a:t>REKLAM YAZILIMLARI</a:t>
            </a:r>
          </a:p>
        </p:txBody>
      </p:sp>
      <p:sp>
        <p:nvSpPr>
          <p:cNvPr id="14346" name="Slayt Numarası Yer Tutucusu 9">
            <a:extLst>
              <a:ext uri="{FF2B5EF4-FFF2-40B4-BE49-F238E27FC236}">
                <a16:creationId xmlns:a16="http://schemas.microsoft.com/office/drawing/2014/main" id="{75C62082-192D-4C66-8F54-D65E3B638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2464F80F-D786-4206-8E9A-3DD1F40E8D10}" type="slidenum">
              <a:rPr lang="tr-TR" altLang="tr-TR"/>
              <a:pPr/>
              <a:t>3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63B7EA2-4DBA-4997-BAAF-CA748CB1C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VİRÜSLER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A63C7FD-96B9-4D6A-865F-BEEAD8C3E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838" y="2444750"/>
            <a:ext cx="4806950" cy="3225800"/>
          </a:xfrm>
        </p:spPr>
        <p:txBody>
          <a:bodyPr/>
          <a:lstStyle/>
          <a:p>
            <a:r>
              <a:rPr lang="tr-TR" altLang="tr-TR" dirty="0"/>
              <a:t>Bilgisayarımıza izinsiz girip dosya ve programlarımıza zarar verir. </a:t>
            </a:r>
          </a:p>
          <a:p>
            <a:r>
              <a:rPr lang="tr-TR" altLang="tr-TR" dirty="0"/>
              <a:t>Virüsler bilgisayarınızda bilgileri bozabilir hatta silebilir. </a:t>
            </a:r>
          </a:p>
          <a:p>
            <a:r>
              <a:rPr lang="tr-TR" altLang="tr-TR" dirty="0"/>
              <a:t>Bilgisayar virüsü pek çok zararlı yazılımdan çok daha tehlikelidir çünkü doğrudan dosyalarınıza zarar verirler. </a:t>
            </a:r>
          </a:p>
        </p:txBody>
      </p:sp>
      <p:pic>
        <p:nvPicPr>
          <p:cNvPr id="8194" name="Picture 2" descr="http://macmcrae.com/wp-content/uploads/2010/08/digibean3.jpg">
            <a:extLst>
              <a:ext uri="{FF2B5EF4-FFF2-40B4-BE49-F238E27FC236}">
                <a16:creationId xmlns:a16="http://schemas.microsoft.com/office/drawing/2014/main" id="{DBD9E886-395C-491F-88ED-521446953C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6399"/>
          <a:stretch/>
        </p:blipFill>
        <p:spPr bwMode="auto">
          <a:xfrm>
            <a:off x="5690938" y="2445419"/>
            <a:ext cx="3119813" cy="2999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6" name="Slayt Numarası Yer Tutucusu 4">
            <a:extLst>
              <a:ext uri="{FF2B5EF4-FFF2-40B4-BE49-F238E27FC236}">
                <a16:creationId xmlns:a16="http://schemas.microsoft.com/office/drawing/2014/main" id="{2414D967-D94C-4F39-8DB8-1FF77B478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605B52CE-2B04-4587-9440-9EEAE65A1080}" type="slidenum">
              <a:rPr lang="tr-TR" altLang="tr-TR"/>
              <a:pPr/>
              <a:t>4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AFB995D-5E90-4912-A361-80684B33B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TRUVA ATI (TROJAN)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9B2F4D1-D37D-4801-B34D-00B0ADE83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269" y="1670538"/>
            <a:ext cx="4841631" cy="4360985"/>
          </a:xfrm>
        </p:spPr>
        <p:txBody>
          <a:bodyPr/>
          <a:lstStyle/>
          <a:p>
            <a:r>
              <a:rPr lang="tr-TR" altLang="tr-TR" dirty="0"/>
              <a:t>Zararlı bir yazılım türüdür.</a:t>
            </a:r>
          </a:p>
          <a:p>
            <a:r>
              <a:rPr lang="tr-TR" altLang="tr-TR" dirty="0"/>
              <a:t>Truva atı bir virüs değildir. Gerçek bir uygulama gibi gözüken zararlı bir program türüdür. </a:t>
            </a:r>
          </a:p>
          <a:p>
            <a:r>
              <a:rPr lang="tr-TR" altLang="tr-TR" dirty="0"/>
              <a:t>Truva atı bilgisayarınıza güvenlik açığı oluşturur ki bu da zararlı programların, kişilerin sisteminize girmesi için bir yol açar. </a:t>
            </a:r>
          </a:p>
        </p:txBody>
      </p:sp>
      <p:sp>
        <p:nvSpPr>
          <p:cNvPr id="16390" name="Slayt Numarası Yer Tutucusu 5">
            <a:extLst>
              <a:ext uri="{FF2B5EF4-FFF2-40B4-BE49-F238E27FC236}">
                <a16:creationId xmlns:a16="http://schemas.microsoft.com/office/drawing/2014/main" id="{D3FEC67A-4E13-4906-9370-1A7A7DF28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D4AEC9E3-83C0-4952-8B2B-3D699EEF21D6}" type="slidenum">
              <a:rPr lang="tr-TR" altLang="tr-TR"/>
              <a:pPr/>
              <a:t>5</a:t>
            </a:fld>
            <a:endParaRPr lang="tr-TR" altLang="tr-TR"/>
          </a:p>
        </p:txBody>
      </p:sp>
      <p:pic>
        <p:nvPicPr>
          <p:cNvPr id="16392" name="Picture 8" descr="Trojan - Free computer icons">
            <a:extLst>
              <a:ext uri="{FF2B5EF4-FFF2-40B4-BE49-F238E27FC236}">
                <a16:creationId xmlns:a16="http://schemas.microsoft.com/office/drawing/2014/main" id="{CFFF2CBC-1644-4EF8-8E46-E2AF1C9EB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294" y="1784838"/>
            <a:ext cx="3288323" cy="328832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466A6CD-F624-4042-AE73-A59BCBBCC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514" y="150158"/>
            <a:ext cx="7704137" cy="1222131"/>
          </a:xfrm>
        </p:spPr>
        <p:txBody>
          <a:bodyPr/>
          <a:lstStyle/>
          <a:p>
            <a:r>
              <a:rPr lang="tr-TR" altLang="tr-TR" dirty="0">
                <a:ln>
                  <a:noFill/>
                </a:ln>
              </a:rPr>
              <a:t>SOLUCAN (WORM)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4B8D38-83EB-474C-92FA-6387A66ED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7939" y="1372290"/>
            <a:ext cx="5416062" cy="4707836"/>
          </a:xfrm>
        </p:spPr>
        <p:txBody>
          <a:bodyPr/>
          <a:lstStyle/>
          <a:p>
            <a:r>
              <a:rPr lang="tr-TR" altLang="tr-TR" dirty="0"/>
              <a:t>Ağ üzerinden bulaşan zararlı bir yazılım türüdür.</a:t>
            </a:r>
          </a:p>
          <a:p>
            <a:r>
              <a:rPr lang="tr-TR" altLang="tr-TR" dirty="0"/>
              <a:t>Yerel sürücüde ya da ağda kendini tekrar tekrar kopyalayan bir programdır. </a:t>
            </a:r>
          </a:p>
          <a:p>
            <a:r>
              <a:rPr lang="tr-TR" altLang="tr-TR" dirty="0"/>
              <a:t>Tek amacı sürekli kendini kopyalamaktır. </a:t>
            </a:r>
          </a:p>
          <a:p>
            <a:r>
              <a:rPr lang="tr-TR" altLang="tr-TR" dirty="0"/>
              <a:t>Herhangi bir dosya ya da veriye zarar vermez ancak sürekli kopyalama yaparak sistemi meşgul eder ve bilgisayar hızını etkiler. </a:t>
            </a:r>
          </a:p>
          <a:p>
            <a:r>
              <a:rPr lang="tr-TR" altLang="tr-TR" dirty="0"/>
              <a:t>Bilgisayarda gereksiz yer kaplar.</a:t>
            </a:r>
          </a:p>
        </p:txBody>
      </p:sp>
      <p:pic>
        <p:nvPicPr>
          <p:cNvPr id="10242" name="Picture 2" descr="http://www.vir.us.com/wp-content/uploads/W32.Changeupgen26.jpg">
            <a:extLst>
              <a:ext uri="{FF2B5EF4-FFF2-40B4-BE49-F238E27FC236}">
                <a16:creationId xmlns:a16="http://schemas.microsoft.com/office/drawing/2014/main" id="{434ED244-37AC-4231-AB5D-4D1D69987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751" y="3105169"/>
            <a:ext cx="3212496" cy="23805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4" name="Slayt Numarası Yer Tutucusu 4">
            <a:extLst>
              <a:ext uri="{FF2B5EF4-FFF2-40B4-BE49-F238E27FC236}">
                <a16:creationId xmlns:a16="http://schemas.microsoft.com/office/drawing/2014/main" id="{3FC43A24-48B2-4E81-A683-365A2F807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BA13E962-6DAA-4B52-B34A-6224793C25BB}" type="slidenum">
              <a:rPr lang="tr-TR" altLang="tr-TR"/>
              <a:pPr/>
              <a:t>6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6E0005A-D0B2-4605-966B-7269CD24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REKLAM YAZILIMI (ADWARE)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38B350A-ABE2-43D3-8E6C-CEE768B54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478" y="2578894"/>
            <a:ext cx="4686300" cy="3068637"/>
          </a:xfrm>
        </p:spPr>
        <p:txBody>
          <a:bodyPr/>
          <a:lstStyle/>
          <a:p>
            <a:r>
              <a:rPr lang="tr-TR" altLang="tr-TR" dirty="0"/>
              <a:t>Herhangi bir program çalışırken reklam açan yazılımdır. </a:t>
            </a:r>
            <a:r>
              <a:rPr lang="tr-TR" altLang="tr-TR" dirty="0" err="1"/>
              <a:t>Adware</a:t>
            </a:r>
            <a:r>
              <a:rPr lang="tr-TR" altLang="tr-TR" dirty="0"/>
              <a:t> internette gezerken otomatik olarak bilgisayarınıza inebilir ve tarayıcı pencereleri ile görüntülenebilir.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D0D2CE3-4B1F-4407-89EE-4D7570F2F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75" y="2132013"/>
            <a:ext cx="3794125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Slayt Numarası Yer Tutucusu 5">
            <a:extLst>
              <a:ext uri="{FF2B5EF4-FFF2-40B4-BE49-F238E27FC236}">
                <a16:creationId xmlns:a16="http://schemas.microsoft.com/office/drawing/2014/main" id="{35C0BB2E-145C-4C61-AC43-405F0A507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F19218F4-88DB-4481-A59E-BA28C2D6CCC4}" type="slidenum">
              <a:rPr lang="tr-TR" altLang="tr-TR"/>
              <a:pPr/>
              <a:t>7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E9CE05D-B5EC-4E4C-8FFE-0D616D05D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457200"/>
            <a:ext cx="7704137" cy="1981200"/>
          </a:xfrm>
        </p:spPr>
        <p:txBody>
          <a:bodyPr/>
          <a:lstStyle/>
          <a:p>
            <a:r>
              <a:rPr lang="tr-TR" altLang="tr-TR">
                <a:ln>
                  <a:noFill/>
                </a:ln>
              </a:rPr>
              <a:t>CASUS YAZILIM (SPYWARE)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4456A77-5809-42E9-AD64-45D98F044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2038" y="2349500"/>
            <a:ext cx="3754437" cy="3321050"/>
          </a:xfrm>
        </p:spPr>
        <p:txBody>
          <a:bodyPr/>
          <a:lstStyle/>
          <a:p>
            <a:r>
              <a:rPr lang="tr-TR" altLang="tr-TR" dirty="0"/>
              <a:t>Kullanıcının izniyle veya izni dışında bilgisayara yüklenen ve kullanıcı ya da bilgisayar hakkında bilgi toplayıp bunları uzaktaki bir kullanıcıya gönderen bir zararlı yazılım türüdür. 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340A551-2F48-4293-96C0-30D84A936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3" y="2505075"/>
            <a:ext cx="3425825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Slayt Numarası Yer Tutucusu 5">
            <a:extLst>
              <a:ext uri="{FF2B5EF4-FFF2-40B4-BE49-F238E27FC236}">
                <a16:creationId xmlns:a16="http://schemas.microsoft.com/office/drawing/2014/main" id="{0B6C60AE-F394-4E34-949B-898A1B0EC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fld id="{7D1F8DA0-9A16-4AA6-AAB5-F9867B70B0D3}" type="slidenum">
              <a:rPr lang="tr-TR" altLang="tr-TR"/>
              <a:pPr/>
              <a:t>8</a:t>
            </a:fld>
            <a:endParaRPr lang="tr-TR" altLang="tr-TR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5916B06-CBD4-43EC-A12A-E0E368CE4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b="1" cap="all" spc="75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Bilgisayarımıza Virüs Bulaştığını Nasıl Anlarız?</a:t>
            </a:r>
            <a:endParaRPr lang="tr-TR" dirty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9401750C-2DDB-48F8-8E9B-2752F1AEA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B688-CC2B-4D51-A1AD-A3359E795DC2}" type="slidenum">
              <a:rPr lang="tr-TR" altLang="tr-TR" smtClean="0"/>
              <a:pPr/>
              <a:t>9</a:t>
            </a:fld>
            <a:endParaRPr lang="tr-TR" altLang="tr-TR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7EB4B18B-6AB9-438B-9EBD-16AE1EB819E3}"/>
              </a:ext>
            </a:extLst>
          </p:cNvPr>
          <p:cNvSpPr txBox="1"/>
          <p:nvPr/>
        </p:nvSpPr>
        <p:spPr>
          <a:xfrm>
            <a:off x="982133" y="2273035"/>
            <a:ext cx="7156938" cy="3835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defTabSz="457200">
              <a:lnSpc>
                <a:spcPct val="115000"/>
              </a:lnSpc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tr-TR" sz="2400" dirty="0">
                <a:latin typeface="+mn-lt"/>
                <a:cs typeface="+mn-cs"/>
              </a:rPr>
              <a:t>Sistem </a:t>
            </a:r>
            <a:r>
              <a:rPr lang="tr-TR" sz="2400" u="sng" dirty="0">
                <a:latin typeface="+mn-lt"/>
                <a:cs typeface="+mn-cs"/>
              </a:rPr>
              <a:t>yavaşlarsa</a:t>
            </a:r>
          </a:p>
          <a:p>
            <a:pPr marL="285750" lvl="0" indent="-285750" defTabSz="457200">
              <a:lnSpc>
                <a:spcPct val="115000"/>
              </a:lnSpc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tr-TR" sz="2400" dirty="0">
                <a:latin typeface="+mn-lt"/>
                <a:cs typeface="+mn-cs"/>
              </a:rPr>
              <a:t>Bilgiler </a:t>
            </a:r>
            <a:r>
              <a:rPr lang="tr-TR" sz="2400" u="sng" dirty="0">
                <a:latin typeface="+mn-lt"/>
                <a:cs typeface="+mn-cs"/>
              </a:rPr>
              <a:t>kayboluyorsa</a:t>
            </a:r>
          </a:p>
          <a:p>
            <a:pPr marL="285750" lvl="0" indent="-285750" defTabSz="457200">
              <a:lnSpc>
                <a:spcPct val="115000"/>
              </a:lnSpc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tr-TR" sz="2400" u="sng" dirty="0">
                <a:latin typeface="+mn-lt"/>
                <a:cs typeface="+mn-cs"/>
              </a:rPr>
              <a:t>İstenmeyen</a:t>
            </a:r>
            <a:r>
              <a:rPr lang="tr-TR" sz="2400" dirty="0">
                <a:latin typeface="+mn-lt"/>
                <a:cs typeface="+mn-cs"/>
              </a:rPr>
              <a:t> programlar, internet sayfaları açılıyorsa</a:t>
            </a:r>
          </a:p>
          <a:p>
            <a:pPr marL="285750" lvl="0" indent="-285750" defTabSz="457200">
              <a:lnSpc>
                <a:spcPct val="115000"/>
              </a:lnSpc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tr-TR" sz="2400" dirty="0">
                <a:latin typeface="+mn-lt"/>
                <a:cs typeface="+mn-cs"/>
              </a:rPr>
              <a:t>Bilgisayar verdiğiniz komutları yerine </a:t>
            </a:r>
            <a:r>
              <a:rPr lang="tr-TR" sz="2400" u="sng" dirty="0">
                <a:latin typeface="+mn-lt"/>
                <a:cs typeface="+mn-cs"/>
              </a:rPr>
              <a:t>getirmiyorsa</a:t>
            </a:r>
          </a:p>
          <a:p>
            <a:pPr marL="285750" lvl="0" indent="-285750" defTabSz="457200">
              <a:lnSpc>
                <a:spcPct val="115000"/>
              </a:lnSpc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tr-TR" sz="2400" dirty="0">
                <a:latin typeface="+mn-lt"/>
                <a:cs typeface="+mn-cs"/>
              </a:rPr>
              <a:t>Bilgisayar </a:t>
            </a:r>
            <a:r>
              <a:rPr lang="tr-TR" sz="2400" u="sng" dirty="0">
                <a:latin typeface="+mn-lt"/>
                <a:cs typeface="+mn-cs"/>
              </a:rPr>
              <a:t>isteğiniz dışında işlem </a:t>
            </a:r>
            <a:r>
              <a:rPr lang="tr-TR" sz="2400" dirty="0">
                <a:latin typeface="+mn-lt"/>
                <a:cs typeface="+mn-cs"/>
              </a:rPr>
              <a:t>yapıyorsa</a:t>
            </a:r>
          </a:p>
          <a:p>
            <a:pPr marL="285750" lvl="0" indent="-285750" defTabSz="457200">
              <a:lnSpc>
                <a:spcPct val="115000"/>
              </a:lnSpc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tr-TR" sz="2400" dirty="0">
                <a:latin typeface="+mn-lt"/>
                <a:cs typeface="+mn-cs"/>
              </a:rPr>
              <a:t>Bazı dosyalar </a:t>
            </a:r>
            <a:r>
              <a:rPr lang="tr-TR" sz="2400" u="sng" dirty="0">
                <a:latin typeface="+mn-lt"/>
                <a:cs typeface="+mn-cs"/>
              </a:rPr>
              <a:t>açılmıyorsa</a:t>
            </a:r>
          </a:p>
          <a:p>
            <a:pPr marL="22860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</a:pPr>
            <a:r>
              <a:rPr lang="tr-T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Bilgisayarınıza </a:t>
            </a:r>
            <a:r>
              <a:rPr lang="tr-TR" sz="1800" dirty="0">
                <a:solidFill>
                  <a:srgbClr val="00B0F0"/>
                </a:solidFill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VİRÜS BULAŞMIŞ </a:t>
            </a:r>
            <a:r>
              <a:rPr lang="tr-TR" sz="1800" b="1" u="sng" dirty="0">
                <a:solidFill>
                  <a:srgbClr val="00B0F0"/>
                </a:solidFill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OLABİLİR</a:t>
            </a:r>
            <a:r>
              <a:rPr lang="tr-TR" sz="1800" dirty="0"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66772178"/>
      </p:ext>
    </p:extLst>
  </p:cSld>
  <p:clrMapOvr>
    <a:masterClrMapping/>
  </p:clrMapOvr>
  <p:transition spd="slow">
    <p:cover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">
  <a:themeElements>
    <a:clrScheme name="Paralaks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469</Words>
  <PresentationFormat>Ekran Gösterisi (4:3)</PresentationFormat>
  <Paragraphs>78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Calibri</vt:lpstr>
      <vt:lpstr>Corbel</vt:lpstr>
      <vt:lpstr>Paralaks</vt:lpstr>
      <vt:lpstr>ZARARLI  YAZILIMLAR </vt:lpstr>
      <vt:lpstr>PowerPoint Sunusu</vt:lpstr>
      <vt:lpstr>ZARARLI YAZILIM TÜRLERİ</vt:lpstr>
      <vt:lpstr>VİRÜSLER</vt:lpstr>
      <vt:lpstr>TRUVA ATI (TROJAN)</vt:lpstr>
      <vt:lpstr>SOLUCAN (WORM)</vt:lpstr>
      <vt:lpstr>REKLAM YAZILIMI (ADWARE)</vt:lpstr>
      <vt:lpstr>CASUS YAZILIM (SPYWARE)</vt:lpstr>
      <vt:lpstr>Bilgisayarımıza Virüs Bulaştığını Nasıl Anlarız?</vt:lpstr>
      <vt:lpstr>ZARARLI YAZILIMLARDAN KORUNMA</vt:lpstr>
      <vt:lpstr>ZARARLI YAZILIMLARDAN KORUNMA</vt:lpstr>
      <vt:lpstr>ZARARLI YAZILIMLARDAN KORUNMA</vt:lpstr>
      <vt:lpstr>ZARARLI YAZILIMLARDAN KORUNMA</vt:lpstr>
      <vt:lpstr>GÜVENLİK YAZILIMLARI</vt:lpstr>
      <vt:lpstr>ANTİVİRÜS</vt:lpstr>
      <vt:lpstr>PowerPoint Sunusu</vt:lpstr>
      <vt:lpstr>GÜVENLİK DUVARI (FIREWALL)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2016-12-12T07:47:06Z</cp:lastPrinted>
  <dcterms:created xsi:type="dcterms:W3CDTF">2013-12-08T11:43:32Z</dcterms:created>
  <dcterms:modified xsi:type="dcterms:W3CDTF">2021-01-16T08:05:59Z</dcterms:modified>
  <cp:category>https://www.sorubak.com</cp:category>
</cp:coreProperties>
</file>