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F9D2-3D7F-4016-831B-3DA39CA04268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B3A6-4B97-42F9-8548-2826886713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F9D2-3D7F-4016-831B-3DA39CA04268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B3A6-4B97-42F9-8548-2826886713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F9D2-3D7F-4016-831B-3DA39CA04268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B3A6-4B97-42F9-8548-2826886713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F9D2-3D7F-4016-831B-3DA39CA04268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B3A6-4B97-42F9-8548-2826886713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F9D2-3D7F-4016-831B-3DA39CA04268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B3A6-4B97-42F9-8548-2826886713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F9D2-3D7F-4016-831B-3DA39CA04268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B3A6-4B97-42F9-8548-2826886713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F9D2-3D7F-4016-831B-3DA39CA04268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B3A6-4B97-42F9-8548-2826886713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F9D2-3D7F-4016-831B-3DA39CA04268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B3A6-4B97-42F9-8548-2826886713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F9D2-3D7F-4016-831B-3DA39CA04268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B3A6-4B97-42F9-8548-2826886713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F9D2-3D7F-4016-831B-3DA39CA04268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B3A6-4B97-42F9-8548-2826886713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F9D2-3D7F-4016-831B-3DA39CA04268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36CB3A6-4B97-42F9-8548-2826886713C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B8DF9D2-3D7F-4016-831B-3DA39CA04268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6CB3A6-4B97-42F9-8548-2826886713CA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Asal Sayılar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486348"/>
          </a:xfrm>
        </p:spPr>
        <p:txBody>
          <a:bodyPr/>
          <a:lstStyle/>
          <a:p>
            <a:r>
              <a:rPr lang="tr-TR" dirty="0" smtClean="0"/>
              <a:t>Konu Anlatımı ve Sorular Bulunmaktadır .</a:t>
            </a:r>
          </a:p>
          <a:p>
            <a:r>
              <a:rPr lang="tr-TR" dirty="0" smtClean="0"/>
              <a:t>Başarılar…</a:t>
            </a: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000" b="0" i="0" u="sng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Arial" pitchFamily="34" charset="0"/>
              </a:rPr>
              <a:t> www.egitimhane.com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6</a:t>
            </a:r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4- 20</a:t>
            </a:r>
            <a:r>
              <a:rPr lang="tr-TR" dirty="0" smtClean="0"/>
              <a:t> ile </a:t>
            </a:r>
            <a:r>
              <a:rPr lang="tr-TR" b="1" dirty="0" smtClean="0"/>
              <a:t>30</a:t>
            </a:r>
            <a:r>
              <a:rPr lang="tr-TR" dirty="0" smtClean="0"/>
              <a:t> arasında kaç tane asal sayı </a:t>
            </a:r>
            <a:r>
              <a:rPr lang="tr-TR" b="1" dirty="0" smtClean="0"/>
              <a:t>vardır ?</a:t>
            </a:r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</a:t>
            </a:r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Asal sayıların kaç tanesi </a:t>
            </a:r>
            <a:r>
              <a:rPr lang="tr-TR" b="1" dirty="0" smtClean="0"/>
              <a:t>çift sayıdır ?</a:t>
            </a:r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</a:t>
            </a:r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İzlediğiniz İçin Teşekkürler .</a:t>
            </a:r>
          </a:p>
          <a:p>
            <a:endParaRPr lang="tr-TR" dirty="0" smtClean="0"/>
          </a:p>
          <a:p>
            <a:r>
              <a:rPr lang="tr-TR" dirty="0" smtClean="0"/>
              <a:t>Şimdi paylaşımım için ‘Teşekkür et’ butonuna basarsan çok teşekkür ederim.</a:t>
            </a:r>
          </a:p>
          <a:p>
            <a:endParaRPr lang="tr-TR" dirty="0" smtClean="0"/>
          </a:p>
          <a:p>
            <a:r>
              <a:rPr lang="tr-TR" dirty="0" smtClean="0"/>
              <a:t>Eksik veya hata görürseniz yorum kısmında belirtirseniz sevinirim.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HAZIRLAYAN:</a:t>
            </a:r>
            <a:r>
              <a:rPr lang="tr-TR" dirty="0" err="1" smtClean="0"/>
              <a:t>Eflin</a:t>
            </a:r>
            <a:r>
              <a:rPr lang="tr-TR" dirty="0" smtClean="0"/>
              <a:t>_35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ALINTI DEĞİLDİR!</a:t>
            </a:r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ASAL SAYI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pPr>
              <a:buNone/>
            </a:pPr>
            <a:r>
              <a:rPr lang="tr-TR" dirty="0" smtClean="0"/>
              <a:t>Doğal </a:t>
            </a:r>
            <a:r>
              <a:rPr lang="tr-TR" dirty="0"/>
              <a:t>sayıların iki doğal sayının çarpımı olarak yazılabileceğini çarpanlar ve katlar konusunda göstermiştik. Bunu bir örnekle hatırlayalım</a:t>
            </a:r>
            <a:r>
              <a:rPr lang="tr-TR" dirty="0" smtClean="0"/>
              <a:t>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r>
              <a:rPr lang="tr-TR" dirty="0"/>
              <a:t>1 . 1 = 1 olup, 1’in bir tek çarpanı vardır ve 1’dir.</a:t>
            </a:r>
          </a:p>
          <a:p>
            <a:r>
              <a:rPr lang="tr-TR" dirty="0"/>
              <a:t>1 . 2 = 2 ve 2 . 1 = 2 olup, 2’nin çarpanları 1 ve 2’dir.</a:t>
            </a:r>
          </a:p>
          <a:p>
            <a:r>
              <a:rPr lang="tr-TR" dirty="0"/>
              <a:t>1 . 12 = 12 ve 12 . 1 = 12</a:t>
            </a:r>
          </a:p>
          <a:p>
            <a:r>
              <a:rPr lang="tr-TR" dirty="0"/>
              <a:t>2 . 6 = 12 ve 6 . 2 = 12</a:t>
            </a:r>
          </a:p>
          <a:p>
            <a:r>
              <a:rPr lang="tr-TR" dirty="0"/>
              <a:t>3 . 4 = 12 ve 4 . 3 = 12 olup</a:t>
            </a:r>
          </a:p>
          <a:p>
            <a:r>
              <a:rPr lang="tr-TR" dirty="0"/>
              <a:t>12’nin çarpanları 1, 2, 3, 4, 6, 12’dir.</a:t>
            </a:r>
          </a:p>
          <a:p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tr-TR" b="1" dirty="0"/>
              <a:t>NOT:</a:t>
            </a:r>
            <a:r>
              <a:rPr lang="tr-TR" dirty="0"/>
              <a:t>        Sadece bir tek çarpanı olan sayı 1’dir.</a:t>
            </a:r>
          </a:p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r>
              <a:rPr lang="tr-TR" dirty="0"/>
              <a:t>Bazı sayıların ise sadece iki tane çarpanı vardır.</a:t>
            </a:r>
          </a:p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ÖRNEK:</a:t>
            </a:r>
            <a:r>
              <a:rPr lang="tr-TR" dirty="0"/>
              <a:t>   17=1.17              37=1.37 gibi</a:t>
            </a:r>
          </a:p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r>
              <a:rPr lang="tr-TR" dirty="0"/>
              <a:t>Çarpanları sadece 1 ve kendisi olan 1’den büyük doğal sayılara </a:t>
            </a:r>
            <a:r>
              <a:rPr lang="tr-TR" b="1" dirty="0"/>
              <a:t>asal sayı</a:t>
            </a:r>
            <a:r>
              <a:rPr lang="tr-TR" dirty="0"/>
              <a:t> denir. Yani iki tane çarpanı olan doğal sayılar asal sayıdır.</a:t>
            </a:r>
          </a:p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r>
              <a:rPr lang="tr-TR" dirty="0"/>
              <a:t>100’e kadar olan asal sayılar:</a:t>
            </a:r>
          </a:p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r>
              <a:rPr lang="tr-TR" dirty="0"/>
              <a:t>2, 3, 5, 7, 11, 13, 17, 19, 23, 29, 31, 37, 41, 43, 47, 53, 59, 61, 67, 71, 73, 79, 83, 89, 97</a:t>
            </a:r>
          </a:p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r>
              <a:rPr lang="tr-TR" b="1" dirty="0"/>
              <a:t>En küçük</a:t>
            </a:r>
            <a:r>
              <a:rPr lang="tr-TR" dirty="0"/>
              <a:t> asal sayı 2’dir.</a:t>
            </a:r>
          </a:p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Çift</a:t>
            </a:r>
            <a:r>
              <a:rPr lang="tr-TR" dirty="0"/>
              <a:t> olan asal sayı sadece 2’dir.</a:t>
            </a:r>
          </a:p>
          <a:p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b="1" dirty="0" err="1"/>
              <a:t>Goldbach’ın</a:t>
            </a:r>
            <a:r>
              <a:rPr lang="tr-TR" b="1" dirty="0"/>
              <a:t> İDDİASI</a:t>
            </a:r>
            <a:endParaRPr lang="tr-TR" dirty="0"/>
          </a:p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r>
              <a:rPr lang="tr-TR" dirty="0" err="1"/>
              <a:t>Goldbach’ın</a:t>
            </a:r>
            <a:r>
              <a:rPr lang="tr-TR" dirty="0"/>
              <a:t> (</a:t>
            </a:r>
            <a:r>
              <a:rPr lang="tr-TR" dirty="0" err="1"/>
              <a:t>Goldbah</a:t>
            </a:r>
            <a:r>
              <a:rPr lang="tr-TR" dirty="0"/>
              <a:t>) iddiasına göre 2’den büyük çift doğal sayılar iki asal sayının toplamı olarak yazılabilir.</a:t>
            </a:r>
          </a:p>
          <a:p>
            <a:r>
              <a:rPr lang="tr-TR" b="1" dirty="0"/>
              <a:t>Örnek:</a:t>
            </a:r>
            <a:r>
              <a:rPr lang="tr-TR" dirty="0"/>
              <a:t>     4 = 2 + 2              6 = 3 + 3</a:t>
            </a:r>
          </a:p>
          <a:p>
            <a:r>
              <a:rPr lang="tr-TR" dirty="0"/>
              <a:t>8 = 3 + 5              10 = 3 + 7 veya</a:t>
            </a:r>
          </a:p>
          <a:p>
            <a:r>
              <a:rPr lang="tr-TR" dirty="0"/>
              <a:t>10 = 5 + 5           12 = 5 + 7</a:t>
            </a:r>
          </a:p>
          <a:p>
            <a:r>
              <a:rPr lang="tr-TR" dirty="0"/>
              <a:t>14 = 3 + 11 veya 14 = 7 + 7</a:t>
            </a:r>
          </a:p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r>
              <a:rPr lang="tr-TR" dirty="0"/>
              <a:t>Aralarındaki fark 2 olan asal sayı çiftleri </a:t>
            </a:r>
            <a:r>
              <a:rPr lang="tr-TR" b="1" dirty="0"/>
              <a:t>ikiz asallar</a:t>
            </a:r>
            <a:r>
              <a:rPr lang="tr-TR" dirty="0"/>
              <a:t> olarak tanımlanmaktadır.</a:t>
            </a:r>
          </a:p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ÖRNEK:</a:t>
            </a:r>
            <a:r>
              <a:rPr lang="tr-TR" dirty="0"/>
              <a:t>   3 ile 5,       5 ile 7,       11 ile 13 gibi.</a:t>
            </a:r>
          </a:p>
          <a:p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SORULAR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1-</a:t>
            </a:r>
            <a:r>
              <a:rPr lang="tr-TR" dirty="0"/>
              <a:t>    Aşağıdaki sayılardan hangilerinin asal sayı olduğunu belirleyiniz.</a:t>
            </a:r>
          </a:p>
          <a:p>
            <a:r>
              <a:rPr lang="tr-TR" b="1" dirty="0"/>
              <a:t>a)</a:t>
            </a:r>
            <a:r>
              <a:rPr lang="tr-TR" dirty="0"/>
              <a:t> 17        </a:t>
            </a:r>
            <a:r>
              <a:rPr lang="tr-TR" b="1" dirty="0"/>
              <a:t>b)</a:t>
            </a:r>
            <a:r>
              <a:rPr lang="tr-TR" dirty="0"/>
              <a:t> 91          </a:t>
            </a:r>
            <a:r>
              <a:rPr lang="tr-TR" b="1" dirty="0"/>
              <a:t>c)</a:t>
            </a:r>
            <a:r>
              <a:rPr lang="tr-TR" dirty="0"/>
              <a:t> 59          </a:t>
            </a:r>
            <a:r>
              <a:rPr lang="tr-TR" b="1" dirty="0"/>
              <a:t>d)</a:t>
            </a:r>
            <a:r>
              <a:rPr lang="tr-TR" dirty="0"/>
              <a:t> 77          </a:t>
            </a:r>
            <a:r>
              <a:rPr lang="tr-TR" b="1" dirty="0"/>
              <a:t>e)</a:t>
            </a:r>
            <a:r>
              <a:rPr lang="tr-TR" dirty="0"/>
              <a:t> 101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  <a:p>
            <a:r>
              <a:rPr lang="tr-TR" b="1" dirty="0"/>
              <a:t>f)</a:t>
            </a:r>
            <a:r>
              <a:rPr lang="tr-TR" dirty="0"/>
              <a:t> 102       </a:t>
            </a:r>
            <a:r>
              <a:rPr lang="tr-TR" b="1" dirty="0"/>
              <a:t>g)</a:t>
            </a:r>
            <a:r>
              <a:rPr lang="tr-TR" dirty="0"/>
              <a:t> 105        </a:t>
            </a:r>
            <a:r>
              <a:rPr lang="tr-TR" b="1" dirty="0"/>
              <a:t>h)</a:t>
            </a:r>
            <a:r>
              <a:rPr lang="tr-TR" dirty="0"/>
              <a:t> 111        </a:t>
            </a:r>
            <a:r>
              <a:rPr lang="tr-TR" b="1" dirty="0"/>
              <a:t>ı)</a:t>
            </a:r>
            <a:r>
              <a:rPr lang="tr-TR" dirty="0"/>
              <a:t>201          </a:t>
            </a:r>
            <a:r>
              <a:rPr lang="tr-TR" b="1" dirty="0"/>
              <a:t>i)</a:t>
            </a:r>
            <a:r>
              <a:rPr lang="tr-TR" dirty="0"/>
              <a:t> </a:t>
            </a:r>
            <a:r>
              <a:rPr lang="tr-TR" dirty="0" smtClean="0"/>
              <a:t>307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1-</a:t>
            </a:r>
            <a:r>
              <a:rPr lang="tr-TR" dirty="0" smtClean="0"/>
              <a:t>    Aşağıdaki sayılardan hangilerinin asal sayı olduğunu belirleyiniz.</a:t>
            </a:r>
          </a:p>
          <a:p>
            <a:r>
              <a:rPr lang="tr-TR" b="1" dirty="0" smtClean="0"/>
              <a:t>a)</a:t>
            </a:r>
            <a:r>
              <a:rPr lang="tr-TR" dirty="0" smtClean="0"/>
              <a:t> 17        </a:t>
            </a:r>
            <a:r>
              <a:rPr lang="tr-TR" b="1" dirty="0" smtClean="0"/>
              <a:t>b)</a:t>
            </a:r>
            <a:r>
              <a:rPr lang="tr-TR" dirty="0" smtClean="0"/>
              <a:t> 91          </a:t>
            </a:r>
            <a:r>
              <a:rPr lang="tr-TR" b="1" dirty="0" smtClean="0"/>
              <a:t>c)</a:t>
            </a:r>
            <a:r>
              <a:rPr lang="tr-TR" dirty="0" smtClean="0"/>
              <a:t> 59          </a:t>
            </a:r>
            <a:r>
              <a:rPr lang="tr-TR" b="1" dirty="0" smtClean="0"/>
              <a:t>d)</a:t>
            </a:r>
            <a:r>
              <a:rPr lang="tr-TR" dirty="0" smtClean="0"/>
              <a:t> 77          </a:t>
            </a:r>
            <a:r>
              <a:rPr lang="tr-TR" b="1" dirty="0" smtClean="0"/>
              <a:t>e)</a:t>
            </a:r>
            <a:r>
              <a:rPr lang="tr-TR" dirty="0" smtClean="0"/>
              <a:t> 101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b="1" dirty="0" smtClean="0"/>
              <a:t>f)</a:t>
            </a:r>
            <a:r>
              <a:rPr lang="tr-TR" dirty="0" smtClean="0"/>
              <a:t> 102       </a:t>
            </a:r>
            <a:r>
              <a:rPr lang="tr-TR" b="1" dirty="0" smtClean="0"/>
              <a:t>g)</a:t>
            </a:r>
            <a:r>
              <a:rPr lang="tr-TR" dirty="0" smtClean="0"/>
              <a:t> 105        </a:t>
            </a:r>
            <a:r>
              <a:rPr lang="tr-TR" b="1" dirty="0" smtClean="0"/>
              <a:t>h)</a:t>
            </a:r>
            <a:r>
              <a:rPr lang="tr-TR" dirty="0" smtClean="0"/>
              <a:t> 111        </a:t>
            </a:r>
            <a:r>
              <a:rPr lang="tr-TR" b="1" dirty="0" smtClean="0"/>
              <a:t>ı)</a:t>
            </a:r>
            <a:r>
              <a:rPr lang="tr-TR" dirty="0" smtClean="0"/>
              <a:t>201          </a:t>
            </a:r>
            <a:r>
              <a:rPr lang="tr-TR" b="1" dirty="0" smtClean="0"/>
              <a:t>i)</a:t>
            </a:r>
            <a:r>
              <a:rPr lang="tr-TR" dirty="0" smtClean="0"/>
              <a:t> 307</a:t>
            </a:r>
            <a:endParaRPr lang="tr-TR" dirty="0"/>
          </a:p>
        </p:txBody>
      </p:sp>
      <p:sp>
        <p:nvSpPr>
          <p:cNvPr id="7" name="6 Oval"/>
          <p:cNvSpPr/>
          <p:nvPr/>
        </p:nvSpPr>
        <p:spPr>
          <a:xfrm>
            <a:off x="857224" y="2928934"/>
            <a:ext cx="21431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3571868" y="2857496"/>
            <a:ext cx="28575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6715140" y="2928934"/>
            <a:ext cx="21431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6500826" y="428625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2-    </a:t>
            </a:r>
            <a:r>
              <a:rPr lang="tr-TR" dirty="0" smtClean="0"/>
              <a:t>7’ye eşit veya 7’den büyük bütün tek sayıların 3 tane asal sayının toplamı şeklinde ifade edilebileceği belirtilmektedir. Buna göre, hangi 3 asal sayının toplamı 71’dir?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13,17 ve 41 sayıları asal sayıdır toplamları 71 e eşittir</a:t>
            </a:r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3- </a:t>
            </a:r>
            <a:r>
              <a:rPr lang="it-IT" b="1" dirty="0" smtClean="0"/>
              <a:t>2, 3, 4, 5, 7, 10, 15, 19, 20, 23</a:t>
            </a:r>
            <a:r>
              <a:rPr lang="it-IT" dirty="0" smtClean="0"/>
              <a:t> kaç tanesi</a:t>
            </a:r>
            <a:r>
              <a:rPr lang="it-IT" b="1" dirty="0" smtClean="0"/>
              <a:t> asal sayıdır ?</a:t>
            </a:r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</TotalTime>
  <Words>91</Words>
  <PresentationFormat>Ekran Gösterisi (4:3)</PresentationFormat>
  <Paragraphs>65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Akış</vt:lpstr>
      <vt:lpstr>Asal Sayılar </vt:lpstr>
      <vt:lpstr>ASAL SAYI </vt:lpstr>
      <vt:lpstr>Slayt 3</vt:lpstr>
      <vt:lpstr>Slayt 4</vt:lpstr>
      <vt:lpstr>SORULAR 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2020-11-20T14:34:52Z</dcterms:created>
  <dcterms:modified xsi:type="dcterms:W3CDTF">2020-11-21T07:40:37Z</dcterms:modified>
  <cp:category>https://www.sorubak.com</cp:category>
</cp:coreProperties>
</file>