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94660"/>
  </p:normalViewPr>
  <p:slideViewPr>
    <p:cSldViewPr>
      <p:cViewPr varScale="1">
        <p:scale>
          <a:sx n="101" d="100"/>
          <a:sy n="101" d="100"/>
        </p:scale>
        <p:origin x="44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D61DD8-4050-4E01-A52F-8A1A67C7BC69}" type="datetimeFigureOut">
              <a:rPr lang="tr-TR" smtClean="0"/>
              <a:pPr/>
              <a:t>28.04.2021</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EFAD99-2B54-4665-BA80-776ACDE2D817}" type="slidenum">
              <a:rPr lang="tr-TR" smtClean="0"/>
              <a:pPr/>
              <a:t>‹#›</a:t>
            </a:fld>
            <a:endParaRPr lang="tr-TR"/>
          </a:p>
        </p:txBody>
      </p:sp>
    </p:spTree>
    <p:extLst>
      <p:ext uri="{BB962C8B-B14F-4D97-AF65-F5344CB8AC3E}">
        <p14:creationId xmlns:p14="http://schemas.microsoft.com/office/powerpoint/2010/main" val="1920381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DEFAD99-2B54-4665-BA80-776ACDE2D817}" type="slidenum">
              <a:rPr lang="tr-TR" smtClean="0"/>
              <a:pPr/>
              <a:t>3</a:t>
            </a:fld>
            <a:endParaRPr lang="tr-TR"/>
          </a:p>
        </p:txBody>
      </p:sp>
    </p:spTree>
    <p:extLst>
      <p:ext uri="{BB962C8B-B14F-4D97-AF65-F5344CB8AC3E}">
        <p14:creationId xmlns:p14="http://schemas.microsoft.com/office/powerpoint/2010/main" val="965886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endParaRPr lang="en-US" dirty="0"/>
          </a:p>
        </p:txBody>
      </p:sp>
      <p:sp>
        <p:nvSpPr>
          <p:cNvPr id="4" name="Date Placeholder 3"/>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A42E535-DF72-468C-B051-16D3F953757A}"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a:t>Asıl başlık stili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A42E535-DF72-468C-B051-16D3F953757A}" type="slidenum">
              <a:rPr lang="tr-TR" smtClean="0"/>
              <a:pPr/>
              <a:t>‹#›</a:t>
            </a:fld>
            <a:endParaRPr lang="tr-TR"/>
          </a:p>
        </p:txBody>
      </p:sp>
      <p:sp>
        <p:nvSpPr>
          <p:cNvPr id="8" name="Title 7"/>
          <p:cNvSpPr>
            <a:spLocks noGrp="1"/>
          </p:cNvSpPr>
          <p:nvPr>
            <p:ph type="title"/>
          </p:nvPr>
        </p:nvSpPr>
        <p:spPr/>
        <p:txBody>
          <a:bodyPr/>
          <a:lstStyle/>
          <a:p>
            <a:r>
              <a:rPr lang="tr-TR"/>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A42E535-DF72-468C-B051-16D3F953757A}" type="slidenum">
              <a:rPr lang="tr-TR" smtClean="0"/>
              <a:pPr/>
              <a:t>‹#›</a:t>
            </a:fld>
            <a:endParaRPr lang="tr-TR"/>
          </a:p>
        </p:txBody>
      </p:sp>
      <p:sp>
        <p:nvSpPr>
          <p:cNvPr id="8" name="Title 7"/>
          <p:cNvSpPr>
            <a:spLocks noGrp="1"/>
          </p:cNvSpPr>
          <p:nvPr>
            <p:ph type="title"/>
          </p:nvPr>
        </p:nvSpPr>
        <p:spPr/>
        <p:txBody>
          <a:bodyPr/>
          <a:lstStyle/>
          <a:p>
            <a:r>
              <a:rPr lang="tr-TR"/>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A42E535-DF72-468C-B051-16D3F953757A}" type="slidenum">
              <a:rPr lang="tr-TR" smtClean="0"/>
              <a:pPr/>
              <a:t>‹#›</a:t>
            </a:fld>
            <a:endParaRPr lang="tr-TR"/>
          </a:p>
        </p:txBody>
      </p:sp>
      <p:sp>
        <p:nvSpPr>
          <p:cNvPr id="10" name="Title 9"/>
          <p:cNvSpPr>
            <a:spLocks noGrp="1"/>
          </p:cNvSpPr>
          <p:nvPr>
            <p:ph type="title"/>
          </p:nvPr>
        </p:nvSpPr>
        <p:spPr/>
        <p:txBody>
          <a:bodyPr/>
          <a:lstStyle/>
          <a:p>
            <a:r>
              <a:rPr lang="tr-TR"/>
              <a:t>Asıl başlık stili için tıklatın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A42E535-DF72-468C-B051-16D3F953757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30BD742A-DACC-4AA3-AC24-ED472702EA6B}" type="datetimeFigureOut">
              <a:rPr lang="tr-TR" smtClean="0"/>
              <a:pPr/>
              <a:t>28.04.2021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A42E535-DF72-468C-B051-16D3F953757A}"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a:t>Asıl başlık stili için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0BD742A-DACC-4AA3-AC24-ED472702EA6B}" type="datetimeFigureOut">
              <a:rPr lang="tr-TR" smtClean="0"/>
              <a:pPr/>
              <a:t>28.04.2021</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A42E535-DF72-468C-B051-16D3F953757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95536" y="5517232"/>
            <a:ext cx="7704856" cy="882119"/>
          </a:xfrm>
        </p:spPr>
        <p:txBody>
          <a:bodyPr>
            <a:noAutofit/>
          </a:bodyPr>
          <a:lstStyle/>
          <a:p>
            <a:r>
              <a:rPr lang="tr-TR" sz="2600" dirty="0"/>
              <a:t>*6.sınıf 5.ünite 6.konu </a:t>
            </a:r>
            <a:r>
              <a:rPr lang="tr-TR" sz="2600" dirty="0">
                <a:solidFill>
                  <a:srgbClr val="7030A0"/>
                </a:solidFill>
              </a:rPr>
              <a:t>Mesleğimi Seçiyorum</a:t>
            </a:r>
          </a:p>
        </p:txBody>
      </p:sp>
      <p:sp>
        <p:nvSpPr>
          <p:cNvPr id="2" name="Başlık 1"/>
          <p:cNvSpPr>
            <a:spLocks noGrp="1"/>
          </p:cNvSpPr>
          <p:nvPr>
            <p:ph type="ctrTitle"/>
          </p:nvPr>
        </p:nvSpPr>
        <p:spPr>
          <a:xfrm>
            <a:off x="539552" y="2564904"/>
            <a:ext cx="8064896" cy="1793167"/>
          </a:xfrm>
        </p:spPr>
        <p:txBody>
          <a:bodyPr/>
          <a:lstStyle/>
          <a:p>
            <a:pPr marL="182880" indent="0">
              <a:buNone/>
            </a:pPr>
            <a:r>
              <a:rPr lang="tr-TR" sz="6000" dirty="0"/>
              <a:t>Mesleğimi Seçiyorum</a:t>
            </a:r>
          </a:p>
        </p:txBody>
      </p:sp>
    </p:spTree>
    <p:extLst>
      <p:ext uri="{BB962C8B-B14F-4D97-AF65-F5344CB8AC3E}">
        <p14:creationId xmlns:p14="http://schemas.microsoft.com/office/powerpoint/2010/main" val="6988049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8520" y="260648"/>
            <a:ext cx="8702352" cy="1143000"/>
          </a:xfrm>
        </p:spPr>
        <p:txBody>
          <a:bodyPr/>
          <a:lstStyle/>
          <a:p>
            <a:pPr marL="0" indent="0">
              <a:buNone/>
            </a:pPr>
            <a:r>
              <a:rPr lang="tr-TR" dirty="0"/>
              <a:t>Meslek Seçiminin Aşamaları</a:t>
            </a:r>
          </a:p>
        </p:txBody>
      </p:sp>
      <p:sp>
        <p:nvSpPr>
          <p:cNvPr id="3" name="İçerik Yer Tutucusu 2"/>
          <p:cNvSpPr>
            <a:spLocks noGrp="1"/>
          </p:cNvSpPr>
          <p:nvPr>
            <p:ph sz="quarter" idx="13"/>
          </p:nvPr>
        </p:nvSpPr>
        <p:spPr>
          <a:xfrm>
            <a:off x="755576" y="1556792"/>
            <a:ext cx="6400800" cy="3474720"/>
          </a:xfrm>
        </p:spPr>
        <p:txBody>
          <a:bodyPr>
            <a:normAutofit/>
          </a:bodyPr>
          <a:lstStyle/>
          <a:p>
            <a:pPr marL="45720" indent="0">
              <a:buNone/>
            </a:pPr>
            <a:r>
              <a:rPr lang="tr-TR" sz="3200" dirty="0"/>
              <a:t>4-Seçtiği mesleğin eğitim süreci hakkında bilgi sahibi olması</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3385623"/>
            <a:ext cx="4198246" cy="2673102"/>
          </a:xfrm>
          <a:prstGeom prst="rect">
            <a:avLst/>
          </a:prstGeom>
          <a:ln/>
        </p:spPr>
        <p:style>
          <a:lnRef idx="0">
            <a:schemeClr val="accent2"/>
          </a:lnRef>
          <a:fillRef idx="3">
            <a:schemeClr val="accent2"/>
          </a:fillRef>
          <a:effectRef idx="3">
            <a:schemeClr val="accent2"/>
          </a:effectRef>
          <a:fontRef idx="minor">
            <a:schemeClr val="lt1"/>
          </a:fontRef>
        </p:style>
      </p:pic>
    </p:spTree>
    <p:extLst>
      <p:ext uri="{BB962C8B-B14F-4D97-AF65-F5344CB8AC3E}">
        <p14:creationId xmlns:p14="http://schemas.microsoft.com/office/powerpoint/2010/main" val="10116289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down)">
                                      <p:cBhvr>
                                        <p:cTn id="17" dur="580">
                                          <p:stCondLst>
                                            <p:cond delay="0"/>
                                          </p:stCondLst>
                                        </p:cTn>
                                        <p:tgtEl>
                                          <p:spTgt spid="5122"/>
                                        </p:tgtEl>
                                      </p:cBhvr>
                                    </p:animEffect>
                                    <p:anim calcmode="lin" valueType="num">
                                      <p:cBhvr>
                                        <p:cTn id="18" dur="1822" tmFilter="0,0; 0.14,0.36; 0.43,0.73; 0.71,0.91; 1.0,1.0">
                                          <p:stCondLst>
                                            <p:cond delay="0"/>
                                          </p:stCondLst>
                                        </p:cTn>
                                        <p:tgtEl>
                                          <p:spTgt spid="512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12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12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12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122"/>
                                        </p:tgtEl>
                                        <p:attrNameLst>
                                          <p:attrName>ppt_y</p:attrName>
                                        </p:attrNameLst>
                                      </p:cBhvr>
                                      <p:tavLst>
                                        <p:tav tm="0" fmla="#ppt_y-sin(pi*$)/81">
                                          <p:val>
                                            <p:fltVal val="0"/>
                                          </p:val>
                                        </p:tav>
                                        <p:tav tm="100000">
                                          <p:val>
                                            <p:fltVal val="1"/>
                                          </p:val>
                                        </p:tav>
                                      </p:tavLst>
                                    </p:anim>
                                    <p:animScale>
                                      <p:cBhvr>
                                        <p:cTn id="23" dur="26">
                                          <p:stCondLst>
                                            <p:cond delay="650"/>
                                          </p:stCondLst>
                                        </p:cTn>
                                        <p:tgtEl>
                                          <p:spTgt spid="5122"/>
                                        </p:tgtEl>
                                      </p:cBhvr>
                                      <p:to x="100000" y="60000"/>
                                    </p:animScale>
                                    <p:animScale>
                                      <p:cBhvr>
                                        <p:cTn id="24" dur="166" decel="50000">
                                          <p:stCondLst>
                                            <p:cond delay="676"/>
                                          </p:stCondLst>
                                        </p:cTn>
                                        <p:tgtEl>
                                          <p:spTgt spid="5122"/>
                                        </p:tgtEl>
                                      </p:cBhvr>
                                      <p:to x="100000" y="100000"/>
                                    </p:animScale>
                                    <p:animScale>
                                      <p:cBhvr>
                                        <p:cTn id="25" dur="26">
                                          <p:stCondLst>
                                            <p:cond delay="1312"/>
                                          </p:stCondLst>
                                        </p:cTn>
                                        <p:tgtEl>
                                          <p:spTgt spid="5122"/>
                                        </p:tgtEl>
                                      </p:cBhvr>
                                      <p:to x="100000" y="80000"/>
                                    </p:animScale>
                                    <p:animScale>
                                      <p:cBhvr>
                                        <p:cTn id="26" dur="166" decel="50000">
                                          <p:stCondLst>
                                            <p:cond delay="1338"/>
                                          </p:stCondLst>
                                        </p:cTn>
                                        <p:tgtEl>
                                          <p:spTgt spid="5122"/>
                                        </p:tgtEl>
                                      </p:cBhvr>
                                      <p:to x="100000" y="100000"/>
                                    </p:animScale>
                                    <p:animScale>
                                      <p:cBhvr>
                                        <p:cTn id="27" dur="26">
                                          <p:stCondLst>
                                            <p:cond delay="1642"/>
                                          </p:stCondLst>
                                        </p:cTn>
                                        <p:tgtEl>
                                          <p:spTgt spid="5122"/>
                                        </p:tgtEl>
                                      </p:cBhvr>
                                      <p:to x="100000" y="90000"/>
                                    </p:animScale>
                                    <p:animScale>
                                      <p:cBhvr>
                                        <p:cTn id="28" dur="166" decel="50000">
                                          <p:stCondLst>
                                            <p:cond delay="1668"/>
                                          </p:stCondLst>
                                        </p:cTn>
                                        <p:tgtEl>
                                          <p:spTgt spid="5122"/>
                                        </p:tgtEl>
                                      </p:cBhvr>
                                      <p:to x="100000" y="100000"/>
                                    </p:animScale>
                                    <p:animScale>
                                      <p:cBhvr>
                                        <p:cTn id="29" dur="26">
                                          <p:stCondLst>
                                            <p:cond delay="1808"/>
                                          </p:stCondLst>
                                        </p:cTn>
                                        <p:tgtEl>
                                          <p:spTgt spid="5122"/>
                                        </p:tgtEl>
                                      </p:cBhvr>
                                      <p:to x="100000" y="95000"/>
                                    </p:animScale>
                                    <p:animScale>
                                      <p:cBhvr>
                                        <p:cTn id="30" dur="166" decel="50000">
                                          <p:stCondLst>
                                            <p:cond delay="1834"/>
                                          </p:stCondLst>
                                        </p:cTn>
                                        <p:tgtEl>
                                          <p:spTgt spid="51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971600" y="3212976"/>
            <a:ext cx="5976664" cy="2970664"/>
          </a:xfrm>
        </p:spPr>
        <p:txBody>
          <a:bodyPr/>
          <a:lstStyle/>
          <a:p>
            <a:r>
              <a:rPr lang="tr-TR" dirty="0"/>
              <a:t>Hazırlayan: Zümra Yazıcı </a:t>
            </a:r>
          </a:p>
        </p:txBody>
      </p:sp>
      <p:sp>
        <p:nvSpPr>
          <p:cNvPr id="5" name="Dikdörtgen 4"/>
          <p:cNvSpPr/>
          <p:nvPr/>
        </p:nvSpPr>
        <p:spPr>
          <a:xfrm>
            <a:off x="323528" y="692696"/>
            <a:ext cx="8479470" cy="1754326"/>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Beni dinlediğiniz için teşekkürler </a:t>
            </a:r>
            <a:r>
              <a:rPr lang="tr-T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:&gt;</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43055" y="2708920"/>
            <a:ext cx="3081333" cy="3704766"/>
          </a:xfrm>
          <a:prstGeom prst="rect">
            <a:avLst/>
          </a:prstGeom>
          <a:ln/>
        </p:spPr>
        <p:style>
          <a:lnRef idx="0">
            <a:schemeClr val="dk1"/>
          </a:lnRef>
          <a:fillRef idx="3">
            <a:schemeClr val="dk1"/>
          </a:fillRef>
          <a:effectRef idx="3">
            <a:schemeClr val="dk1"/>
          </a:effectRef>
          <a:fontRef idx="minor">
            <a:schemeClr val="lt1"/>
          </a:fontRef>
        </p:style>
      </p:pic>
    </p:spTree>
    <p:extLst>
      <p:ext uri="{BB962C8B-B14F-4D97-AF65-F5344CB8AC3E}">
        <p14:creationId xmlns:p14="http://schemas.microsoft.com/office/powerpoint/2010/main" val="15533236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down)">
                                      <p:cBhvr>
                                        <p:cTn id="18" dur="580">
                                          <p:stCondLst>
                                            <p:cond delay="0"/>
                                          </p:stCondLst>
                                        </p:cTn>
                                        <p:tgtEl>
                                          <p:spTgt spid="1026"/>
                                        </p:tgtEl>
                                      </p:cBhvr>
                                    </p:animEffect>
                                    <p:anim calcmode="lin" valueType="num">
                                      <p:cBhvr>
                                        <p:cTn id="19"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4" dur="26">
                                          <p:stCondLst>
                                            <p:cond delay="650"/>
                                          </p:stCondLst>
                                        </p:cTn>
                                        <p:tgtEl>
                                          <p:spTgt spid="1026"/>
                                        </p:tgtEl>
                                      </p:cBhvr>
                                      <p:to x="100000" y="60000"/>
                                    </p:animScale>
                                    <p:animScale>
                                      <p:cBhvr>
                                        <p:cTn id="25" dur="166" decel="50000">
                                          <p:stCondLst>
                                            <p:cond delay="676"/>
                                          </p:stCondLst>
                                        </p:cTn>
                                        <p:tgtEl>
                                          <p:spTgt spid="1026"/>
                                        </p:tgtEl>
                                      </p:cBhvr>
                                      <p:to x="100000" y="100000"/>
                                    </p:animScale>
                                    <p:animScale>
                                      <p:cBhvr>
                                        <p:cTn id="26" dur="26">
                                          <p:stCondLst>
                                            <p:cond delay="1312"/>
                                          </p:stCondLst>
                                        </p:cTn>
                                        <p:tgtEl>
                                          <p:spTgt spid="1026"/>
                                        </p:tgtEl>
                                      </p:cBhvr>
                                      <p:to x="100000" y="80000"/>
                                    </p:animScale>
                                    <p:animScale>
                                      <p:cBhvr>
                                        <p:cTn id="27" dur="166" decel="50000">
                                          <p:stCondLst>
                                            <p:cond delay="1338"/>
                                          </p:stCondLst>
                                        </p:cTn>
                                        <p:tgtEl>
                                          <p:spTgt spid="1026"/>
                                        </p:tgtEl>
                                      </p:cBhvr>
                                      <p:to x="100000" y="100000"/>
                                    </p:animScale>
                                    <p:animScale>
                                      <p:cBhvr>
                                        <p:cTn id="28" dur="26">
                                          <p:stCondLst>
                                            <p:cond delay="1642"/>
                                          </p:stCondLst>
                                        </p:cTn>
                                        <p:tgtEl>
                                          <p:spTgt spid="1026"/>
                                        </p:tgtEl>
                                      </p:cBhvr>
                                      <p:to x="100000" y="90000"/>
                                    </p:animScale>
                                    <p:animScale>
                                      <p:cBhvr>
                                        <p:cTn id="29" dur="166" decel="50000">
                                          <p:stCondLst>
                                            <p:cond delay="1668"/>
                                          </p:stCondLst>
                                        </p:cTn>
                                        <p:tgtEl>
                                          <p:spTgt spid="1026"/>
                                        </p:tgtEl>
                                      </p:cBhvr>
                                      <p:to x="100000" y="100000"/>
                                    </p:animScale>
                                    <p:animScale>
                                      <p:cBhvr>
                                        <p:cTn id="30" dur="26">
                                          <p:stCondLst>
                                            <p:cond delay="1808"/>
                                          </p:stCondLst>
                                        </p:cTn>
                                        <p:tgtEl>
                                          <p:spTgt spid="1026"/>
                                        </p:tgtEl>
                                      </p:cBhvr>
                                      <p:to x="100000" y="95000"/>
                                    </p:animScale>
                                    <p:animScale>
                                      <p:cBhvr>
                                        <p:cTn id="31"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046784" y="188640"/>
            <a:ext cx="5360383" cy="1143000"/>
          </a:xfrm>
        </p:spPr>
        <p:txBody>
          <a:bodyPr/>
          <a:lstStyle/>
          <a:p>
            <a:pPr marL="0" indent="0">
              <a:buNone/>
            </a:pPr>
            <a:r>
              <a:rPr lang="tr-TR" sz="4000" dirty="0"/>
              <a:t>Mesleğimi Seçiyorum</a:t>
            </a:r>
          </a:p>
        </p:txBody>
      </p:sp>
      <p:sp>
        <p:nvSpPr>
          <p:cNvPr id="3" name="İçerik Yer Tutucusu 2"/>
          <p:cNvSpPr>
            <a:spLocks noGrp="1"/>
          </p:cNvSpPr>
          <p:nvPr>
            <p:ph sz="quarter" idx="13"/>
          </p:nvPr>
        </p:nvSpPr>
        <p:spPr>
          <a:xfrm>
            <a:off x="755576" y="1459601"/>
            <a:ext cx="7344816" cy="3816424"/>
          </a:xfrm>
        </p:spPr>
        <p:txBody>
          <a:bodyPr>
            <a:normAutofit/>
          </a:bodyPr>
          <a:lstStyle/>
          <a:p>
            <a:r>
              <a:rPr lang="tr-TR" dirty="0">
                <a:solidFill>
                  <a:schemeClr val="tx1"/>
                </a:solidFill>
              </a:rPr>
              <a:t>İnsanların geçimlerini sağlamak için sürekli olarak yaptıkları işe</a:t>
            </a:r>
            <a:r>
              <a:rPr lang="tr-TR" dirty="0"/>
              <a:t> </a:t>
            </a:r>
            <a:r>
              <a:rPr lang="tr-TR" dirty="0">
                <a:solidFill>
                  <a:srgbClr val="FF0000"/>
                </a:solidFill>
              </a:rPr>
              <a:t>meslek</a:t>
            </a:r>
            <a:r>
              <a:rPr lang="tr-TR" dirty="0"/>
              <a:t> </a:t>
            </a:r>
            <a:r>
              <a:rPr lang="tr-TR" dirty="0">
                <a:solidFill>
                  <a:schemeClr val="tx1"/>
                </a:solidFill>
              </a:rPr>
              <a:t>adı verilir. Bireyler </a:t>
            </a:r>
            <a:r>
              <a:rPr lang="tr-TR" dirty="0">
                <a:solidFill>
                  <a:srgbClr val="FF0000"/>
                </a:solidFill>
              </a:rPr>
              <a:t>ilgi</a:t>
            </a:r>
            <a:r>
              <a:rPr lang="tr-TR" dirty="0">
                <a:solidFill>
                  <a:schemeClr val="tx1">
                    <a:lumMod val="95000"/>
                    <a:lumOff val="5000"/>
                  </a:schemeClr>
                </a:solidFill>
              </a:rPr>
              <a:t>, </a:t>
            </a:r>
            <a:r>
              <a:rPr lang="tr-TR" dirty="0">
                <a:solidFill>
                  <a:srgbClr val="FF0000"/>
                </a:solidFill>
              </a:rPr>
              <a:t>istek </a:t>
            </a:r>
            <a:r>
              <a:rPr lang="tr-TR" dirty="0">
                <a:solidFill>
                  <a:schemeClr val="tx1">
                    <a:lumMod val="95000"/>
                    <a:lumOff val="5000"/>
                  </a:schemeClr>
                </a:solidFill>
              </a:rPr>
              <a:t>ve </a:t>
            </a:r>
            <a:r>
              <a:rPr lang="tr-TR" dirty="0">
                <a:solidFill>
                  <a:srgbClr val="FF0000"/>
                </a:solidFill>
              </a:rPr>
              <a:t>becerilerine</a:t>
            </a:r>
            <a:r>
              <a:rPr lang="tr-TR" dirty="0">
                <a:solidFill>
                  <a:schemeClr val="tx1"/>
                </a:solidFill>
              </a:rPr>
              <a:t> göre kendilerine bir meslek seçerler. İnsanlar, çeşitli meslekler arasından en iyi </a:t>
            </a:r>
            <a:r>
              <a:rPr lang="tr-TR" dirty="0" err="1">
                <a:solidFill>
                  <a:schemeClr val="tx1"/>
                </a:solidFill>
              </a:rPr>
              <a:t>yapabi-leceklerini</a:t>
            </a:r>
            <a:r>
              <a:rPr lang="tr-TR" dirty="0">
                <a:solidFill>
                  <a:schemeClr val="tx1"/>
                </a:solidFill>
              </a:rPr>
              <a:t> düşündükleri mesleğe yönelmelidir. Kendine uygun olan mesleği seçen birey, </a:t>
            </a:r>
            <a:r>
              <a:rPr lang="tr-TR" dirty="0">
                <a:solidFill>
                  <a:srgbClr val="FF0000"/>
                </a:solidFill>
              </a:rPr>
              <a:t>işini severek yapar</a:t>
            </a:r>
            <a:r>
              <a:rPr lang="tr-TR" dirty="0">
                <a:solidFill>
                  <a:schemeClr val="tx1"/>
                </a:solidFill>
              </a:rPr>
              <a:t>, </a:t>
            </a:r>
            <a:r>
              <a:rPr lang="tr-TR" dirty="0">
                <a:solidFill>
                  <a:srgbClr val="FF0000"/>
                </a:solidFill>
              </a:rPr>
              <a:t>mesleğinde ilerler </a:t>
            </a:r>
            <a:r>
              <a:rPr lang="tr-TR" dirty="0">
                <a:solidFill>
                  <a:schemeClr val="tx1"/>
                </a:solidFill>
              </a:rPr>
              <a:t>ve</a:t>
            </a:r>
            <a:r>
              <a:rPr lang="tr-TR" dirty="0">
                <a:solidFill>
                  <a:srgbClr val="FF0000"/>
                </a:solidFill>
              </a:rPr>
              <a:t> işini yaparken daha üretken olur.</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4365104"/>
            <a:ext cx="4752528" cy="1872208"/>
          </a:xfrm>
          <a:prstGeom prst="rect">
            <a:avLst/>
          </a:prstGeom>
          <a:ln/>
        </p:spPr>
        <p:style>
          <a:lnRef idx="1">
            <a:schemeClr val="accent1"/>
          </a:lnRef>
          <a:fillRef idx="2">
            <a:schemeClr val="accent1"/>
          </a:fillRef>
          <a:effectRef idx="1">
            <a:schemeClr val="accent1"/>
          </a:effectRef>
          <a:fontRef idx="minor">
            <a:schemeClr val="dk1"/>
          </a:fontRef>
        </p:style>
      </p:pic>
    </p:spTree>
    <p:extLst>
      <p:ext uri="{BB962C8B-B14F-4D97-AF65-F5344CB8AC3E}">
        <p14:creationId xmlns:p14="http://schemas.microsoft.com/office/powerpoint/2010/main" val="378104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H="1">
            <a:off x="1655462" y="5184531"/>
            <a:ext cx="3672408" cy="1080120"/>
          </a:xfrm>
        </p:spPr>
        <p:txBody>
          <a:bodyPr/>
          <a:lstStyle/>
          <a:p>
            <a:pPr marL="0" indent="0">
              <a:buNone/>
            </a:pPr>
            <a:r>
              <a:rPr lang="tr-TR" sz="4000" dirty="0"/>
              <a:t>                                      </a:t>
            </a:r>
          </a:p>
        </p:txBody>
      </p:sp>
      <p:cxnSp>
        <p:nvCxnSpPr>
          <p:cNvPr id="5" name="Düz Bağlayıcı 4"/>
          <p:cNvCxnSpPr/>
          <p:nvPr/>
        </p:nvCxnSpPr>
        <p:spPr>
          <a:xfrm>
            <a:off x="4211960" y="6379871"/>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3275856" y="6379871"/>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122868" y="652388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6084168" y="2474706"/>
            <a:ext cx="1055250" cy="9542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a:off x="6372200" y="3982144"/>
            <a:ext cx="936104"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flipV="1">
            <a:off x="5004048" y="1859722"/>
            <a:ext cx="1080120" cy="12092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Düz Bağlayıcı 21"/>
          <p:cNvCxnSpPr>
            <a:endCxn id="44" idx="0"/>
          </p:cNvCxnSpPr>
          <p:nvPr/>
        </p:nvCxnSpPr>
        <p:spPr>
          <a:xfrm>
            <a:off x="5237832" y="4326745"/>
            <a:ext cx="823010" cy="1119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Düz Bağlayıcı 29"/>
          <p:cNvCxnSpPr/>
          <p:nvPr/>
        </p:nvCxnSpPr>
        <p:spPr>
          <a:xfrm flipH="1" flipV="1">
            <a:off x="3275856" y="1988840"/>
            <a:ext cx="1007898" cy="1080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Düz Bağlayıcı 31"/>
          <p:cNvCxnSpPr/>
          <p:nvPr/>
        </p:nvCxnSpPr>
        <p:spPr>
          <a:xfrm flipH="1">
            <a:off x="3491666" y="4326745"/>
            <a:ext cx="792088" cy="1119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Düz Bağlayıcı 33"/>
          <p:cNvCxnSpPr/>
          <p:nvPr/>
        </p:nvCxnSpPr>
        <p:spPr>
          <a:xfrm flipH="1">
            <a:off x="2189594" y="3847520"/>
            <a:ext cx="792088"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Düz Bağlayıcı 35"/>
          <p:cNvCxnSpPr/>
          <p:nvPr/>
        </p:nvCxnSpPr>
        <p:spPr>
          <a:xfrm flipH="1" flipV="1">
            <a:off x="2051720" y="2564904"/>
            <a:ext cx="792088" cy="748636"/>
          </a:xfrm>
          <a:prstGeom prst="line">
            <a:avLst/>
          </a:prstGeom>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2572116" y="2939222"/>
            <a:ext cx="3962827" cy="1548171"/>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tx1">
                    <a:lumMod val="95000"/>
                    <a:lumOff val="5000"/>
                  </a:schemeClr>
                </a:solidFill>
              </a:rPr>
              <a:t>Meslek Seçimi</a:t>
            </a:r>
          </a:p>
        </p:txBody>
      </p:sp>
      <p:sp>
        <p:nvSpPr>
          <p:cNvPr id="38" name="Yuvarlatılmış Dikdörtgen 37"/>
          <p:cNvSpPr/>
          <p:nvPr/>
        </p:nvSpPr>
        <p:spPr>
          <a:xfrm>
            <a:off x="184154" y="2177922"/>
            <a:ext cx="2319469" cy="1102465"/>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Ailenin Ekonomik Durumu</a:t>
            </a:r>
          </a:p>
        </p:txBody>
      </p:sp>
      <p:sp>
        <p:nvSpPr>
          <p:cNvPr id="39" name="Yuvarlatılmış Dikdörtgen 38"/>
          <p:cNvSpPr/>
          <p:nvPr/>
        </p:nvSpPr>
        <p:spPr>
          <a:xfrm>
            <a:off x="6722583" y="2208589"/>
            <a:ext cx="2238311" cy="11049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Toplumda Mesleğe Olan Talep</a:t>
            </a:r>
          </a:p>
        </p:txBody>
      </p:sp>
      <p:sp>
        <p:nvSpPr>
          <p:cNvPr id="40" name="Yuvarlatılmış Dikdörtgen 39"/>
          <p:cNvSpPr/>
          <p:nvPr/>
        </p:nvSpPr>
        <p:spPr>
          <a:xfrm>
            <a:off x="1882191" y="1016474"/>
            <a:ext cx="2238311" cy="1104951"/>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Fiziksel Özellikler</a:t>
            </a:r>
          </a:p>
        </p:txBody>
      </p:sp>
      <p:sp>
        <p:nvSpPr>
          <p:cNvPr id="41" name="Yuvarlatılmış Dikdörtgen 40"/>
          <p:cNvSpPr/>
          <p:nvPr/>
        </p:nvSpPr>
        <p:spPr>
          <a:xfrm>
            <a:off x="4820996" y="1016474"/>
            <a:ext cx="2238311" cy="1104951"/>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İlgi ve Yetenekler</a:t>
            </a:r>
          </a:p>
        </p:txBody>
      </p:sp>
      <p:sp>
        <p:nvSpPr>
          <p:cNvPr id="42" name="Yuvarlatılmış Dikdörtgen 41"/>
          <p:cNvSpPr/>
          <p:nvPr/>
        </p:nvSpPr>
        <p:spPr>
          <a:xfrm>
            <a:off x="202037" y="4207560"/>
            <a:ext cx="2319469" cy="1102465"/>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Ailenin Beklentisi</a:t>
            </a:r>
          </a:p>
        </p:txBody>
      </p:sp>
      <p:sp>
        <p:nvSpPr>
          <p:cNvPr id="43" name="Yuvarlatılmış Dikdörtgen 42"/>
          <p:cNvSpPr/>
          <p:nvPr/>
        </p:nvSpPr>
        <p:spPr>
          <a:xfrm>
            <a:off x="1738603" y="5446590"/>
            <a:ext cx="2319469" cy="10891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Ülkenin Ekonomik Durumu</a:t>
            </a:r>
          </a:p>
        </p:txBody>
      </p:sp>
      <p:sp>
        <p:nvSpPr>
          <p:cNvPr id="44" name="Yuvarlatılmış Dikdörtgen 43"/>
          <p:cNvSpPr/>
          <p:nvPr/>
        </p:nvSpPr>
        <p:spPr>
          <a:xfrm>
            <a:off x="4901107" y="5446590"/>
            <a:ext cx="2319469" cy="1102465"/>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İstek ve Hayaller</a:t>
            </a:r>
          </a:p>
        </p:txBody>
      </p:sp>
      <p:sp>
        <p:nvSpPr>
          <p:cNvPr id="45" name="Yuvarlatılmış Dikdörtgen 44"/>
          <p:cNvSpPr/>
          <p:nvPr/>
        </p:nvSpPr>
        <p:spPr>
          <a:xfrm>
            <a:off x="6641425" y="4236747"/>
            <a:ext cx="2319469" cy="1102465"/>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Akraba ve Arkadaşların Etkisi</a:t>
            </a:r>
          </a:p>
        </p:txBody>
      </p:sp>
      <p:sp>
        <p:nvSpPr>
          <p:cNvPr id="61" name="Dikdörtgen 60"/>
          <p:cNvSpPr/>
          <p:nvPr/>
        </p:nvSpPr>
        <p:spPr>
          <a:xfrm>
            <a:off x="1314740" y="279508"/>
            <a:ext cx="7200800" cy="553998"/>
          </a:xfrm>
          <a:prstGeom prst="rect">
            <a:avLst/>
          </a:prstGeom>
        </p:spPr>
        <p:txBody>
          <a:bodyPr wrap="square">
            <a:spAutoFit/>
          </a:bodyPr>
          <a:lstStyle/>
          <a:p>
            <a:r>
              <a:rPr lang="tr-TR" sz="3000" b="1" dirty="0">
                <a:gradFill>
                  <a:gsLst>
                    <a:gs pos="0">
                      <a:prstClr val="black"/>
                    </a:gs>
                    <a:gs pos="40000">
                      <a:prstClr val="black">
                        <a:lumMod val="75000"/>
                        <a:lumOff val="25000"/>
                      </a:prstClr>
                    </a:gs>
                    <a:gs pos="100000">
                      <a:srgbClr val="212745">
                        <a:alpha val="65000"/>
                      </a:srgbClr>
                    </a:gs>
                  </a:gsLst>
                  <a:lin ang="5400000" scaled="0"/>
                </a:gradFill>
                <a:effectLst>
                  <a:reflection blurRad="6350" stA="55000" endA="300" endPos="45500" dir="5400000" sy="-100000" algn="bl" rotWithShape="0"/>
                </a:effectLst>
                <a:ea typeface="+mj-ea"/>
                <a:cs typeface="+mj-cs"/>
              </a:rPr>
              <a:t>Meslek seçiminde etkili olan faktörler</a:t>
            </a:r>
            <a:endParaRPr lang="tr-TR" sz="3000" dirty="0"/>
          </a:p>
        </p:txBody>
      </p:sp>
    </p:spTree>
    <p:extLst>
      <p:ext uri="{BB962C8B-B14F-4D97-AF65-F5344CB8AC3E}">
        <p14:creationId xmlns:p14="http://schemas.microsoft.com/office/powerpoint/2010/main" val="35210672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circle(in)">
                                      <p:cBhvr>
                                        <p:cTn id="7" dur="20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randombar(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80">
                                          <p:stCondLst>
                                            <p:cond delay="0"/>
                                          </p:stCondLst>
                                        </p:cTn>
                                        <p:tgtEl>
                                          <p:spTgt spid="40"/>
                                        </p:tgtEl>
                                      </p:cBhvr>
                                    </p:animEffect>
                                    <p:anim calcmode="lin" valueType="num">
                                      <p:cBhvr>
                                        <p:cTn id="24"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29" dur="26">
                                          <p:stCondLst>
                                            <p:cond delay="650"/>
                                          </p:stCondLst>
                                        </p:cTn>
                                        <p:tgtEl>
                                          <p:spTgt spid="40"/>
                                        </p:tgtEl>
                                      </p:cBhvr>
                                      <p:to x="100000" y="60000"/>
                                    </p:animScale>
                                    <p:animScale>
                                      <p:cBhvr>
                                        <p:cTn id="30" dur="166" decel="50000">
                                          <p:stCondLst>
                                            <p:cond delay="676"/>
                                          </p:stCondLst>
                                        </p:cTn>
                                        <p:tgtEl>
                                          <p:spTgt spid="40"/>
                                        </p:tgtEl>
                                      </p:cBhvr>
                                      <p:to x="100000" y="100000"/>
                                    </p:animScale>
                                    <p:animScale>
                                      <p:cBhvr>
                                        <p:cTn id="31" dur="26">
                                          <p:stCondLst>
                                            <p:cond delay="1312"/>
                                          </p:stCondLst>
                                        </p:cTn>
                                        <p:tgtEl>
                                          <p:spTgt spid="40"/>
                                        </p:tgtEl>
                                      </p:cBhvr>
                                      <p:to x="100000" y="80000"/>
                                    </p:animScale>
                                    <p:animScale>
                                      <p:cBhvr>
                                        <p:cTn id="32" dur="166" decel="50000">
                                          <p:stCondLst>
                                            <p:cond delay="1338"/>
                                          </p:stCondLst>
                                        </p:cTn>
                                        <p:tgtEl>
                                          <p:spTgt spid="40"/>
                                        </p:tgtEl>
                                      </p:cBhvr>
                                      <p:to x="100000" y="100000"/>
                                    </p:animScale>
                                    <p:animScale>
                                      <p:cBhvr>
                                        <p:cTn id="33" dur="26">
                                          <p:stCondLst>
                                            <p:cond delay="1642"/>
                                          </p:stCondLst>
                                        </p:cTn>
                                        <p:tgtEl>
                                          <p:spTgt spid="40"/>
                                        </p:tgtEl>
                                      </p:cBhvr>
                                      <p:to x="100000" y="90000"/>
                                    </p:animScale>
                                    <p:animScale>
                                      <p:cBhvr>
                                        <p:cTn id="34" dur="166" decel="50000">
                                          <p:stCondLst>
                                            <p:cond delay="1668"/>
                                          </p:stCondLst>
                                        </p:cTn>
                                        <p:tgtEl>
                                          <p:spTgt spid="40"/>
                                        </p:tgtEl>
                                      </p:cBhvr>
                                      <p:to x="100000" y="100000"/>
                                    </p:animScale>
                                    <p:animScale>
                                      <p:cBhvr>
                                        <p:cTn id="35" dur="26">
                                          <p:stCondLst>
                                            <p:cond delay="1808"/>
                                          </p:stCondLst>
                                        </p:cTn>
                                        <p:tgtEl>
                                          <p:spTgt spid="40"/>
                                        </p:tgtEl>
                                      </p:cBhvr>
                                      <p:to x="100000" y="95000"/>
                                    </p:animScale>
                                    <p:animScale>
                                      <p:cBhvr>
                                        <p:cTn id="36" dur="166" decel="50000">
                                          <p:stCondLst>
                                            <p:cond delay="1834"/>
                                          </p:stCondLst>
                                        </p:cTn>
                                        <p:tgtEl>
                                          <p:spTgt spid="40"/>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80">
                                          <p:stCondLst>
                                            <p:cond delay="0"/>
                                          </p:stCondLst>
                                        </p:cTn>
                                        <p:tgtEl>
                                          <p:spTgt spid="41"/>
                                        </p:tgtEl>
                                      </p:cBhvr>
                                    </p:animEffect>
                                    <p:anim calcmode="lin" valueType="num">
                                      <p:cBhvr>
                                        <p:cTn id="48"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53" dur="26">
                                          <p:stCondLst>
                                            <p:cond delay="650"/>
                                          </p:stCondLst>
                                        </p:cTn>
                                        <p:tgtEl>
                                          <p:spTgt spid="41"/>
                                        </p:tgtEl>
                                      </p:cBhvr>
                                      <p:to x="100000" y="60000"/>
                                    </p:animScale>
                                    <p:animScale>
                                      <p:cBhvr>
                                        <p:cTn id="54" dur="166" decel="50000">
                                          <p:stCondLst>
                                            <p:cond delay="676"/>
                                          </p:stCondLst>
                                        </p:cTn>
                                        <p:tgtEl>
                                          <p:spTgt spid="41"/>
                                        </p:tgtEl>
                                      </p:cBhvr>
                                      <p:to x="100000" y="100000"/>
                                    </p:animScale>
                                    <p:animScale>
                                      <p:cBhvr>
                                        <p:cTn id="55" dur="26">
                                          <p:stCondLst>
                                            <p:cond delay="1312"/>
                                          </p:stCondLst>
                                        </p:cTn>
                                        <p:tgtEl>
                                          <p:spTgt spid="41"/>
                                        </p:tgtEl>
                                      </p:cBhvr>
                                      <p:to x="100000" y="80000"/>
                                    </p:animScale>
                                    <p:animScale>
                                      <p:cBhvr>
                                        <p:cTn id="56" dur="166" decel="50000">
                                          <p:stCondLst>
                                            <p:cond delay="1338"/>
                                          </p:stCondLst>
                                        </p:cTn>
                                        <p:tgtEl>
                                          <p:spTgt spid="41"/>
                                        </p:tgtEl>
                                      </p:cBhvr>
                                      <p:to x="100000" y="100000"/>
                                    </p:animScale>
                                    <p:animScale>
                                      <p:cBhvr>
                                        <p:cTn id="57" dur="26">
                                          <p:stCondLst>
                                            <p:cond delay="1642"/>
                                          </p:stCondLst>
                                        </p:cTn>
                                        <p:tgtEl>
                                          <p:spTgt spid="41"/>
                                        </p:tgtEl>
                                      </p:cBhvr>
                                      <p:to x="100000" y="90000"/>
                                    </p:animScale>
                                    <p:animScale>
                                      <p:cBhvr>
                                        <p:cTn id="58" dur="166" decel="50000">
                                          <p:stCondLst>
                                            <p:cond delay="1668"/>
                                          </p:stCondLst>
                                        </p:cTn>
                                        <p:tgtEl>
                                          <p:spTgt spid="41"/>
                                        </p:tgtEl>
                                      </p:cBhvr>
                                      <p:to x="100000" y="100000"/>
                                    </p:animScale>
                                    <p:animScale>
                                      <p:cBhvr>
                                        <p:cTn id="59" dur="26">
                                          <p:stCondLst>
                                            <p:cond delay="1808"/>
                                          </p:stCondLst>
                                        </p:cTn>
                                        <p:tgtEl>
                                          <p:spTgt spid="41"/>
                                        </p:tgtEl>
                                      </p:cBhvr>
                                      <p:to x="100000" y="95000"/>
                                    </p:animScale>
                                    <p:animScale>
                                      <p:cBhvr>
                                        <p:cTn id="60" dur="166" decel="50000">
                                          <p:stCondLst>
                                            <p:cond delay="1834"/>
                                          </p:stCondLst>
                                        </p:cTn>
                                        <p:tgtEl>
                                          <p:spTgt spid="41"/>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down)">
                                      <p:cBhvr>
                                        <p:cTn id="71" dur="580">
                                          <p:stCondLst>
                                            <p:cond delay="0"/>
                                          </p:stCondLst>
                                        </p:cTn>
                                        <p:tgtEl>
                                          <p:spTgt spid="39"/>
                                        </p:tgtEl>
                                      </p:cBhvr>
                                    </p:animEffect>
                                    <p:anim calcmode="lin" valueType="num">
                                      <p:cBhvr>
                                        <p:cTn id="72"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77" dur="26">
                                          <p:stCondLst>
                                            <p:cond delay="650"/>
                                          </p:stCondLst>
                                        </p:cTn>
                                        <p:tgtEl>
                                          <p:spTgt spid="39"/>
                                        </p:tgtEl>
                                      </p:cBhvr>
                                      <p:to x="100000" y="60000"/>
                                    </p:animScale>
                                    <p:animScale>
                                      <p:cBhvr>
                                        <p:cTn id="78" dur="166" decel="50000">
                                          <p:stCondLst>
                                            <p:cond delay="676"/>
                                          </p:stCondLst>
                                        </p:cTn>
                                        <p:tgtEl>
                                          <p:spTgt spid="39"/>
                                        </p:tgtEl>
                                      </p:cBhvr>
                                      <p:to x="100000" y="100000"/>
                                    </p:animScale>
                                    <p:animScale>
                                      <p:cBhvr>
                                        <p:cTn id="79" dur="26">
                                          <p:stCondLst>
                                            <p:cond delay="1312"/>
                                          </p:stCondLst>
                                        </p:cTn>
                                        <p:tgtEl>
                                          <p:spTgt spid="39"/>
                                        </p:tgtEl>
                                      </p:cBhvr>
                                      <p:to x="100000" y="80000"/>
                                    </p:animScale>
                                    <p:animScale>
                                      <p:cBhvr>
                                        <p:cTn id="80" dur="166" decel="50000">
                                          <p:stCondLst>
                                            <p:cond delay="1338"/>
                                          </p:stCondLst>
                                        </p:cTn>
                                        <p:tgtEl>
                                          <p:spTgt spid="39"/>
                                        </p:tgtEl>
                                      </p:cBhvr>
                                      <p:to x="100000" y="100000"/>
                                    </p:animScale>
                                    <p:animScale>
                                      <p:cBhvr>
                                        <p:cTn id="81" dur="26">
                                          <p:stCondLst>
                                            <p:cond delay="1642"/>
                                          </p:stCondLst>
                                        </p:cTn>
                                        <p:tgtEl>
                                          <p:spTgt spid="39"/>
                                        </p:tgtEl>
                                      </p:cBhvr>
                                      <p:to x="100000" y="90000"/>
                                    </p:animScale>
                                    <p:animScale>
                                      <p:cBhvr>
                                        <p:cTn id="82" dur="166" decel="50000">
                                          <p:stCondLst>
                                            <p:cond delay="1668"/>
                                          </p:stCondLst>
                                        </p:cTn>
                                        <p:tgtEl>
                                          <p:spTgt spid="39"/>
                                        </p:tgtEl>
                                      </p:cBhvr>
                                      <p:to x="100000" y="100000"/>
                                    </p:animScale>
                                    <p:animScale>
                                      <p:cBhvr>
                                        <p:cTn id="83" dur="26">
                                          <p:stCondLst>
                                            <p:cond delay="1808"/>
                                          </p:stCondLst>
                                        </p:cTn>
                                        <p:tgtEl>
                                          <p:spTgt spid="39"/>
                                        </p:tgtEl>
                                      </p:cBhvr>
                                      <p:to x="100000" y="95000"/>
                                    </p:animScale>
                                    <p:animScale>
                                      <p:cBhvr>
                                        <p:cTn id="84" dur="166" decel="50000">
                                          <p:stCondLst>
                                            <p:cond delay="1834"/>
                                          </p:stCondLst>
                                        </p:cTn>
                                        <p:tgtEl>
                                          <p:spTgt spid="39"/>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down)">
                                      <p:cBhvr>
                                        <p:cTn id="95" dur="580">
                                          <p:stCondLst>
                                            <p:cond delay="0"/>
                                          </p:stCondLst>
                                        </p:cTn>
                                        <p:tgtEl>
                                          <p:spTgt spid="45"/>
                                        </p:tgtEl>
                                      </p:cBhvr>
                                    </p:animEffect>
                                    <p:anim calcmode="lin" valueType="num">
                                      <p:cBhvr>
                                        <p:cTn id="96"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101" dur="26">
                                          <p:stCondLst>
                                            <p:cond delay="650"/>
                                          </p:stCondLst>
                                        </p:cTn>
                                        <p:tgtEl>
                                          <p:spTgt spid="45"/>
                                        </p:tgtEl>
                                      </p:cBhvr>
                                      <p:to x="100000" y="60000"/>
                                    </p:animScale>
                                    <p:animScale>
                                      <p:cBhvr>
                                        <p:cTn id="102" dur="166" decel="50000">
                                          <p:stCondLst>
                                            <p:cond delay="676"/>
                                          </p:stCondLst>
                                        </p:cTn>
                                        <p:tgtEl>
                                          <p:spTgt spid="45"/>
                                        </p:tgtEl>
                                      </p:cBhvr>
                                      <p:to x="100000" y="100000"/>
                                    </p:animScale>
                                    <p:animScale>
                                      <p:cBhvr>
                                        <p:cTn id="103" dur="26">
                                          <p:stCondLst>
                                            <p:cond delay="1312"/>
                                          </p:stCondLst>
                                        </p:cTn>
                                        <p:tgtEl>
                                          <p:spTgt spid="45"/>
                                        </p:tgtEl>
                                      </p:cBhvr>
                                      <p:to x="100000" y="80000"/>
                                    </p:animScale>
                                    <p:animScale>
                                      <p:cBhvr>
                                        <p:cTn id="104" dur="166" decel="50000">
                                          <p:stCondLst>
                                            <p:cond delay="1338"/>
                                          </p:stCondLst>
                                        </p:cTn>
                                        <p:tgtEl>
                                          <p:spTgt spid="45"/>
                                        </p:tgtEl>
                                      </p:cBhvr>
                                      <p:to x="100000" y="100000"/>
                                    </p:animScale>
                                    <p:animScale>
                                      <p:cBhvr>
                                        <p:cTn id="105" dur="26">
                                          <p:stCondLst>
                                            <p:cond delay="1642"/>
                                          </p:stCondLst>
                                        </p:cTn>
                                        <p:tgtEl>
                                          <p:spTgt spid="45"/>
                                        </p:tgtEl>
                                      </p:cBhvr>
                                      <p:to x="100000" y="90000"/>
                                    </p:animScale>
                                    <p:animScale>
                                      <p:cBhvr>
                                        <p:cTn id="106" dur="166" decel="50000">
                                          <p:stCondLst>
                                            <p:cond delay="1668"/>
                                          </p:stCondLst>
                                        </p:cTn>
                                        <p:tgtEl>
                                          <p:spTgt spid="45"/>
                                        </p:tgtEl>
                                      </p:cBhvr>
                                      <p:to x="100000" y="100000"/>
                                    </p:animScale>
                                    <p:animScale>
                                      <p:cBhvr>
                                        <p:cTn id="107" dur="26">
                                          <p:stCondLst>
                                            <p:cond delay="1808"/>
                                          </p:stCondLst>
                                        </p:cTn>
                                        <p:tgtEl>
                                          <p:spTgt spid="45"/>
                                        </p:tgtEl>
                                      </p:cBhvr>
                                      <p:to x="100000" y="95000"/>
                                    </p:animScale>
                                    <p:animScale>
                                      <p:cBhvr>
                                        <p:cTn id="108" dur="166" decel="50000">
                                          <p:stCondLst>
                                            <p:cond delay="1834"/>
                                          </p:stCondLst>
                                        </p:cTn>
                                        <p:tgtEl>
                                          <p:spTgt spid="45"/>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nodeType="click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additive="base">
                                        <p:cTn id="113" dur="500" fill="hold"/>
                                        <p:tgtEl>
                                          <p:spTgt spid="22"/>
                                        </p:tgtEl>
                                        <p:attrNameLst>
                                          <p:attrName>ppt_x</p:attrName>
                                        </p:attrNameLst>
                                      </p:cBhvr>
                                      <p:tavLst>
                                        <p:tav tm="0">
                                          <p:val>
                                            <p:strVal val="#ppt_x"/>
                                          </p:val>
                                        </p:tav>
                                        <p:tav tm="100000">
                                          <p:val>
                                            <p:strVal val="#ppt_x"/>
                                          </p:val>
                                        </p:tav>
                                      </p:tavLst>
                                    </p:anim>
                                    <p:anim calcmode="lin" valueType="num">
                                      <p:cBhvr additive="base">
                                        <p:cTn id="1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6" presetClass="entr" presetSubtype="0" fill="hold" grpId="0" nodeType="clickEffect">
                                  <p:stCondLst>
                                    <p:cond delay="0"/>
                                  </p:stCondLst>
                                  <p:childTnLst>
                                    <p:set>
                                      <p:cBhvr>
                                        <p:cTn id="118" dur="1" fill="hold">
                                          <p:stCondLst>
                                            <p:cond delay="0"/>
                                          </p:stCondLst>
                                        </p:cTn>
                                        <p:tgtEl>
                                          <p:spTgt spid="44"/>
                                        </p:tgtEl>
                                        <p:attrNameLst>
                                          <p:attrName>style.visibility</p:attrName>
                                        </p:attrNameLst>
                                      </p:cBhvr>
                                      <p:to>
                                        <p:strVal val="visible"/>
                                      </p:to>
                                    </p:set>
                                    <p:animEffect transition="in" filter="wipe(down)">
                                      <p:cBhvr>
                                        <p:cTn id="119" dur="580">
                                          <p:stCondLst>
                                            <p:cond delay="0"/>
                                          </p:stCondLst>
                                        </p:cTn>
                                        <p:tgtEl>
                                          <p:spTgt spid="44"/>
                                        </p:tgtEl>
                                      </p:cBhvr>
                                    </p:animEffect>
                                    <p:anim calcmode="lin" valueType="num">
                                      <p:cBhvr>
                                        <p:cTn id="120"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125" dur="26">
                                          <p:stCondLst>
                                            <p:cond delay="650"/>
                                          </p:stCondLst>
                                        </p:cTn>
                                        <p:tgtEl>
                                          <p:spTgt spid="44"/>
                                        </p:tgtEl>
                                      </p:cBhvr>
                                      <p:to x="100000" y="60000"/>
                                    </p:animScale>
                                    <p:animScale>
                                      <p:cBhvr>
                                        <p:cTn id="126" dur="166" decel="50000">
                                          <p:stCondLst>
                                            <p:cond delay="676"/>
                                          </p:stCondLst>
                                        </p:cTn>
                                        <p:tgtEl>
                                          <p:spTgt spid="44"/>
                                        </p:tgtEl>
                                      </p:cBhvr>
                                      <p:to x="100000" y="100000"/>
                                    </p:animScale>
                                    <p:animScale>
                                      <p:cBhvr>
                                        <p:cTn id="127" dur="26">
                                          <p:stCondLst>
                                            <p:cond delay="1312"/>
                                          </p:stCondLst>
                                        </p:cTn>
                                        <p:tgtEl>
                                          <p:spTgt spid="44"/>
                                        </p:tgtEl>
                                      </p:cBhvr>
                                      <p:to x="100000" y="80000"/>
                                    </p:animScale>
                                    <p:animScale>
                                      <p:cBhvr>
                                        <p:cTn id="128" dur="166" decel="50000">
                                          <p:stCondLst>
                                            <p:cond delay="1338"/>
                                          </p:stCondLst>
                                        </p:cTn>
                                        <p:tgtEl>
                                          <p:spTgt spid="44"/>
                                        </p:tgtEl>
                                      </p:cBhvr>
                                      <p:to x="100000" y="100000"/>
                                    </p:animScale>
                                    <p:animScale>
                                      <p:cBhvr>
                                        <p:cTn id="129" dur="26">
                                          <p:stCondLst>
                                            <p:cond delay="1642"/>
                                          </p:stCondLst>
                                        </p:cTn>
                                        <p:tgtEl>
                                          <p:spTgt spid="44"/>
                                        </p:tgtEl>
                                      </p:cBhvr>
                                      <p:to x="100000" y="90000"/>
                                    </p:animScale>
                                    <p:animScale>
                                      <p:cBhvr>
                                        <p:cTn id="130" dur="166" decel="50000">
                                          <p:stCondLst>
                                            <p:cond delay="1668"/>
                                          </p:stCondLst>
                                        </p:cTn>
                                        <p:tgtEl>
                                          <p:spTgt spid="44"/>
                                        </p:tgtEl>
                                      </p:cBhvr>
                                      <p:to x="100000" y="100000"/>
                                    </p:animScale>
                                    <p:animScale>
                                      <p:cBhvr>
                                        <p:cTn id="131" dur="26">
                                          <p:stCondLst>
                                            <p:cond delay="1808"/>
                                          </p:stCondLst>
                                        </p:cTn>
                                        <p:tgtEl>
                                          <p:spTgt spid="44"/>
                                        </p:tgtEl>
                                      </p:cBhvr>
                                      <p:to x="100000" y="95000"/>
                                    </p:animScale>
                                    <p:animScale>
                                      <p:cBhvr>
                                        <p:cTn id="132" dur="166" decel="50000">
                                          <p:stCondLst>
                                            <p:cond delay="1834"/>
                                          </p:stCondLst>
                                        </p:cTn>
                                        <p:tgtEl>
                                          <p:spTgt spid="44"/>
                                        </p:tgtEl>
                                      </p:cBhvr>
                                      <p:to x="100000" y="100000"/>
                                    </p:animScale>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nodeType="clickEffect">
                                  <p:stCondLst>
                                    <p:cond delay="0"/>
                                  </p:stCondLst>
                                  <p:childTnLst>
                                    <p:set>
                                      <p:cBhvr>
                                        <p:cTn id="136" dur="1" fill="hold">
                                          <p:stCondLst>
                                            <p:cond delay="0"/>
                                          </p:stCondLst>
                                        </p:cTn>
                                        <p:tgtEl>
                                          <p:spTgt spid="32"/>
                                        </p:tgtEl>
                                        <p:attrNameLst>
                                          <p:attrName>style.visibility</p:attrName>
                                        </p:attrNameLst>
                                      </p:cBhvr>
                                      <p:to>
                                        <p:strVal val="visible"/>
                                      </p:to>
                                    </p:set>
                                    <p:anim calcmode="lin" valueType="num">
                                      <p:cBhvr additive="base">
                                        <p:cTn id="137" dur="500" fill="hold"/>
                                        <p:tgtEl>
                                          <p:spTgt spid="32"/>
                                        </p:tgtEl>
                                        <p:attrNameLst>
                                          <p:attrName>ppt_x</p:attrName>
                                        </p:attrNameLst>
                                      </p:cBhvr>
                                      <p:tavLst>
                                        <p:tav tm="0">
                                          <p:val>
                                            <p:strVal val="#ppt_x"/>
                                          </p:val>
                                        </p:tav>
                                        <p:tav tm="100000">
                                          <p:val>
                                            <p:strVal val="#ppt_x"/>
                                          </p:val>
                                        </p:tav>
                                      </p:tavLst>
                                    </p:anim>
                                    <p:anim calcmode="lin" valueType="num">
                                      <p:cBhvr additive="base">
                                        <p:cTn id="13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6" presetClass="entr" presetSubtype="0" fill="hold" grpId="0" nodeType="clickEffect">
                                  <p:stCondLst>
                                    <p:cond delay="0"/>
                                  </p:stCondLst>
                                  <p:childTnLst>
                                    <p:set>
                                      <p:cBhvr>
                                        <p:cTn id="142" dur="1" fill="hold">
                                          <p:stCondLst>
                                            <p:cond delay="0"/>
                                          </p:stCondLst>
                                        </p:cTn>
                                        <p:tgtEl>
                                          <p:spTgt spid="43"/>
                                        </p:tgtEl>
                                        <p:attrNameLst>
                                          <p:attrName>style.visibility</p:attrName>
                                        </p:attrNameLst>
                                      </p:cBhvr>
                                      <p:to>
                                        <p:strVal val="visible"/>
                                      </p:to>
                                    </p:set>
                                    <p:animEffect transition="in" filter="wipe(down)">
                                      <p:cBhvr>
                                        <p:cTn id="143" dur="580">
                                          <p:stCondLst>
                                            <p:cond delay="0"/>
                                          </p:stCondLst>
                                        </p:cTn>
                                        <p:tgtEl>
                                          <p:spTgt spid="43"/>
                                        </p:tgtEl>
                                      </p:cBhvr>
                                    </p:animEffect>
                                    <p:anim calcmode="lin" valueType="num">
                                      <p:cBhvr>
                                        <p:cTn id="144"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45"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46"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147"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148"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149" dur="26">
                                          <p:stCondLst>
                                            <p:cond delay="650"/>
                                          </p:stCondLst>
                                        </p:cTn>
                                        <p:tgtEl>
                                          <p:spTgt spid="43"/>
                                        </p:tgtEl>
                                      </p:cBhvr>
                                      <p:to x="100000" y="60000"/>
                                    </p:animScale>
                                    <p:animScale>
                                      <p:cBhvr>
                                        <p:cTn id="150" dur="166" decel="50000">
                                          <p:stCondLst>
                                            <p:cond delay="676"/>
                                          </p:stCondLst>
                                        </p:cTn>
                                        <p:tgtEl>
                                          <p:spTgt spid="43"/>
                                        </p:tgtEl>
                                      </p:cBhvr>
                                      <p:to x="100000" y="100000"/>
                                    </p:animScale>
                                    <p:animScale>
                                      <p:cBhvr>
                                        <p:cTn id="151" dur="26">
                                          <p:stCondLst>
                                            <p:cond delay="1312"/>
                                          </p:stCondLst>
                                        </p:cTn>
                                        <p:tgtEl>
                                          <p:spTgt spid="43"/>
                                        </p:tgtEl>
                                      </p:cBhvr>
                                      <p:to x="100000" y="80000"/>
                                    </p:animScale>
                                    <p:animScale>
                                      <p:cBhvr>
                                        <p:cTn id="152" dur="166" decel="50000">
                                          <p:stCondLst>
                                            <p:cond delay="1338"/>
                                          </p:stCondLst>
                                        </p:cTn>
                                        <p:tgtEl>
                                          <p:spTgt spid="43"/>
                                        </p:tgtEl>
                                      </p:cBhvr>
                                      <p:to x="100000" y="100000"/>
                                    </p:animScale>
                                    <p:animScale>
                                      <p:cBhvr>
                                        <p:cTn id="153" dur="26">
                                          <p:stCondLst>
                                            <p:cond delay="1642"/>
                                          </p:stCondLst>
                                        </p:cTn>
                                        <p:tgtEl>
                                          <p:spTgt spid="43"/>
                                        </p:tgtEl>
                                      </p:cBhvr>
                                      <p:to x="100000" y="90000"/>
                                    </p:animScale>
                                    <p:animScale>
                                      <p:cBhvr>
                                        <p:cTn id="154" dur="166" decel="50000">
                                          <p:stCondLst>
                                            <p:cond delay="1668"/>
                                          </p:stCondLst>
                                        </p:cTn>
                                        <p:tgtEl>
                                          <p:spTgt spid="43"/>
                                        </p:tgtEl>
                                      </p:cBhvr>
                                      <p:to x="100000" y="100000"/>
                                    </p:animScale>
                                    <p:animScale>
                                      <p:cBhvr>
                                        <p:cTn id="155" dur="26">
                                          <p:stCondLst>
                                            <p:cond delay="1808"/>
                                          </p:stCondLst>
                                        </p:cTn>
                                        <p:tgtEl>
                                          <p:spTgt spid="43"/>
                                        </p:tgtEl>
                                      </p:cBhvr>
                                      <p:to x="100000" y="95000"/>
                                    </p:animScale>
                                    <p:animScale>
                                      <p:cBhvr>
                                        <p:cTn id="156" dur="166" decel="50000">
                                          <p:stCondLst>
                                            <p:cond delay="1834"/>
                                          </p:stCondLst>
                                        </p:cTn>
                                        <p:tgtEl>
                                          <p:spTgt spid="43"/>
                                        </p:tgtEl>
                                      </p:cBhvr>
                                      <p:to x="100000" y="100000"/>
                                    </p:animScale>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nodeType="click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fill="hold"/>
                                        <p:tgtEl>
                                          <p:spTgt spid="34"/>
                                        </p:tgtEl>
                                        <p:attrNameLst>
                                          <p:attrName>ppt_x</p:attrName>
                                        </p:attrNameLst>
                                      </p:cBhvr>
                                      <p:tavLst>
                                        <p:tav tm="0">
                                          <p:val>
                                            <p:strVal val="#ppt_x"/>
                                          </p:val>
                                        </p:tav>
                                        <p:tav tm="100000">
                                          <p:val>
                                            <p:strVal val="#ppt_x"/>
                                          </p:val>
                                        </p:tav>
                                      </p:tavLst>
                                    </p:anim>
                                    <p:anim calcmode="lin" valueType="num">
                                      <p:cBhvr additive="base">
                                        <p:cTn id="16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6" presetClass="entr" presetSubtype="0" fill="hold" grpId="0" nodeType="clickEffect">
                                  <p:stCondLst>
                                    <p:cond delay="0"/>
                                  </p:stCondLst>
                                  <p:childTnLst>
                                    <p:set>
                                      <p:cBhvr>
                                        <p:cTn id="166" dur="1" fill="hold">
                                          <p:stCondLst>
                                            <p:cond delay="0"/>
                                          </p:stCondLst>
                                        </p:cTn>
                                        <p:tgtEl>
                                          <p:spTgt spid="42"/>
                                        </p:tgtEl>
                                        <p:attrNameLst>
                                          <p:attrName>style.visibility</p:attrName>
                                        </p:attrNameLst>
                                      </p:cBhvr>
                                      <p:to>
                                        <p:strVal val="visible"/>
                                      </p:to>
                                    </p:set>
                                    <p:animEffect transition="in" filter="wipe(down)">
                                      <p:cBhvr>
                                        <p:cTn id="167" dur="580">
                                          <p:stCondLst>
                                            <p:cond delay="0"/>
                                          </p:stCondLst>
                                        </p:cTn>
                                        <p:tgtEl>
                                          <p:spTgt spid="42"/>
                                        </p:tgtEl>
                                      </p:cBhvr>
                                    </p:animEffect>
                                    <p:anim calcmode="lin" valueType="num">
                                      <p:cBhvr>
                                        <p:cTn id="168"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173" dur="26">
                                          <p:stCondLst>
                                            <p:cond delay="650"/>
                                          </p:stCondLst>
                                        </p:cTn>
                                        <p:tgtEl>
                                          <p:spTgt spid="42"/>
                                        </p:tgtEl>
                                      </p:cBhvr>
                                      <p:to x="100000" y="60000"/>
                                    </p:animScale>
                                    <p:animScale>
                                      <p:cBhvr>
                                        <p:cTn id="174" dur="166" decel="50000">
                                          <p:stCondLst>
                                            <p:cond delay="676"/>
                                          </p:stCondLst>
                                        </p:cTn>
                                        <p:tgtEl>
                                          <p:spTgt spid="42"/>
                                        </p:tgtEl>
                                      </p:cBhvr>
                                      <p:to x="100000" y="100000"/>
                                    </p:animScale>
                                    <p:animScale>
                                      <p:cBhvr>
                                        <p:cTn id="175" dur="26">
                                          <p:stCondLst>
                                            <p:cond delay="1312"/>
                                          </p:stCondLst>
                                        </p:cTn>
                                        <p:tgtEl>
                                          <p:spTgt spid="42"/>
                                        </p:tgtEl>
                                      </p:cBhvr>
                                      <p:to x="100000" y="80000"/>
                                    </p:animScale>
                                    <p:animScale>
                                      <p:cBhvr>
                                        <p:cTn id="176" dur="166" decel="50000">
                                          <p:stCondLst>
                                            <p:cond delay="1338"/>
                                          </p:stCondLst>
                                        </p:cTn>
                                        <p:tgtEl>
                                          <p:spTgt spid="42"/>
                                        </p:tgtEl>
                                      </p:cBhvr>
                                      <p:to x="100000" y="100000"/>
                                    </p:animScale>
                                    <p:animScale>
                                      <p:cBhvr>
                                        <p:cTn id="177" dur="26">
                                          <p:stCondLst>
                                            <p:cond delay="1642"/>
                                          </p:stCondLst>
                                        </p:cTn>
                                        <p:tgtEl>
                                          <p:spTgt spid="42"/>
                                        </p:tgtEl>
                                      </p:cBhvr>
                                      <p:to x="100000" y="90000"/>
                                    </p:animScale>
                                    <p:animScale>
                                      <p:cBhvr>
                                        <p:cTn id="178" dur="166" decel="50000">
                                          <p:stCondLst>
                                            <p:cond delay="1668"/>
                                          </p:stCondLst>
                                        </p:cTn>
                                        <p:tgtEl>
                                          <p:spTgt spid="42"/>
                                        </p:tgtEl>
                                      </p:cBhvr>
                                      <p:to x="100000" y="100000"/>
                                    </p:animScale>
                                    <p:animScale>
                                      <p:cBhvr>
                                        <p:cTn id="179" dur="26">
                                          <p:stCondLst>
                                            <p:cond delay="1808"/>
                                          </p:stCondLst>
                                        </p:cTn>
                                        <p:tgtEl>
                                          <p:spTgt spid="42"/>
                                        </p:tgtEl>
                                      </p:cBhvr>
                                      <p:to x="100000" y="95000"/>
                                    </p:animScale>
                                    <p:animScale>
                                      <p:cBhvr>
                                        <p:cTn id="180" dur="166" decel="50000">
                                          <p:stCondLst>
                                            <p:cond delay="1834"/>
                                          </p:stCondLst>
                                        </p:cTn>
                                        <p:tgtEl>
                                          <p:spTgt spid="42"/>
                                        </p:tgtEl>
                                      </p:cBhvr>
                                      <p:to x="100000" y="100000"/>
                                    </p:animScale>
                                  </p:childTnLst>
                                </p:cTn>
                              </p:par>
                            </p:childTnLst>
                          </p:cTn>
                        </p:par>
                      </p:childTnLst>
                    </p:cTn>
                  </p:par>
                  <p:par>
                    <p:cTn id="181" fill="hold">
                      <p:stCondLst>
                        <p:cond delay="indefinite"/>
                      </p:stCondLst>
                      <p:childTnLst>
                        <p:par>
                          <p:cTn id="182" fill="hold">
                            <p:stCondLst>
                              <p:cond delay="0"/>
                            </p:stCondLst>
                            <p:childTnLst>
                              <p:par>
                                <p:cTn id="183" presetID="2" presetClass="entr" presetSubtype="4" fill="hold" nodeType="clickEffect">
                                  <p:stCondLst>
                                    <p:cond delay="0"/>
                                  </p:stCondLst>
                                  <p:childTnLst>
                                    <p:set>
                                      <p:cBhvr>
                                        <p:cTn id="184" dur="1" fill="hold">
                                          <p:stCondLst>
                                            <p:cond delay="0"/>
                                          </p:stCondLst>
                                        </p:cTn>
                                        <p:tgtEl>
                                          <p:spTgt spid="36"/>
                                        </p:tgtEl>
                                        <p:attrNameLst>
                                          <p:attrName>style.visibility</p:attrName>
                                        </p:attrNameLst>
                                      </p:cBhvr>
                                      <p:to>
                                        <p:strVal val="visible"/>
                                      </p:to>
                                    </p:set>
                                    <p:anim calcmode="lin" valueType="num">
                                      <p:cBhvr additive="base">
                                        <p:cTn id="185" dur="500" fill="hold"/>
                                        <p:tgtEl>
                                          <p:spTgt spid="36"/>
                                        </p:tgtEl>
                                        <p:attrNameLst>
                                          <p:attrName>ppt_x</p:attrName>
                                        </p:attrNameLst>
                                      </p:cBhvr>
                                      <p:tavLst>
                                        <p:tav tm="0">
                                          <p:val>
                                            <p:strVal val="#ppt_x"/>
                                          </p:val>
                                        </p:tav>
                                        <p:tav tm="100000">
                                          <p:val>
                                            <p:strVal val="#ppt_x"/>
                                          </p:val>
                                        </p:tav>
                                      </p:tavLst>
                                    </p:anim>
                                    <p:anim calcmode="lin" valueType="num">
                                      <p:cBhvr additive="base">
                                        <p:cTn id="18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26" presetClass="entr" presetSubtype="0" fill="hold" grpId="0" nodeType="clickEffect">
                                  <p:stCondLst>
                                    <p:cond delay="0"/>
                                  </p:stCondLst>
                                  <p:childTnLst>
                                    <p:set>
                                      <p:cBhvr>
                                        <p:cTn id="190" dur="1" fill="hold">
                                          <p:stCondLst>
                                            <p:cond delay="0"/>
                                          </p:stCondLst>
                                        </p:cTn>
                                        <p:tgtEl>
                                          <p:spTgt spid="38"/>
                                        </p:tgtEl>
                                        <p:attrNameLst>
                                          <p:attrName>style.visibility</p:attrName>
                                        </p:attrNameLst>
                                      </p:cBhvr>
                                      <p:to>
                                        <p:strVal val="visible"/>
                                      </p:to>
                                    </p:set>
                                    <p:animEffect transition="in" filter="wipe(down)">
                                      <p:cBhvr>
                                        <p:cTn id="191" dur="580">
                                          <p:stCondLst>
                                            <p:cond delay="0"/>
                                          </p:stCondLst>
                                        </p:cTn>
                                        <p:tgtEl>
                                          <p:spTgt spid="38"/>
                                        </p:tgtEl>
                                      </p:cBhvr>
                                    </p:animEffect>
                                    <p:anim calcmode="lin" valueType="num">
                                      <p:cBhvr>
                                        <p:cTn id="192"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93"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94"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95"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96"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97" dur="26">
                                          <p:stCondLst>
                                            <p:cond delay="650"/>
                                          </p:stCondLst>
                                        </p:cTn>
                                        <p:tgtEl>
                                          <p:spTgt spid="38"/>
                                        </p:tgtEl>
                                      </p:cBhvr>
                                      <p:to x="100000" y="60000"/>
                                    </p:animScale>
                                    <p:animScale>
                                      <p:cBhvr>
                                        <p:cTn id="198" dur="166" decel="50000">
                                          <p:stCondLst>
                                            <p:cond delay="676"/>
                                          </p:stCondLst>
                                        </p:cTn>
                                        <p:tgtEl>
                                          <p:spTgt spid="38"/>
                                        </p:tgtEl>
                                      </p:cBhvr>
                                      <p:to x="100000" y="100000"/>
                                    </p:animScale>
                                    <p:animScale>
                                      <p:cBhvr>
                                        <p:cTn id="199" dur="26">
                                          <p:stCondLst>
                                            <p:cond delay="1312"/>
                                          </p:stCondLst>
                                        </p:cTn>
                                        <p:tgtEl>
                                          <p:spTgt spid="38"/>
                                        </p:tgtEl>
                                      </p:cBhvr>
                                      <p:to x="100000" y="80000"/>
                                    </p:animScale>
                                    <p:animScale>
                                      <p:cBhvr>
                                        <p:cTn id="200" dur="166" decel="50000">
                                          <p:stCondLst>
                                            <p:cond delay="1338"/>
                                          </p:stCondLst>
                                        </p:cTn>
                                        <p:tgtEl>
                                          <p:spTgt spid="38"/>
                                        </p:tgtEl>
                                      </p:cBhvr>
                                      <p:to x="100000" y="100000"/>
                                    </p:animScale>
                                    <p:animScale>
                                      <p:cBhvr>
                                        <p:cTn id="201" dur="26">
                                          <p:stCondLst>
                                            <p:cond delay="1642"/>
                                          </p:stCondLst>
                                        </p:cTn>
                                        <p:tgtEl>
                                          <p:spTgt spid="38"/>
                                        </p:tgtEl>
                                      </p:cBhvr>
                                      <p:to x="100000" y="90000"/>
                                    </p:animScale>
                                    <p:animScale>
                                      <p:cBhvr>
                                        <p:cTn id="202" dur="166" decel="50000">
                                          <p:stCondLst>
                                            <p:cond delay="1668"/>
                                          </p:stCondLst>
                                        </p:cTn>
                                        <p:tgtEl>
                                          <p:spTgt spid="38"/>
                                        </p:tgtEl>
                                      </p:cBhvr>
                                      <p:to x="100000" y="100000"/>
                                    </p:animScale>
                                    <p:animScale>
                                      <p:cBhvr>
                                        <p:cTn id="203" dur="26">
                                          <p:stCondLst>
                                            <p:cond delay="1808"/>
                                          </p:stCondLst>
                                        </p:cTn>
                                        <p:tgtEl>
                                          <p:spTgt spid="38"/>
                                        </p:tgtEl>
                                      </p:cBhvr>
                                      <p:to x="100000" y="95000"/>
                                    </p:animScale>
                                    <p:animScale>
                                      <p:cBhvr>
                                        <p:cTn id="204" dur="166" decel="50000">
                                          <p:stCondLst>
                                            <p:cond delay="1834"/>
                                          </p:stCondLst>
                                        </p:cTn>
                                        <p:tgtEl>
                                          <p:spTgt spid="3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3562" y="332656"/>
            <a:ext cx="6682187" cy="1584176"/>
          </a:xfrm>
        </p:spPr>
        <p:txBody>
          <a:bodyPr/>
          <a:lstStyle/>
          <a:p>
            <a:pPr marL="0" indent="0">
              <a:buNone/>
            </a:pPr>
            <a:r>
              <a:rPr lang="tr-TR" sz="3600" dirty="0"/>
              <a:t>Meslek seçiminde dikkat edilmesi gereken hususlar</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3212976"/>
            <a:ext cx="2355910" cy="2376263"/>
          </a:xfrm>
          <a:prstGeom prst="rect">
            <a:avLst/>
          </a:prstGeom>
          <a:ln/>
        </p:spPr>
        <p:style>
          <a:lnRef idx="2">
            <a:schemeClr val="accent1">
              <a:shade val="50000"/>
            </a:schemeClr>
          </a:lnRef>
          <a:fillRef idx="1">
            <a:schemeClr val="accent1"/>
          </a:fillRef>
          <a:effectRef idx="0">
            <a:schemeClr val="accent1"/>
          </a:effectRef>
          <a:fontRef idx="minor">
            <a:schemeClr val="lt1"/>
          </a:fontRef>
        </p:style>
      </p:pic>
      <p:cxnSp>
        <p:nvCxnSpPr>
          <p:cNvPr id="8" name="Düz Bağlayıcı 7"/>
          <p:cNvCxnSpPr/>
          <p:nvPr/>
        </p:nvCxnSpPr>
        <p:spPr>
          <a:xfrm flipH="1" flipV="1">
            <a:off x="1763688" y="2708920"/>
            <a:ext cx="1584176"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flipV="1">
            <a:off x="5703774" y="2708920"/>
            <a:ext cx="160453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flipH="1">
            <a:off x="1750546" y="5539678"/>
            <a:ext cx="1584176" cy="720081"/>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5703774" y="5539677"/>
            <a:ext cx="1604530" cy="720081"/>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39982" y="2256268"/>
            <a:ext cx="2579146" cy="136815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Hangi meslek benim için daha uygun?</a:t>
            </a:r>
          </a:p>
        </p:txBody>
      </p:sp>
      <p:sp>
        <p:nvSpPr>
          <p:cNvPr id="17" name="Oval 16"/>
          <p:cNvSpPr/>
          <p:nvPr/>
        </p:nvSpPr>
        <p:spPr>
          <a:xfrm>
            <a:off x="6156176" y="2256268"/>
            <a:ext cx="2579146" cy="1368152"/>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Hangi mesleği yapmak beni daha mutlu eder?</a:t>
            </a:r>
          </a:p>
        </p:txBody>
      </p:sp>
      <p:sp>
        <p:nvSpPr>
          <p:cNvPr id="18" name="Oval 17"/>
          <p:cNvSpPr/>
          <p:nvPr/>
        </p:nvSpPr>
        <p:spPr>
          <a:xfrm>
            <a:off x="460973" y="5215642"/>
            <a:ext cx="2579146" cy="1368152"/>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Hangi meslekte daha başarılı olabilirim?</a:t>
            </a:r>
          </a:p>
        </p:txBody>
      </p:sp>
      <p:sp>
        <p:nvSpPr>
          <p:cNvPr id="19" name="Oval 18"/>
          <p:cNvSpPr/>
          <p:nvPr/>
        </p:nvSpPr>
        <p:spPr>
          <a:xfrm>
            <a:off x="5997980" y="5215641"/>
            <a:ext cx="2579146" cy="1368152"/>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tx1">
                    <a:lumMod val="95000"/>
                    <a:lumOff val="5000"/>
                  </a:schemeClr>
                </a:solidFill>
              </a:rPr>
              <a:t>Hangi mesleğin çalışma şartları bana uygundur?</a:t>
            </a:r>
          </a:p>
        </p:txBody>
      </p:sp>
    </p:spTree>
    <p:extLst>
      <p:ext uri="{BB962C8B-B14F-4D97-AF65-F5344CB8AC3E}">
        <p14:creationId xmlns:p14="http://schemas.microsoft.com/office/powerpoint/2010/main" val="11811177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80">
                                          <p:stCondLst>
                                            <p:cond delay="0"/>
                                          </p:stCondLst>
                                        </p:cTn>
                                        <p:tgtEl>
                                          <p:spTgt spid="2050"/>
                                        </p:tgtEl>
                                      </p:cBhvr>
                                    </p:animEffect>
                                    <p:anim calcmode="lin" valueType="num">
                                      <p:cBhvr>
                                        <p:cTn id="13"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8" dur="26">
                                          <p:stCondLst>
                                            <p:cond delay="650"/>
                                          </p:stCondLst>
                                        </p:cTn>
                                        <p:tgtEl>
                                          <p:spTgt spid="2050"/>
                                        </p:tgtEl>
                                      </p:cBhvr>
                                      <p:to x="100000" y="60000"/>
                                    </p:animScale>
                                    <p:animScale>
                                      <p:cBhvr>
                                        <p:cTn id="19" dur="166" decel="50000">
                                          <p:stCondLst>
                                            <p:cond delay="676"/>
                                          </p:stCondLst>
                                        </p:cTn>
                                        <p:tgtEl>
                                          <p:spTgt spid="2050"/>
                                        </p:tgtEl>
                                      </p:cBhvr>
                                      <p:to x="100000" y="100000"/>
                                    </p:animScale>
                                    <p:animScale>
                                      <p:cBhvr>
                                        <p:cTn id="20" dur="26">
                                          <p:stCondLst>
                                            <p:cond delay="1312"/>
                                          </p:stCondLst>
                                        </p:cTn>
                                        <p:tgtEl>
                                          <p:spTgt spid="2050"/>
                                        </p:tgtEl>
                                      </p:cBhvr>
                                      <p:to x="100000" y="80000"/>
                                    </p:animScale>
                                    <p:animScale>
                                      <p:cBhvr>
                                        <p:cTn id="21" dur="166" decel="50000">
                                          <p:stCondLst>
                                            <p:cond delay="1338"/>
                                          </p:stCondLst>
                                        </p:cTn>
                                        <p:tgtEl>
                                          <p:spTgt spid="2050"/>
                                        </p:tgtEl>
                                      </p:cBhvr>
                                      <p:to x="100000" y="100000"/>
                                    </p:animScale>
                                    <p:animScale>
                                      <p:cBhvr>
                                        <p:cTn id="22" dur="26">
                                          <p:stCondLst>
                                            <p:cond delay="1642"/>
                                          </p:stCondLst>
                                        </p:cTn>
                                        <p:tgtEl>
                                          <p:spTgt spid="2050"/>
                                        </p:tgtEl>
                                      </p:cBhvr>
                                      <p:to x="100000" y="90000"/>
                                    </p:animScale>
                                    <p:animScale>
                                      <p:cBhvr>
                                        <p:cTn id="23" dur="166" decel="50000">
                                          <p:stCondLst>
                                            <p:cond delay="1668"/>
                                          </p:stCondLst>
                                        </p:cTn>
                                        <p:tgtEl>
                                          <p:spTgt spid="2050"/>
                                        </p:tgtEl>
                                      </p:cBhvr>
                                      <p:to x="100000" y="100000"/>
                                    </p:animScale>
                                    <p:animScale>
                                      <p:cBhvr>
                                        <p:cTn id="24" dur="26">
                                          <p:stCondLst>
                                            <p:cond delay="1808"/>
                                          </p:stCondLst>
                                        </p:cTn>
                                        <p:tgtEl>
                                          <p:spTgt spid="2050"/>
                                        </p:tgtEl>
                                      </p:cBhvr>
                                      <p:to x="100000" y="95000"/>
                                    </p:animScale>
                                    <p:animScale>
                                      <p:cBhvr>
                                        <p:cTn id="25" dur="166" decel="50000">
                                          <p:stCondLst>
                                            <p:cond delay="1834"/>
                                          </p:stCondLst>
                                        </p:cTn>
                                        <p:tgtEl>
                                          <p:spTgt spid="2050"/>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randombar(horizontal)">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ppt_x"/>
                                          </p:val>
                                        </p:tav>
                                        <p:tav tm="100000">
                                          <p:val>
                                            <p:strVal val="#ppt_x"/>
                                          </p:val>
                                        </p:tav>
                                      </p:tavLst>
                                    </p:anim>
                                    <p:anim calcmode="lin" valueType="num">
                                      <p:cBhvr additive="base">
                                        <p:cTn id="6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randombar(horizontal)">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116632"/>
            <a:ext cx="5364088" cy="648072"/>
          </a:xfrm>
        </p:spPr>
        <p:txBody>
          <a:bodyPr/>
          <a:lstStyle/>
          <a:p>
            <a:pPr marL="0" indent="0">
              <a:buNone/>
            </a:pPr>
            <a:r>
              <a:rPr lang="tr-TR" sz="4000" dirty="0"/>
              <a:t>Mesleğimi Seçiyorum</a:t>
            </a:r>
          </a:p>
        </p:txBody>
      </p:sp>
      <p:sp>
        <p:nvSpPr>
          <p:cNvPr id="3" name="İçerik Yer Tutucusu 2"/>
          <p:cNvSpPr>
            <a:spLocks noGrp="1"/>
          </p:cNvSpPr>
          <p:nvPr>
            <p:ph sz="quarter" idx="13"/>
          </p:nvPr>
        </p:nvSpPr>
        <p:spPr>
          <a:xfrm>
            <a:off x="251520" y="1124744"/>
            <a:ext cx="5328592" cy="4176464"/>
          </a:xfrm>
        </p:spPr>
        <p:txBody>
          <a:bodyPr>
            <a:noAutofit/>
          </a:bodyPr>
          <a:lstStyle/>
          <a:p>
            <a:pPr marL="45720" indent="0">
              <a:buNone/>
            </a:pPr>
            <a:r>
              <a:rPr lang="tr-TR" sz="2500" dirty="0"/>
              <a:t>Her bireyin kendine ait kişilik özellikleri vardır. Heyecanlı olmak, sabırlı olmak, titiz olmak, soğukkanlı olmak, hayal gücü gelişmiş olmak vb. özellikler kişilik özellikleri arasında sayılabilir. Her mesleğin de kendisine ait özellikleri vardır. Örnek olarak iletişim becerisi yüksek, konuşkan ve sabırlı kişiler öğretmenlik mesleğinde başarılı olabilir. Yükseklik korkusu olmayan ve soğukkanlı olan bir kişi de pilotluk mesleğinde başarılı olabilir.</a:t>
            </a:r>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5159" y="2636911"/>
            <a:ext cx="3350146" cy="2483545"/>
          </a:xfrm>
          <a:prstGeom prst="rect">
            <a:avLst/>
          </a:prstGeom>
          <a:ln/>
        </p:spPr>
        <p:style>
          <a:lnRef idx="1">
            <a:schemeClr val="accent1"/>
          </a:lnRef>
          <a:fillRef idx="2">
            <a:schemeClr val="accent1"/>
          </a:fillRef>
          <a:effectRef idx="1">
            <a:schemeClr val="accent1"/>
          </a:effectRef>
          <a:fontRef idx="minor">
            <a:schemeClr val="dk1"/>
          </a:fontRef>
        </p:style>
      </p:pic>
    </p:spTree>
    <p:extLst>
      <p:ext uri="{BB962C8B-B14F-4D97-AF65-F5344CB8AC3E}">
        <p14:creationId xmlns:p14="http://schemas.microsoft.com/office/powerpoint/2010/main" val="48830907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wipe(down)">
                                      <p:cBhvr>
                                        <p:cTn id="17" dur="580">
                                          <p:stCondLst>
                                            <p:cond delay="0"/>
                                          </p:stCondLst>
                                        </p:cTn>
                                        <p:tgtEl>
                                          <p:spTgt spid="4100"/>
                                        </p:tgtEl>
                                      </p:cBhvr>
                                    </p:animEffect>
                                    <p:anim calcmode="lin" valueType="num">
                                      <p:cBhvr>
                                        <p:cTn id="18"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23" dur="26">
                                          <p:stCondLst>
                                            <p:cond delay="650"/>
                                          </p:stCondLst>
                                        </p:cTn>
                                        <p:tgtEl>
                                          <p:spTgt spid="4100"/>
                                        </p:tgtEl>
                                      </p:cBhvr>
                                      <p:to x="100000" y="60000"/>
                                    </p:animScale>
                                    <p:animScale>
                                      <p:cBhvr>
                                        <p:cTn id="24" dur="166" decel="50000">
                                          <p:stCondLst>
                                            <p:cond delay="676"/>
                                          </p:stCondLst>
                                        </p:cTn>
                                        <p:tgtEl>
                                          <p:spTgt spid="4100"/>
                                        </p:tgtEl>
                                      </p:cBhvr>
                                      <p:to x="100000" y="100000"/>
                                    </p:animScale>
                                    <p:animScale>
                                      <p:cBhvr>
                                        <p:cTn id="25" dur="26">
                                          <p:stCondLst>
                                            <p:cond delay="1312"/>
                                          </p:stCondLst>
                                        </p:cTn>
                                        <p:tgtEl>
                                          <p:spTgt spid="4100"/>
                                        </p:tgtEl>
                                      </p:cBhvr>
                                      <p:to x="100000" y="80000"/>
                                    </p:animScale>
                                    <p:animScale>
                                      <p:cBhvr>
                                        <p:cTn id="26" dur="166" decel="50000">
                                          <p:stCondLst>
                                            <p:cond delay="1338"/>
                                          </p:stCondLst>
                                        </p:cTn>
                                        <p:tgtEl>
                                          <p:spTgt spid="4100"/>
                                        </p:tgtEl>
                                      </p:cBhvr>
                                      <p:to x="100000" y="100000"/>
                                    </p:animScale>
                                    <p:animScale>
                                      <p:cBhvr>
                                        <p:cTn id="27" dur="26">
                                          <p:stCondLst>
                                            <p:cond delay="1642"/>
                                          </p:stCondLst>
                                        </p:cTn>
                                        <p:tgtEl>
                                          <p:spTgt spid="4100"/>
                                        </p:tgtEl>
                                      </p:cBhvr>
                                      <p:to x="100000" y="90000"/>
                                    </p:animScale>
                                    <p:animScale>
                                      <p:cBhvr>
                                        <p:cTn id="28" dur="166" decel="50000">
                                          <p:stCondLst>
                                            <p:cond delay="1668"/>
                                          </p:stCondLst>
                                        </p:cTn>
                                        <p:tgtEl>
                                          <p:spTgt spid="4100"/>
                                        </p:tgtEl>
                                      </p:cBhvr>
                                      <p:to x="100000" y="100000"/>
                                    </p:animScale>
                                    <p:animScale>
                                      <p:cBhvr>
                                        <p:cTn id="29" dur="26">
                                          <p:stCondLst>
                                            <p:cond delay="1808"/>
                                          </p:stCondLst>
                                        </p:cTn>
                                        <p:tgtEl>
                                          <p:spTgt spid="4100"/>
                                        </p:tgtEl>
                                      </p:cBhvr>
                                      <p:to x="100000" y="95000"/>
                                    </p:animScale>
                                    <p:animScale>
                                      <p:cBhvr>
                                        <p:cTn id="30" dur="166" decel="50000">
                                          <p:stCondLst>
                                            <p:cond delay="1834"/>
                                          </p:stCondLst>
                                        </p:cTn>
                                        <p:tgtEl>
                                          <p:spTgt spid="4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419872" y="332656"/>
            <a:ext cx="2192031" cy="1143000"/>
          </a:xfrm>
        </p:spPr>
        <p:txBody>
          <a:bodyPr/>
          <a:lstStyle/>
          <a:p>
            <a:pPr marL="0" indent="0">
              <a:buNone/>
            </a:pPr>
            <a:r>
              <a:rPr lang="tr-TR" dirty="0"/>
              <a:t>Beceri</a:t>
            </a:r>
          </a:p>
        </p:txBody>
      </p:sp>
      <p:sp>
        <p:nvSpPr>
          <p:cNvPr id="3" name="İçerik Yer Tutucusu 2"/>
          <p:cNvSpPr>
            <a:spLocks noGrp="1"/>
          </p:cNvSpPr>
          <p:nvPr>
            <p:ph sz="quarter" idx="13"/>
          </p:nvPr>
        </p:nvSpPr>
        <p:spPr>
          <a:xfrm>
            <a:off x="683568" y="1484784"/>
            <a:ext cx="6400800" cy="3474720"/>
          </a:xfrm>
        </p:spPr>
        <p:txBody>
          <a:bodyPr>
            <a:normAutofit/>
          </a:bodyPr>
          <a:lstStyle/>
          <a:p>
            <a:pPr marL="45720" indent="0">
              <a:buNone/>
            </a:pPr>
            <a:r>
              <a:rPr lang="tr-TR" sz="2800" dirty="0"/>
              <a:t>İnsanların bir eğitime ve hazırlığa gerek duymadan onlardan istenen işi yapabilecek düzeyde bir potansiyele sahip olmasına </a:t>
            </a:r>
            <a:r>
              <a:rPr lang="tr-TR" sz="2800" dirty="0">
                <a:solidFill>
                  <a:srgbClr val="FF0000"/>
                </a:solidFill>
              </a:rPr>
              <a:t>beceri </a:t>
            </a:r>
            <a:r>
              <a:rPr lang="tr-TR" sz="2800" dirty="0"/>
              <a:t>denir.</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6" y="4454169"/>
            <a:ext cx="2624755" cy="1867614"/>
          </a:xfrm>
          <a:prstGeom prst="rect">
            <a:avLst/>
          </a:prstGeom>
          <a:ln/>
        </p:spPr>
        <p:style>
          <a:lnRef idx="0">
            <a:schemeClr val="accent1"/>
          </a:lnRef>
          <a:fillRef idx="3">
            <a:schemeClr val="accent1"/>
          </a:fillRef>
          <a:effectRef idx="3">
            <a:schemeClr val="accent1"/>
          </a:effectRef>
          <a:fontRef idx="minor">
            <a:schemeClr val="lt1"/>
          </a:fontRef>
        </p:style>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3789040"/>
            <a:ext cx="2593713" cy="1867614"/>
          </a:xfrm>
          <a:prstGeom prst="rect">
            <a:avLst/>
          </a:prstGeom>
          <a:ln/>
        </p:spPr>
        <p:style>
          <a:lnRef idx="0">
            <a:schemeClr val="accent2"/>
          </a:lnRef>
          <a:fillRef idx="3">
            <a:schemeClr val="accent2"/>
          </a:fillRef>
          <a:effectRef idx="3">
            <a:schemeClr val="accent2"/>
          </a:effectRef>
          <a:fontRef idx="minor">
            <a:schemeClr val="lt1"/>
          </a:fontRef>
        </p:style>
      </p:pic>
      <p:cxnSp>
        <p:nvCxnSpPr>
          <p:cNvPr id="5" name="Eğri Bağlayıcı 4"/>
          <p:cNvCxnSpPr>
            <a:endCxn id="1026" idx="1"/>
          </p:cNvCxnSpPr>
          <p:nvPr/>
        </p:nvCxnSpPr>
        <p:spPr>
          <a:xfrm>
            <a:off x="3997361" y="4722847"/>
            <a:ext cx="1078695" cy="665129"/>
          </a:xfrm>
          <a:prstGeom prst="curvedConnector3">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84290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wipe(down)">
                                      <p:cBhvr>
                                        <p:cTn id="17" dur="580">
                                          <p:stCondLst>
                                            <p:cond delay="0"/>
                                          </p:stCondLst>
                                        </p:cTn>
                                        <p:tgtEl>
                                          <p:spTgt spid="1027"/>
                                        </p:tgtEl>
                                      </p:cBhvr>
                                    </p:animEffect>
                                    <p:anim calcmode="lin" valueType="num">
                                      <p:cBhvr>
                                        <p:cTn id="1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23" dur="26">
                                          <p:stCondLst>
                                            <p:cond delay="650"/>
                                          </p:stCondLst>
                                        </p:cTn>
                                        <p:tgtEl>
                                          <p:spTgt spid="1027"/>
                                        </p:tgtEl>
                                      </p:cBhvr>
                                      <p:to x="100000" y="60000"/>
                                    </p:animScale>
                                    <p:animScale>
                                      <p:cBhvr>
                                        <p:cTn id="24" dur="166" decel="50000">
                                          <p:stCondLst>
                                            <p:cond delay="676"/>
                                          </p:stCondLst>
                                        </p:cTn>
                                        <p:tgtEl>
                                          <p:spTgt spid="1027"/>
                                        </p:tgtEl>
                                      </p:cBhvr>
                                      <p:to x="100000" y="100000"/>
                                    </p:animScale>
                                    <p:animScale>
                                      <p:cBhvr>
                                        <p:cTn id="25" dur="26">
                                          <p:stCondLst>
                                            <p:cond delay="1312"/>
                                          </p:stCondLst>
                                        </p:cTn>
                                        <p:tgtEl>
                                          <p:spTgt spid="1027"/>
                                        </p:tgtEl>
                                      </p:cBhvr>
                                      <p:to x="100000" y="80000"/>
                                    </p:animScale>
                                    <p:animScale>
                                      <p:cBhvr>
                                        <p:cTn id="26" dur="166" decel="50000">
                                          <p:stCondLst>
                                            <p:cond delay="1338"/>
                                          </p:stCondLst>
                                        </p:cTn>
                                        <p:tgtEl>
                                          <p:spTgt spid="1027"/>
                                        </p:tgtEl>
                                      </p:cBhvr>
                                      <p:to x="100000" y="100000"/>
                                    </p:animScale>
                                    <p:animScale>
                                      <p:cBhvr>
                                        <p:cTn id="27" dur="26">
                                          <p:stCondLst>
                                            <p:cond delay="1642"/>
                                          </p:stCondLst>
                                        </p:cTn>
                                        <p:tgtEl>
                                          <p:spTgt spid="1027"/>
                                        </p:tgtEl>
                                      </p:cBhvr>
                                      <p:to x="100000" y="90000"/>
                                    </p:animScale>
                                    <p:animScale>
                                      <p:cBhvr>
                                        <p:cTn id="28" dur="166" decel="50000">
                                          <p:stCondLst>
                                            <p:cond delay="1668"/>
                                          </p:stCondLst>
                                        </p:cTn>
                                        <p:tgtEl>
                                          <p:spTgt spid="1027"/>
                                        </p:tgtEl>
                                      </p:cBhvr>
                                      <p:to x="100000" y="100000"/>
                                    </p:animScale>
                                    <p:animScale>
                                      <p:cBhvr>
                                        <p:cTn id="29" dur="26">
                                          <p:stCondLst>
                                            <p:cond delay="1808"/>
                                          </p:stCondLst>
                                        </p:cTn>
                                        <p:tgtEl>
                                          <p:spTgt spid="1027"/>
                                        </p:tgtEl>
                                      </p:cBhvr>
                                      <p:to x="100000" y="95000"/>
                                    </p:animScale>
                                    <p:animScale>
                                      <p:cBhvr>
                                        <p:cTn id="30" dur="166" decel="50000">
                                          <p:stCondLst>
                                            <p:cond delay="1834"/>
                                          </p:stCondLst>
                                        </p:cTn>
                                        <p:tgtEl>
                                          <p:spTgt spid="1027"/>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1026"/>
                                        </p:tgtEl>
                                        <p:attrNameLst>
                                          <p:attrName>style.visibility</p:attrName>
                                        </p:attrNameLst>
                                      </p:cBhvr>
                                      <p:to>
                                        <p:strVal val="visible"/>
                                      </p:to>
                                    </p:set>
                                    <p:animEffect transition="in" filter="wipe(down)">
                                      <p:cBhvr>
                                        <p:cTn id="41" dur="580">
                                          <p:stCondLst>
                                            <p:cond delay="0"/>
                                          </p:stCondLst>
                                        </p:cTn>
                                        <p:tgtEl>
                                          <p:spTgt spid="1026"/>
                                        </p:tgtEl>
                                      </p:cBhvr>
                                    </p:animEffect>
                                    <p:anim calcmode="lin" valueType="num">
                                      <p:cBhvr>
                                        <p:cTn id="42"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47" dur="26">
                                          <p:stCondLst>
                                            <p:cond delay="650"/>
                                          </p:stCondLst>
                                        </p:cTn>
                                        <p:tgtEl>
                                          <p:spTgt spid="1026"/>
                                        </p:tgtEl>
                                      </p:cBhvr>
                                      <p:to x="100000" y="60000"/>
                                    </p:animScale>
                                    <p:animScale>
                                      <p:cBhvr>
                                        <p:cTn id="48" dur="166" decel="50000">
                                          <p:stCondLst>
                                            <p:cond delay="676"/>
                                          </p:stCondLst>
                                        </p:cTn>
                                        <p:tgtEl>
                                          <p:spTgt spid="1026"/>
                                        </p:tgtEl>
                                      </p:cBhvr>
                                      <p:to x="100000" y="100000"/>
                                    </p:animScale>
                                    <p:animScale>
                                      <p:cBhvr>
                                        <p:cTn id="49" dur="26">
                                          <p:stCondLst>
                                            <p:cond delay="1312"/>
                                          </p:stCondLst>
                                        </p:cTn>
                                        <p:tgtEl>
                                          <p:spTgt spid="1026"/>
                                        </p:tgtEl>
                                      </p:cBhvr>
                                      <p:to x="100000" y="80000"/>
                                    </p:animScale>
                                    <p:animScale>
                                      <p:cBhvr>
                                        <p:cTn id="50" dur="166" decel="50000">
                                          <p:stCondLst>
                                            <p:cond delay="1338"/>
                                          </p:stCondLst>
                                        </p:cTn>
                                        <p:tgtEl>
                                          <p:spTgt spid="1026"/>
                                        </p:tgtEl>
                                      </p:cBhvr>
                                      <p:to x="100000" y="100000"/>
                                    </p:animScale>
                                    <p:animScale>
                                      <p:cBhvr>
                                        <p:cTn id="51" dur="26">
                                          <p:stCondLst>
                                            <p:cond delay="1642"/>
                                          </p:stCondLst>
                                        </p:cTn>
                                        <p:tgtEl>
                                          <p:spTgt spid="1026"/>
                                        </p:tgtEl>
                                      </p:cBhvr>
                                      <p:to x="100000" y="90000"/>
                                    </p:animScale>
                                    <p:animScale>
                                      <p:cBhvr>
                                        <p:cTn id="52" dur="166" decel="50000">
                                          <p:stCondLst>
                                            <p:cond delay="1668"/>
                                          </p:stCondLst>
                                        </p:cTn>
                                        <p:tgtEl>
                                          <p:spTgt spid="1026"/>
                                        </p:tgtEl>
                                      </p:cBhvr>
                                      <p:to x="100000" y="100000"/>
                                    </p:animScale>
                                    <p:animScale>
                                      <p:cBhvr>
                                        <p:cTn id="53" dur="26">
                                          <p:stCondLst>
                                            <p:cond delay="1808"/>
                                          </p:stCondLst>
                                        </p:cTn>
                                        <p:tgtEl>
                                          <p:spTgt spid="1026"/>
                                        </p:tgtEl>
                                      </p:cBhvr>
                                      <p:to x="100000" y="95000"/>
                                    </p:animScale>
                                    <p:animScale>
                                      <p:cBhvr>
                                        <p:cTn id="54"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24744" y="260648"/>
            <a:ext cx="10585176" cy="1143000"/>
          </a:xfrm>
        </p:spPr>
        <p:txBody>
          <a:bodyPr/>
          <a:lstStyle/>
          <a:p>
            <a:pPr marL="0" indent="0">
              <a:buNone/>
            </a:pPr>
            <a:r>
              <a:rPr lang="tr-TR" dirty="0"/>
              <a:t>Meslek Seçiminin Aşamaları</a:t>
            </a:r>
          </a:p>
        </p:txBody>
      </p:sp>
      <p:sp>
        <p:nvSpPr>
          <p:cNvPr id="3" name="İçerik Yer Tutucusu 2"/>
          <p:cNvSpPr>
            <a:spLocks noGrp="1"/>
          </p:cNvSpPr>
          <p:nvPr>
            <p:ph sz="quarter" idx="13"/>
          </p:nvPr>
        </p:nvSpPr>
        <p:spPr>
          <a:xfrm>
            <a:off x="899592" y="1556792"/>
            <a:ext cx="6400800" cy="4194800"/>
          </a:xfrm>
        </p:spPr>
        <p:txBody>
          <a:bodyPr>
            <a:normAutofit/>
          </a:bodyPr>
          <a:lstStyle/>
          <a:p>
            <a:pPr marL="45720" indent="0">
              <a:buNone/>
            </a:pPr>
            <a:r>
              <a:rPr lang="tr-TR" sz="3200" dirty="0"/>
              <a:t>1-Kendi özelliklerini tanıması</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2564904"/>
            <a:ext cx="3771900" cy="3429000"/>
          </a:xfrm>
          <a:prstGeom prst="rect">
            <a:avLst/>
          </a:prstGeom>
          <a:ln/>
        </p:spPr>
        <p:style>
          <a:lnRef idx="0">
            <a:schemeClr val="accent2"/>
          </a:lnRef>
          <a:fillRef idx="3">
            <a:schemeClr val="accent2"/>
          </a:fillRef>
          <a:effectRef idx="3">
            <a:schemeClr val="accent2"/>
          </a:effectRef>
          <a:fontRef idx="minor">
            <a:schemeClr val="lt1"/>
          </a:fontRef>
        </p:style>
      </p:pic>
    </p:spTree>
    <p:extLst>
      <p:ext uri="{BB962C8B-B14F-4D97-AF65-F5344CB8AC3E}">
        <p14:creationId xmlns:p14="http://schemas.microsoft.com/office/powerpoint/2010/main" val="13636145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80">
                                          <p:stCondLst>
                                            <p:cond delay="0"/>
                                          </p:stCondLst>
                                        </p:cTn>
                                        <p:tgtEl>
                                          <p:spTgt spid="2050"/>
                                        </p:tgtEl>
                                      </p:cBhvr>
                                    </p:animEffect>
                                    <p:anim calcmode="lin" valueType="num">
                                      <p:cBhvr>
                                        <p:cTn id="1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23" dur="26">
                                          <p:stCondLst>
                                            <p:cond delay="650"/>
                                          </p:stCondLst>
                                        </p:cTn>
                                        <p:tgtEl>
                                          <p:spTgt spid="2050"/>
                                        </p:tgtEl>
                                      </p:cBhvr>
                                      <p:to x="100000" y="60000"/>
                                    </p:animScale>
                                    <p:animScale>
                                      <p:cBhvr>
                                        <p:cTn id="24" dur="166" decel="50000">
                                          <p:stCondLst>
                                            <p:cond delay="676"/>
                                          </p:stCondLst>
                                        </p:cTn>
                                        <p:tgtEl>
                                          <p:spTgt spid="2050"/>
                                        </p:tgtEl>
                                      </p:cBhvr>
                                      <p:to x="100000" y="100000"/>
                                    </p:animScale>
                                    <p:animScale>
                                      <p:cBhvr>
                                        <p:cTn id="25" dur="26">
                                          <p:stCondLst>
                                            <p:cond delay="1312"/>
                                          </p:stCondLst>
                                        </p:cTn>
                                        <p:tgtEl>
                                          <p:spTgt spid="2050"/>
                                        </p:tgtEl>
                                      </p:cBhvr>
                                      <p:to x="100000" y="80000"/>
                                    </p:animScale>
                                    <p:animScale>
                                      <p:cBhvr>
                                        <p:cTn id="26" dur="166" decel="50000">
                                          <p:stCondLst>
                                            <p:cond delay="1338"/>
                                          </p:stCondLst>
                                        </p:cTn>
                                        <p:tgtEl>
                                          <p:spTgt spid="2050"/>
                                        </p:tgtEl>
                                      </p:cBhvr>
                                      <p:to x="100000" y="100000"/>
                                    </p:animScale>
                                    <p:animScale>
                                      <p:cBhvr>
                                        <p:cTn id="27" dur="26">
                                          <p:stCondLst>
                                            <p:cond delay="1642"/>
                                          </p:stCondLst>
                                        </p:cTn>
                                        <p:tgtEl>
                                          <p:spTgt spid="2050"/>
                                        </p:tgtEl>
                                      </p:cBhvr>
                                      <p:to x="100000" y="90000"/>
                                    </p:animScale>
                                    <p:animScale>
                                      <p:cBhvr>
                                        <p:cTn id="28" dur="166" decel="50000">
                                          <p:stCondLst>
                                            <p:cond delay="1668"/>
                                          </p:stCondLst>
                                        </p:cTn>
                                        <p:tgtEl>
                                          <p:spTgt spid="2050"/>
                                        </p:tgtEl>
                                      </p:cBhvr>
                                      <p:to x="100000" y="100000"/>
                                    </p:animScale>
                                    <p:animScale>
                                      <p:cBhvr>
                                        <p:cTn id="29" dur="26">
                                          <p:stCondLst>
                                            <p:cond delay="1808"/>
                                          </p:stCondLst>
                                        </p:cTn>
                                        <p:tgtEl>
                                          <p:spTgt spid="2050"/>
                                        </p:tgtEl>
                                      </p:cBhvr>
                                      <p:to x="100000" y="95000"/>
                                    </p:animScale>
                                    <p:animScale>
                                      <p:cBhvr>
                                        <p:cTn id="30" dur="166" decel="50000">
                                          <p:stCondLst>
                                            <p:cond delay="1834"/>
                                          </p:stCondLst>
                                        </p:cTn>
                                        <p:tgtEl>
                                          <p:spTgt spid="20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4584" y="260648"/>
            <a:ext cx="9206408" cy="1143000"/>
          </a:xfrm>
        </p:spPr>
        <p:txBody>
          <a:bodyPr/>
          <a:lstStyle/>
          <a:p>
            <a:pPr marL="0" indent="0">
              <a:buNone/>
            </a:pPr>
            <a:r>
              <a:rPr lang="tr-TR" dirty="0"/>
              <a:t>Meslek Seçiminin Aşamaları</a:t>
            </a:r>
          </a:p>
        </p:txBody>
      </p:sp>
      <p:sp>
        <p:nvSpPr>
          <p:cNvPr id="3" name="İçerik Yer Tutucusu 2"/>
          <p:cNvSpPr>
            <a:spLocks noGrp="1"/>
          </p:cNvSpPr>
          <p:nvPr>
            <p:ph sz="quarter" idx="13"/>
          </p:nvPr>
        </p:nvSpPr>
        <p:spPr>
          <a:xfrm>
            <a:off x="899592" y="1556792"/>
            <a:ext cx="6400800" cy="3474720"/>
          </a:xfrm>
        </p:spPr>
        <p:txBody>
          <a:bodyPr>
            <a:normAutofit/>
          </a:bodyPr>
          <a:lstStyle/>
          <a:p>
            <a:pPr marL="45720" indent="0">
              <a:buNone/>
            </a:pPr>
            <a:r>
              <a:rPr lang="tr-TR" sz="3200" dirty="0"/>
              <a:t>2-Meslekleri incelemesi ve tanıması</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2957464"/>
            <a:ext cx="3312368" cy="3312368"/>
          </a:xfrm>
          <a:prstGeom prst="rect">
            <a:avLst/>
          </a:prstGeom>
          <a:ln/>
        </p:spPr>
        <p:style>
          <a:lnRef idx="0">
            <a:schemeClr val="accent2"/>
          </a:lnRef>
          <a:fillRef idx="3">
            <a:schemeClr val="accent2"/>
          </a:fillRef>
          <a:effectRef idx="3">
            <a:schemeClr val="accent2"/>
          </a:effectRef>
          <a:fontRef idx="minor">
            <a:schemeClr val="lt1"/>
          </a:fontRef>
        </p:style>
      </p:pic>
    </p:spTree>
    <p:extLst>
      <p:ext uri="{BB962C8B-B14F-4D97-AF65-F5344CB8AC3E}">
        <p14:creationId xmlns:p14="http://schemas.microsoft.com/office/powerpoint/2010/main" val="31833225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down)">
                                      <p:cBhvr>
                                        <p:cTn id="17" dur="580">
                                          <p:stCondLst>
                                            <p:cond delay="0"/>
                                          </p:stCondLst>
                                        </p:cTn>
                                        <p:tgtEl>
                                          <p:spTgt spid="3074"/>
                                        </p:tgtEl>
                                      </p:cBhvr>
                                    </p:animEffect>
                                    <p:anim calcmode="lin" valueType="num">
                                      <p:cBhvr>
                                        <p:cTn id="1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23" dur="26">
                                          <p:stCondLst>
                                            <p:cond delay="650"/>
                                          </p:stCondLst>
                                        </p:cTn>
                                        <p:tgtEl>
                                          <p:spTgt spid="3074"/>
                                        </p:tgtEl>
                                      </p:cBhvr>
                                      <p:to x="100000" y="60000"/>
                                    </p:animScale>
                                    <p:animScale>
                                      <p:cBhvr>
                                        <p:cTn id="24" dur="166" decel="50000">
                                          <p:stCondLst>
                                            <p:cond delay="676"/>
                                          </p:stCondLst>
                                        </p:cTn>
                                        <p:tgtEl>
                                          <p:spTgt spid="3074"/>
                                        </p:tgtEl>
                                      </p:cBhvr>
                                      <p:to x="100000" y="100000"/>
                                    </p:animScale>
                                    <p:animScale>
                                      <p:cBhvr>
                                        <p:cTn id="25" dur="26">
                                          <p:stCondLst>
                                            <p:cond delay="1312"/>
                                          </p:stCondLst>
                                        </p:cTn>
                                        <p:tgtEl>
                                          <p:spTgt spid="3074"/>
                                        </p:tgtEl>
                                      </p:cBhvr>
                                      <p:to x="100000" y="80000"/>
                                    </p:animScale>
                                    <p:animScale>
                                      <p:cBhvr>
                                        <p:cTn id="26" dur="166" decel="50000">
                                          <p:stCondLst>
                                            <p:cond delay="1338"/>
                                          </p:stCondLst>
                                        </p:cTn>
                                        <p:tgtEl>
                                          <p:spTgt spid="3074"/>
                                        </p:tgtEl>
                                      </p:cBhvr>
                                      <p:to x="100000" y="100000"/>
                                    </p:animScale>
                                    <p:animScale>
                                      <p:cBhvr>
                                        <p:cTn id="27" dur="26">
                                          <p:stCondLst>
                                            <p:cond delay="1642"/>
                                          </p:stCondLst>
                                        </p:cTn>
                                        <p:tgtEl>
                                          <p:spTgt spid="3074"/>
                                        </p:tgtEl>
                                      </p:cBhvr>
                                      <p:to x="100000" y="90000"/>
                                    </p:animScale>
                                    <p:animScale>
                                      <p:cBhvr>
                                        <p:cTn id="28" dur="166" decel="50000">
                                          <p:stCondLst>
                                            <p:cond delay="1668"/>
                                          </p:stCondLst>
                                        </p:cTn>
                                        <p:tgtEl>
                                          <p:spTgt spid="3074"/>
                                        </p:tgtEl>
                                      </p:cBhvr>
                                      <p:to x="100000" y="100000"/>
                                    </p:animScale>
                                    <p:animScale>
                                      <p:cBhvr>
                                        <p:cTn id="29" dur="26">
                                          <p:stCondLst>
                                            <p:cond delay="1808"/>
                                          </p:stCondLst>
                                        </p:cTn>
                                        <p:tgtEl>
                                          <p:spTgt spid="3074"/>
                                        </p:tgtEl>
                                      </p:cBhvr>
                                      <p:to x="100000" y="95000"/>
                                    </p:animScale>
                                    <p:animScale>
                                      <p:cBhvr>
                                        <p:cTn id="30"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305801" cy="1143000"/>
          </a:xfrm>
        </p:spPr>
        <p:txBody>
          <a:bodyPr/>
          <a:lstStyle/>
          <a:p>
            <a:pPr marL="0" indent="0">
              <a:buNone/>
            </a:pPr>
            <a:r>
              <a:rPr lang="tr-TR" dirty="0"/>
              <a:t>Meslek Seçiminin Aşamaları</a:t>
            </a:r>
          </a:p>
        </p:txBody>
      </p:sp>
      <p:sp>
        <p:nvSpPr>
          <p:cNvPr id="3" name="İçerik Yer Tutucusu 2"/>
          <p:cNvSpPr>
            <a:spLocks noGrp="1"/>
          </p:cNvSpPr>
          <p:nvPr>
            <p:ph sz="quarter" idx="13"/>
          </p:nvPr>
        </p:nvSpPr>
        <p:spPr>
          <a:xfrm>
            <a:off x="827584" y="1556792"/>
            <a:ext cx="6400800" cy="3474720"/>
          </a:xfrm>
        </p:spPr>
        <p:txBody>
          <a:bodyPr>
            <a:normAutofit/>
          </a:bodyPr>
          <a:lstStyle/>
          <a:p>
            <a:pPr marL="45720" indent="0">
              <a:buNone/>
            </a:pPr>
            <a:r>
              <a:rPr lang="tr-TR" sz="3200" dirty="0"/>
              <a:t>3-Kendine uygun olan mesleği seçmesi</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3008487"/>
            <a:ext cx="4752528" cy="2669680"/>
          </a:xfrm>
          <a:prstGeom prst="rect">
            <a:avLst/>
          </a:prstGeom>
          <a:ln/>
        </p:spPr>
        <p:style>
          <a:lnRef idx="0">
            <a:schemeClr val="accent2"/>
          </a:lnRef>
          <a:fillRef idx="3">
            <a:schemeClr val="accent2"/>
          </a:fillRef>
          <a:effectRef idx="3">
            <a:schemeClr val="accent2"/>
          </a:effectRef>
          <a:fontRef idx="minor">
            <a:schemeClr val="lt1"/>
          </a:fontRef>
        </p:style>
      </p:pic>
    </p:spTree>
    <p:extLst>
      <p:ext uri="{BB962C8B-B14F-4D97-AF65-F5344CB8AC3E}">
        <p14:creationId xmlns:p14="http://schemas.microsoft.com/office/powerpoint/2010/main" val="120867319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down)">
                                      <p:cBhvr>
                                        <p:cTn id="17" dur="580">
                                          <p:stCondLst>
                                            <p:cond delay="0"/>
                                          </p:stCondLst>
                                        </p:cTn>
                                        <p:tgtEl>
                                          <p:spTgt spid="4098"/>
                                        </p:tgtEl>
                                      </p:cBhvr>
                                    </p:animEffect>
                                    <p:anim calcmode="lin" valueType="num">
                                      <p:cBhvr>
                                        <p:cTn id="1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23" dur="26">
                                          <p:stCondLst>
                                            <p:cond delay="650"/>
                                          </p:stCondLst>
                                        </p:cTn>
                                        <p:tgtEl>
                                          <p:spTgt spid="4098"/>
                                        </p:tgtEl>
                                      </p:cBhvr>
                                      <p:to x="100000" y="60000"/>
                                    </p:animScale>
                                    <p:animScale>
                                      <p:cBhvr>
                                        <p:cTn id="24" dur="166" decel="50000">
                                          <p:stCondLst>
                                            <p:cond delay="676"/>
                                          </p:stCondLst>
                                        </p:cTn>
                                        <p:tgtEl>
                                          <p:spTgt spid="4098"/>
                                        </p:tgtEl>
                                      </p:cBhvr>
                                      <p:to x="100000" y="100000"/>
                                    </p:animScale>
                                    <p:animScale>
                                      <p:cBhvr>
                                        <p:cTn id="25" dur="26">
                                          <p:stCondLst>
                                            <p:cond delay="1312"/>
                                          </p:stCondLst>
                                        </p:cTn>
                                        <p:tgtEl>
                                          <p:spTgt spid="4098"/>
                                        </p:tgtEl>
                                      </p:cBhvr>
                                      <p:to x="100000" y="80000"/>
                                    </p:animScale>
                                    <p:animScale>
                                      <p:cBhvr>
                                        <p:cTn id="26" dur="166" decel="50000">
                                          <p:stCondLst>
                                            <p:cond delay="1338"/>
                                          </p:stCondLst>
                                        </p:cTn>
                                        <p:tgtEl>
                                          <p:spTgt spid="4098"/>
                                        </p:tgtEl>
                                      </p:cBhvr>
                                      <p:to x="100000" y="100000"/>
                                    </p:animScale>
                                    <p:animScale>
                                      <p:cBhvr>
                                        <p:cTn id="27" dur="26">
                                          <p:stCondLst>
                                            <p:cond delay="1642"/>
                                          </p:stCondLst>
                                        </p:cTn>
                                        <p:tgtEl>
                                          <p:spTgt spid="4098"/>
                                        </p:tgtEl>
                                      </p:cBhvr>
                                      <p:to x="100000" y="90000"/>
                                    </p:animScale>
                                    <p:animScale>
                                      <p:cBhvr>
                                        <p:cTn id="28" dur="166" decel="50000">
                                          <p:stCondLst>
                                            <p:cond delay="1668"/>
                                          </p:stCondLst>
                                        </p:cTn>
                                        <p:tgtEl>
                                          <p:spTgt spid="4098"/>
                                        </p:tgtEl>
                                      </p:cBhvr>
                                      <p:to x="100000" y="100000"/>
                                    </p:animScale>
                                    <p:animScale>
                                      <p:cBhvr>
                                        <p:cTn id="29" dur="26">
                                          <p:stCondLst>
                                            <p:cond delay="1808"/>
                                          </p:stCondLst>
                                        </p:cTn>
                                        <p:tgtEl>
                                          <p:spTgt spid="4098"/>
                                        </p:tgtEl>
                                      </p:cBhvr>
                                      <p:to x="100000" y="95000"/>
                                    </p:animScale>
                                    <p:animScale>
                                      <p:cBhvr>
                                        <p:cTn id="3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365</TotalTime>
  <Words>271</Words>
  <PresentationFormat>Ekran Gösterisi (4:3)</PresentationFormat>
  <Paragraphs>35</Paragraphs>
  <Slides>11</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vt:i4>
      </vt:variant>
    </vt:vector>
  </HeadingPairs>
  <TitlesOfParts>
    <vt:vector size="15" baseType="lpstr">
      <vt:lpstr>Calibri</vt:lpstr>
      <vt:lpstr>Georgia</vt:lpstr>
      <vt:lpstr>Trebuchet MS</vt:lpstr>
      <vt:lpstr>Hava Akımı</vt:lpstr>
      <vt:lpstr>Mesleğimi Seçiyorum</vt:lpstr>
      <vt:lpstr>Mesleğimi Seçiyorum</vt:lpstr>
      <vt:lpstr>                                      </vt:lpstr>
      <vt:lpstr>Meslek seçiminde dikkat edilmesi gereken hususlar</vt:lpstr>
      <vt:lpstr>Mesleğimi Seçiyorum</vt:lpstr>
      <vt:lpstr>Beceri</vt:lpstr>
      <vt:lpstr>Meslek Seçiminin Aşamaları</vt:lpstr>
      <vt:lpstr>Meslek Seçiminin Aşamaları</vt:lpstr>
      <vt:lpstr>Meslek Seçiminin Aşamaları</vt:lpstr>
      <vt:lpstr>Meslek Seçiminin Aşamaları</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2021-04-23T16:23:28Z</dcterms:created>
  <dcterms:modified xsi:type="dcterms:W3CDTF">2021-04-28T08:58:29Z</dcterms:modified>
  <cp:category>https://www.sorubak.com</cp:category>
</cp:coreProperties>
</file>