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FF66CC"/>
    <a:srgbClr val="CC99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765" autoAdjust="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FAC537-4177-4ED9-964C-0981398F3ACA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D4AA5B7-0778-40CB-A498-17B78EB19773}">
      <dgm:prSet phldrT="[Metin]"/>
      <dgm:spPr/>
      <dgm:t>
        <a:bodyPr/>
        <a:lstStyle/>
        <a:p>
          <a:r>
            <a:rPr lang="tr-TR" dirty="0" smtClean="0"/>
            <a:t>Gerçek anlam bir sözcüğün aklımıza gelen ilk anlamıdır.</a:t>
          </a:r>
          <a:endParaRPr lang="tr-TR" dirty="0"/>
        </a:p>
      </dgm:t>
    </dgm:pt>
    <dgm:pt modelId="{694541BD-114F-4AD9-9A21-97C0AB08ABBE}" type="parTrans" cxnId="{17AC98B6-1825-4D33-B09F-0354B8A93630}">
      <dgm:prSet/>
      <dgm:spPr/>
      <dgm:t>
        <a:bodyPr/>
        <a:lstStyle/>
        <a:p>
          <a:endParaRPr lang="tr-TR"/>
        </a:p>
      </dgm:t>
    </dgm:pt>
    <dgm:pt modelId="{4CD383BA-AEA5-4844-964C-E9075F2D4A10}" type="sibTrans" cxnId="{17AC98B6-1825-4D33-B09F-0354B8A93630}">
      <dgm:prSet/>
      <dgm:spPr/>
      <dgm:t>
        <a:bodyPr/>
        <a:lstStyle/>
        <a:p>
          <a:endParaRPr lang="tr-TR"/>
        </a:p>
      </dgm:t>
    </dgm:pt>
    <dgm:pt modelId="{A2909E45-9838-405F-A94A-A9A3C54B2781}">
      <dgm:prSet phldrT="[Metin]"/>
      <dgm:spPr/>
      <dgm:t>
        <a:bodyPr/>
        <a:lstStyle/>
        <a:p>
          <a:endParaRPr lang="tr-TR" dirty="0">
            <a:solidFill>
              <a:srgbClr val="FF0000"/>
            </a:solidFill>
          </a:endParaRPr>
        </a:p>
      </dgm:t>
    </dgm:pt>
    <dgm:pt modelId="{9B5C2E72-A5D1-4DF2-BFC4-FAE7B9D79511}" type="parTrans" cxnId="{5ECCBE7A-58AF-48BC-AE78-79AE256AAA86}">
      <dgm:prSet/>
      <dgm:spPr/>
      <dgm:t>
        <a:bodyPr/>
        <a:lstStyle/>
        <a:p>
          <a:endParaRPr lang="tr-TR"/>
        </a:p>
      </dgm:t>
    </dgm:pt>
    <dgm:pt modelId="{59E8622A-42E6-4447-8D41-CFBAEB5B3466}" type="sibTrans" cxnId="{5ECCBE7A-58AF-48BC-AE78-79AE256AAA86}">
      <dgm:prSet/>
      <dgm:spPr/>
      <dgm:t>
        <a:bodyPr/>
        <a:lstStyle/>
        <a:p>
          <a:endParaRPr lang="tr-TR"/>
        </a:p>
      </dgm:t>
    </dgm:pt>
    <dgm:pt modelId="{78C5C08D-DB22-47A3-A69C-828EB1ECB940}">
      <dgm:prSet phldrT="[Metin]"/>
      <dgm:spPr/>
      <dgm:t>
        <a:bodyPr/>
        <a:lstStyle/>
        <a:p>
          <a:r>
            <a:rPr lang="tr-TR" dirty="0" smtClean="0"/>
            <a:t>Mecaz anlam sözcüğün gerçek anlamından tamamen uzaklaşarak kazandığı yeni anlamdır.</a:t>
          </a:r>
          <a:endParaRPr lang="tr-TR" dirty="0"/>
        </a:p>
      </dgm:t>
    </dgm:pt>
    <dgm:pt modelId="{A24D2CA8-F2DE-45B0-8A45-428385E6CE9A}" type="parTrans" cxnId="{01AE0872-4523-4B80-8F85-9B60F974C21E}">
      <dgm:prSet/>
      <dgm:spPr/>
      <dgm:t>
        <a:bodyPr/>
        <a:lstStyle/>
        <a:p>
          <a:endParaRPr lang="tr-TR"/>
        </a:p>
      </dgm:t>
    </dgm:pt>
    <dgm:pt modelId="{CF38F40B-BD82-4213-9565-187413424BE7}" type="sibTrans" cxnId="{01AE0872-4523-4B80-8F85-9B60F974C21E}">
      <dgm:prSet/>
      <dgm:spPr/>
      <dgm:t>
        <a:bodyPr/>
        <a:lstStyle/>
        <a:p>
          <a:endParaRPr lang="tr-TR"/>
        </a:p>
      </dgm:t>
    </dgm:pt>
    <dgm:pt modelId="{81C1BA18-9378-4A61-BFE2-9EEC1DBCE502}">
      <dgm:prSet phldrT="[Metin]"/>
      <dgm:spPr/>
      <dgm:t>
        <a:bodyPr/>
        <a:lstStyle/>
        <a:p>
          <a:endParaRPr lang="tr-TR" dirty="0"/>
        </a:p>
      </dgm:t>
    </dgm:pt>
    <dgm:pt modelId="{3D9C133B-76E8-486C-9268-5827451EF8CC}" type="parTrans" cxnId="{0CC4119B-086A-47B0-B2B7-2AA1EE608FD4}">
      <dgm:prSet/>
      <dgm:spPr/>
      <dgm:t>
        <a:bodyPr/>
        <a:lstStyle/>
        <a:p>
          <a:endParaRPr lang="tr-TR"/>
        </a:p>
      </dgm:t>
    </dgm:pt>
    <dgm:pt modelId="{83A53FAD-FA4C-446B-B4A4-1348C82091B3}" type="sibTrans" cxnId="{0CC4119B-086A-47B0-B2B7-2AA1EE608FD4}">
      <dgm:prSet/>
      <dgm:spPr/>
      <dgm:t>
        <a:bodyPr/>
        <a:lstStyle/>
        <a:p>
          <a:endParaRPr lang="tr-TR"/>
        </a:p>
      </dgm:t>
    </dgm:pt>
    <dgm:pt modelId="{E89A35E1-9F7C-43DD-B425-30A6F09E7065}" type="pres">
      <dgm:prSet presAssocID="{79FAC537-4177-4ED9-964C-0981398F3A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06751FF-E2FA-45FD-AC5D-2B7AC4C49CC7}" type="pres">
      <dgm:prSet presAssocID="{6D4AA5B7-0778-40CB-A498-17B78EB19773}" presName="parentText" presStyleLbl="node1" presStyleIdx="0" presStyleCnt="2" custLinFactNeighborX="-793" custLinFactNeighborY="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4B424E7-E11B-42FE-9D42-16F0271FE0D5}" type="pres">
      <dgm:prSet presAssocID="{6D4AA5B7-0778-40CB-A498-17B78EB1977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CEE2D98-A3E0-4EBD-A4E5-9DB28F818216}" type="pres">
      <dgm:prSet presAssocID="{78C5C08D-DB22-47A3-A69C-828EB1ECB94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6FA732B-AF03-4356-88CB-2956C98C4EAB}" type="pres">
      <dgm:prSet presAssocID="{78C5C08D-DB22-47A3-A69C-828EB1ECB940}" presName="childText" presStyleLbl="revTx" presStyleIdx="1" presStyleCnt="2" custScaleY="4216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7AC98B6-1825-4D33-B09F-0354B8A93630}" srcId="{79FAC537-4177-4ED9-964C-0981398F3ACA}" destId="{6D4AA5B7-0778-40CB-A498-17B78EB19773}" srcOrd="0" destOrd="0" parTransId="{694541BD-114F-4AD9-9A21-97C0AB08ABBE}" sibTransId="{4CD383BA-AEA5-4844-964C-E9075F2D4A10}"/>
    <dgm:cxn modelId="{5ECCBE7A-58AF-48BC-AE78-79AE256AAA86}" srcId="{6D4AA5B7-0778-40CB-A498-17B78EB19773}" destId="{A2909E45-9838-405F-A94A-A9A3C54B2781}" srcOrd="0" destOrd="0" parTransId="{9B5C2E72-A5D1-4DF2-BFC4-FAE7B9D79511}" sibTransId="{59E8622A-42E6-4447-8D41-CFBAEB5B3466}"/>
    <dgm:cxn modelId="{01AE0872-4523-4B80-8F85-9B60F974C21E}" srcId="{79FAC537-4177-4ED9-964C-0981398F3ACA}" destId="{78C5C08D-DB22-47A3-A69C-828EB1ECB940}" srcOrd="1" destOrd="0" parTransId="{A24D2CA8-F2DE-45B0-8A45-428385E6CE9A}" sibTransId="{CF38F40B-BD82-4213-9565-187413424BE7}"/>
    <dgm:cxn modelId="{C011017A-2958-4A39-8E35-D0254FE79EC7}" type="presOf" srcId="{A2909E45-9838-405F-A94A-A9A3C54B2781}" destId="{34B424E7-E11B-42FE-9D42-16F0271FE0D5}" srcOrd="0" destOrd="0" presId="urn:microsoft.com/office/officeart/2005/8/layout/vList2"/>
    <dgm:cxn modelId="{CF1F6F15-B042-47B9-81E6-5E7643966B53}" type="presOf" srcId="{6D4AA5B7-0778-40CB-A498-17B78EB19773}" destId="{C06751FF-E2FA-45FD-AC5D-2B7AC4C49CC7}" srcOrd="0" destOrd="0" presId="urn:microsoft.com/office/officeart/2005/8/layout/vList2"/>
    <dgm:cxn modelId="{EC8C6FA9-B18D-496B-8881-A6B97BBB3C9B}" type="presOf" srcId="{78C5C08D-DB22-47A3-A69C-828EB1ECB940}" destId="{0CEE2D98-A3E0-4EBD-A4E5-9DB28F818216}" srcOrd="0" destOrd="0" presId="urn:microsoft.com/office/officeart/2005/8/layout/vList2"/>
    <dgm:cxn modelId="{441A2AD5-C70D-43A5-9106-88EABA7E61B3}" type="presOf" srcId="{81C1BA18-9378-4A61-BFE2-9EEC1DBCE502}" destId="{76FA732B-AF03-4356-88CB-2956C98C4EAB}" srcOrd="0" destOrd="0" presId="urn:microsoft.com/office/officeart/2005/8/layout/vList2"/>
    <dgm:cxn modelId="{0CC4119B-086A-47B0-B2B7-2AA1EE608FD4}" srcId="{78C5C08D-DB22-47A3-A69C-828EB1ECB940}" destId="{81C1BA18-9378-4A61-BFE2-9EEC1DBCE502}" srcOrd="0" destOrd="0" parTransId="{3D9C133B-76E8-486C-9268-5827451EF8CC}" sibTransId="{83A53FAD-FA4C-446B-B4A4-1348C82091B3}"/>
    <dgm:cxn modelId="{0FB7A886-8674-4F45-8DC5-F3AC2E3818B7}" type="presOf" srcId="{79FAC537-4177-4ED9-964C-0981398F3ACA}" destId="{E89A35E1-9F7C-43DD-B425-30A6F09E7065}" srcOrd="0" destOrd="0" presId="urn:microsoft.com/office/officeart/2005/8/layout/vList2"/>
    <dgm:cxn modelId="{11484A84-24EC-448C-99C3-10F90A94930A}" type="presParOf" srcId="{E89A35E1-9F7C-43DD-B425-30A6F09E7065}" destId="{C06751FF-E2FA-45FD-AC5D-2B7AC4C49CC7}" srcOrd="0" destOrd="0" presId="urn:microsoft.com/office/officeart/2005/8/layout/vList2"/>
    <dgm:cxn modelId="{664CA419-F9CE-41AE-9E0D-4D243FF3CBF0}" type="presParOf" srcId="{E89A35E1-9F7C-43DD-B425-30A6F09E7065}" destId="{34B424E7-E11B-42FE-9D42-16F0271FE0D5}" srcOrd="1" destOrd="0" presId="urn:microsoft.com/office/officeart/2005/8/layout/vList2"/>
    <dgm:cxn modelId="{5C45303B-DA70-43F7-81C5-31DF91B101F9}" type="presParOf" srcId="{E89A35E1-9F7C-43DD-B425-30A6F09E7065}" destId="{0CEE2D98-A3E0-4EBD-A4E5-9DB28F818216}" srcOrd="2" destOrd="0" presId="urn:microsoft.com/office/officeart/2005/8/layout/vList2"/>
    <dgm:cxn modelId="{073DE8B9-0FDC-40CA-9801-99FA6520818A}" type="presParOf" srcId="{E89A35E1-9F7C-43DD-B425-30A6F09E7065}" destId="{76FA732B-AF03-4356-88CB-2956C98C4EA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E6F3E8-96D0-4BEC-8160-1DB2F03FB93B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F14A99F-12CF-4644-B0B8-9A33A9DF97CA}">
      <dgm:prSet phldrT="[Metin]"/>
      <dgm:spPr/>
      <dgm:t>
        <a:bodyPr/>
        <a:lstStyle/>
        <a:p>
          <a:r>
            <a:rPr lang="tr-TR" dirty="0" smtClean="0">
              <a:solidFill>
                <a:srgbClr val="FFFF00"/>
              </a:solidFill>
            </a:rPr>
            <a:t>Sıcak</a:t>
          </a:r>
          <a:r>
            <a:rPr lang="tr-TR" dirty="0" smtClean="0">
              <a:solidFill>
                <a:schemeClr val="tx1"/>
              </a:solidFill>
            </a:rPr>
            <a:t> </a:t>
          </a:r>
          <a:r>
            <a:rPr lang="tr-TR" dirty="0" smtClean="0">
              <a:solidFill>
                <a:schemeClr val="bg1"/>
              </a:solidFill>
            </a:rPr>
            <a:t>bir çorba istedi.</a:t>
          </a:r>
          <a:endParaRPr lang="tr-TR" dirty="0">
            <a:solidFill>
              <a:schemeClr val="bg1"/>
            </a:solidFill>
          </a:endParaRPr>
        </a:p>
      </dgm:t>
    </dgm:pt>
    <dgm:pt modelId="{322939B3-6EF4-47EA-BC20-3701515E6E82}" type="parTrans" cxnId="{9834F45F-8B34-4842-A462-48C4A05559C0}">
      <dgm:prSet/>
      <dgm:spPr/>
      <dgm:t>
        <a:bodyPr/>
        <a:lstStyle/>
        <a:p>
          <a:endParaRPr lang="tr-TR"/>
        </a:p>
      </dgm:t>
    </dgm:pt>
    <dgm:pt modelId="{5164E2E6-1645-4A1F-98EA-2592B51A0FAF}" type="sibTrans" cxnId="{9834F45F-8B34-4842-A462-48C4A05559C0}">
      <dgm:prSet/>
      <dgm:spPr/>
      <dgm:t>
        <a:bodyPr/>
        <a:lstStyle/>
        <a:p>
          <a:endParaRPr lang="tr-TR"/>
        </a:p>
      </dgm:t>
    </dgm:pt>
    <dgm:pt modelId="{456521FA-A62A-487C-9ADD-0B00D2476E6D}">
      <dgm:prSet phldrT="[Metin]"/>
      <dgm:spPr/>
      <dgm:t>
        <a:bodyPr/>
        <a:lstStyle/>
        <a:p>
          <a:r>
            <a:rPr lang="tr-TR" dirty="0" smtClean="0"/>
            <a:t>Burada sıcak kelimesi gerçek anlamıyla kullanılmıştır</a:t>
          </a:r>
          <a:r>
            <a:rPr lang="tr-TR" dirty="0" smtClean="0">
              <a:solidFill>
                <a:srgbClr val="0070C0"/>
              </a:solidFill>
            </a:rPr>
            <a:t>. Isısı yüksek olan anlamına gelmektedir</a:t>
          </a:r>
          <a:r>
            <a:rPr lang="tr-TR" dirty="0" smtClean="0"/>
            <a:t>.</a:t>
          </a:r>
          <a:endParaRPr lang="tr-TR" dirty="0"/>
        </a:p>
      </dgm:t>
    </dgm:pt>
    <dgm:pt modelId="{37E8A7B6-3E71-4D38-A29E-9A538444D23F}" type="parTrans" cxnId="{7812BB4F-2CC4-4965-B53F-3D662125DBB7}">
      <dgm:prSet/>
      <dgm:spPr/>
      <dgm:t>
        <a:bodyPr/>
        <a:lstStyle/>
        <a:p>
          <a:endParaRPr lang="tr-TR"/>
        </a:p>
      </dgm:t>
    </dgm:pt>
    <dgm:pt modelId="{2655B7AF-49AF-46DF-B62C-4A29E22CFCCC}" type="sibTrans" cxnId="{7812BB4F-2CC4-4965-B53F-3D662125DBB7}">
      <dgm:prSet/>
      <dgm:spPr/>
      <dgm:t>
        <a:bodyPr/>
        <a:lstStyle/>
        <a:p>
          <a:endParaRPr lang="tr-TR"/>
        </a:p>
      </dgm:t>
    </dgm:pt>
    <dgm:pt modelId="{87E3DB45-CCB1-4B91-A026-19625FC73B2C}">
      <dgm:prSet phldrT="[Metin]"/>
      <dgm:spPr/>
      <dgm:t>
        <a:bodyPr/>
        <a:lstStyle/>
        <a:p>
          <a:r>
            <a:rPr lang="tr-TR" dirty="0" smtClean="0"/>
            <a:t>Gelen misafirleri </a:t>
          </a:r>
          <a:r>
            <a:rPr lang="tr-TR" dirty="0" smtClean="0">
              <a:solidFill>
                <a:srgbClr val="FF0066"/>
              </a:solidFill>
            </a:rPr>
            <a:t>sıcak </a:t>
          </a:r>
          <a:r>
            <a:rPr lang="tr-TR" dirty="0" smtClean="0"/>
            <a:t>karşıladı.</a:t>
          </a:r>
          <a:endParaRPr lang="tr-TR" dirty="0"/>
        </a:p>
      </dgm:t>
    </dgm:pt>
    <dgm:pt modelId="{03E2AA88-3B19-45DF-911D-AC01BFFF6F5A}" type="parTrans" cxnId="{5E208881-5CD9-4CAB-BCDC-95FBB0460F62}">
      <dgm:prSet/>
      <dgm:spPr/>
      <dgm:t>
        <a:bodyPr/>
        <a:lstStyle/>
        <a:p>
          <a:endParaRPr lang="tr-TR"/>
        </a:p>
      </dgm:t>
    </dgm:pt>
    <dgm:pt modelId="{7CA0CEA9-CC26-4DDD-942A-DA2E72C34878}" type="sibTrans" cxnId="{5E208881-5CD9-4CAB-BCDC-95FBB0460F62}">
      <dgm:prSet/>
      <dgm:spPr/>
      <dgm:t>
        <a:bodyPr/>
        <a:lstStyle/>
        <a:p>
          <a:endParaRPr lang="tr-TR"/>
        </a:p>
      </dgm:t>
    </dgm:pt>
    <dgm:pt modelId="{2FAEEA7D-457B-4B8E-A105-EFFCFAD75534}">
      <dgm:prSet phldrT="[Metin]"/>
      <dgm:spPr/>
      <dgm:t>
        <a:bodyPr/>
        <a:lstStyle/>
        <a:p>
          <a:r>
            <a:rPr lang="tr-TR" dirty="0" smtClean="0"/>
            <a:t>Burada sıcak kelimesi mecaz anlamıyla </a:t>
          </a:r>
          <a:r>
            <a:rPr lang="tr-TR" dirty="0" err="1" smtClean="0"/>
            <a:t>kullanılmıştır.</a:t>
          </a:r>
          <a:r>
            <a:rPr lang="tr-TR" dirty="0" err="1" smtClean="0">
              <a:solidFill>
                <a:schemeClr val="tx1"/>
              </a:solidFill>
            </a:rPr>
            <a:t>Bu</a:t>
          </a:r>
          <a:r>
            <a:rPr lang="tr-TR" dirty="0" smtClean="0">
              <a:solidFill>
                <a:schemeClr val="tx1"/>
              </a:solidFill>
            </a:rPr>
            <a:t> cümlede sesin ısısının yüksek olduğu değil , </a:t>
          </a:r>
          <a:r>
            <a:rPr lang="tr-TR" dirty="0" smtClean="0">
              <a:solidFill>
                <a:srgbClr val="00B0F0"/>
              </a:solidFill>
            </a:rPr>
            <a:t>davranışın sevgi dolu olması</a:t>
          </a:r>
          <a:r>
            <a:rPr lang="tr-TR" dirty="0" smtClean="0">
              <a:solidFill>
                <a:schemeClr val="tx1"/>
              </a:solidFill>
            </a:rPr>
            <a:t> anlamına gelmektedir</a:t>
          </a:r>
          <a:r>
            <a:rPr lang="tr-TR" dirty="0" smtClean="0">
              <a:solidFill>
                <a:srgbClr val="00B0F0"/>
              </a:solidFill>
            </a:rPr>
            <a:t>.</a:t>
          </a:r>
          <a:endParaRPr lang="tr-TR" dirty="0">
            <a:solidFill>
              <a:schemeClr val="tx1"/>
            </a:solidFill>
          </a:endParaRPr>
        </a:p>
      </dgm:t>
    </dgm:pt>
    <dgm:pt modelId="{405AD23B-A103-4BB9-8EB6-F0495891137B}" type="parTrans" cxnId="{A46959EA-80B3-42C0-98B0-B7473812BA78}">
      <dgm:prSet/>
      <dgm:spPr/>
      <dgm:t>
        <a:bodyPr/>
        <a:lstStyle/>
        <a:p>
          <a:endParaRPr lang="tr-TR"/>
        </a:p>
      </dgm:t>
    </dgm:pt>
    <dgm:pt modelId="{BA1EC303-B02E-4141-90FE-787B7892A36B}" type="sibTrans" cxnId="{A46959EA-80B3-42C0-98B0-B7473812BA78}">
      <dgm:prSet/>
      <dgm:spPr/>
      <dgm:t>
        <a:bodyPr/>
        <a:lstStyle/>
        <a:p>
          <a:endParaRPr lang="tr-TR"/>
        </a:p>
      </dgm:t>
    </dgm:pt>
    <dgm:pt modelId="{B88BCD59-4618-4CE6-9604-97F8DCF94AD1}" type="pres">
      <dgm:prSet presAssocID="{49E6F3E8-96D0-4BEC-8160-1DB2F03FB9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B9C171F-3462-419F-8502-7085FBDFA387}" type="pres">
      <dgm:prSet presAssocID="{7F14A99F-12CF-4644-B0B8-9A33A9DF97CA}" presName="parentText" presStyleLbl="node1" presStyleIdx="0" presStyleCnt="2" custLinFactNeighborX="-19693" custLinFactNeighborY="1302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E2166FF-A5E9-4D2B-BF8B-CFEB901BF177}" type="pres">
      <dgm:prSet presAssocID="{7F14A99F-12CF-4644-B0B8-9A33A9DF97C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71CA744-63C0-4658-8084-7E67F13C6BC5}" type="pres">
      <dgm:prSet presAssocID="{87E3DB45-CCB1-4B91-A026-19625FC73B2C}" presName="parentText" presStyleLbl="node1" presStyleIdx="1" presStyleCnt="2" custLinFactNeighborX="388" custLinFactNeighborY="135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4208A35-449A-4318-BC7D-EFDD7406C15E}" type="pres">
      <dgm:prSet presAssocID="{87E3DB45-CCB1-4B91-A026-19625FC73B2C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8549F92-451A-43B8-816E-C8F5C7865526}" type="presOf" srcId="{7F14A99F-12CF-4644-B0B8-9A33A9DF97CA}" destId="{8B9C171F-3462-419F-8502-7085FBDFA387}" srcOrd="0" destOrd="0" presId="urn:microsoft.com/office/officeart/2005/8/layout/vList2"/>
    <dgm:cxn modelId="{5E208881-5CD9-4CAB-BCDC-95FBB0460F62}" srcId="{49E6F3E8-96D0-4BEC-8160-1DB2F03FB93B}" destId="{87E3DB45-CCB1-4B91-A026-19625FC73B2C}" srcOrd="1" destOrd="0" parTransId="{03E2AA88-3B19-45DF-911D-AC01BFFF6F5A}" sibTransId="{7CA0CEA9-CC26-4DDD-942A-DA2E72C34878}"/>
    <dgm:cxn modelId="{A46959EA-80B3-42C0-98B0-B7473812BA78}" srcId="{87E3DB45-CCB1-4B91-A026-19625FC73B2C}" destId="{2FAEEA7D-457B-4B8E-A105-EFFCFAD75534}" srcOrd="0" destOrd="0" parTransId="{405AD23B-A103-4BB9-8EB6-F0495891137B}" sibTransId="{BA1EC303-B02E-4141-90FE-787B7892A36B}"/>
    <dgm:cxn modelId="{339F7FCA-F5F2-4064-9027-11A210FC203C}" type="presOf" srcId="{49E6F3E8-96D0-4BEC-8160-1DB2F03FB93B}" destId="{B88BCD59-4618-4CE6-9604-97F8DCF94AD1}" srcOrd="0" destOrd="0" presId="urn:microsoft.com/office/officeart/2005/8/layout/vList2"/>
    <dgm:cxn modelId="{99A8E5ED-CD39-4D2A-A4B2-E0140868AAE7}" type="presOf" srcId="{87E3DB45-CCB1-4B91-A026-19625FC73B2C}" destId="{671CA744-63C0-4658-8084-7E67F13C6BC5}" srcOrd="0" destOrd="0" presId="urn:microsoft.com/office/officeart/2005/8/layout/vList2"/>
    <dgm:cxn modelId="{0CEDFDF9-A2EF-43ED-A43E-13EC042477AF}" type="presOf" srcId="{456521FA-A62A-487C-9ADD-0B00D2476E6D}" destId="{BE2166FF-A5E9-4D2B-BF8B-CFEB901BF177}" srcOrd="0" destOrd="0" presId="urn:microsoft.com/office/officeart/2005/8/layout/vList2"/>
    <dgm:cxn modelId="{7812BB4F-2CC4-4965-B53F-3D662125DBB7}" srcId="{7F14A99F-12CF-4644-B0B8-9A33A9DF97CA}" destId="{456521FA-A62A-487C-9ADD-0B00D2476E6D}" srcOrd="0" destOrd="0" parTransId="{37E8A7B6-3E71-4D38-A29E-9A538444D23F}" sibTransId="{2655B7AF-49AF-46DF-B62C-4A29E22CFCCC}"/>
    <dgm:cxn modelId="{9834F45F-8B34-4842-A462-48C4A05559C0}" srcId="{49E6F3E8-96D0-4BEC-8160-1DB2F03FB93B}" destId="{7F14A99F-12CF-4644-B0B8-9A33A9DF97CA}" srcOrd="0" destOrd="0" parTransId="{322939B3-6EF4-47EA-BC20-3701515E6E82}" sibTransId="{5164E2E6-1645-4A1F-98EA-2592B51A0FAF}"/>
    <dgm:cxn modelId="{BBA17F29-4EB0-4C66-B3FD-AF2F59E2E6F6}" type="presOf" srcId="{2FAEEA7D-457B-4B8E-A105-EFFCFAD75534}" destId="{C4208A35-449A-4318-BC7D-EFDD7406C15E}" srcOrd="0" destOrd="0" presId="urn:microsoft.com/office/officeart/2005/8/layout/vList2"/>
    <dgm:cxn modelId="{422479E9-6316-4502-9BE6-28969F6DEFD9}" type="presParOf" srcId="{B88BCD59-4618-4CE6-9604-97F8DCF94AD1}" destId="{8B9C171F-3462-419F-8502-7085FBDFA387}" srcOrd="0" destOrd="0" presId="urn:microsoft.com/office/officeart/2005/8/layout/vList2"/>
    <dgm:cxn modelId="{C4DA8D62-8910-4AC4-B38D-2C7095B6268D}" type="presParOf" srcId="{B88BCD59-4618-4CE6-9604-97F8DCF94AD1}" destId="{BE2166FF-A5E9-4D2B-BF8B-CFEB901BF177}" srcOrd="1" destOrd="0" presId="urn:microsoft.com/office/officeart/2005/8/layout/vList2"/>
    <dgm:cxn modelId="{CAAC29B7-25BF-4304-A152-7F1DF8FDE980}" type="presParOf" srcId="{B88BCD59-4618-4CE6-9604-97F8DCF94AD1}" destId="{671CA744-63C0-4658-8084-7E67F13C6BC5}" srcOrd="2" destOrd="0" presId="urn:microsoft.com/office/officeart/2005/8/layout/vList2"/>
    <dgm:cxn modelId="{5F867393-6144-415C-AC7A-4398D02C775D}" type="presParOf" srcId="{B88BCD59-4618-4CE6-9604-97F8DCF94AD1}" destId="{C4208A35-449A-4318-BC7D-EFDD7406C15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493898-8E4C-4B7F-AE53-256EF9F0F805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F09A204-698D-44EE-B89E-A49908C3AA30}">
      <dgm:prSet phldrT="[Metin]"/>
      <dgm:spPr/>
      <dgm:t>
        <a:bodyPr/>
        <a:lstStyle/>
        <a:p>
          <a:r>
            <a:rPr lang="tr-TR" dirty="0" smtClean="0"/>
            <a:t>Bilim, sanat, meslek vb. alanlarında özel anlamı olan sözcüklerdir.</a:t>
          </a:r>
          <a:endParaRPr lang="tr-TR" dirty="0"/>
        </a:p>
      </dgm:t>
    </dgm:pt>
    <dgm:pt modelId="{6630D32F-73F0-46B9-9007-1059DA88C447}" type="parTrans" cxnId="{F07E0F7A-BB90-4385-9C5E-4FA009D6028A}">
      <dgm:prSet/>
      <dgm:spPr/>
      <dgm:t>
        <a:bodyPr/>
        <a:lstStyle/>
        <a:p>
          <a:endParaRPr lang="tr-TR"/>
        </a:p>
      </dgm:t>
    </dgm:pt>
    <dgm:pt modelId="{20D721FB-9879-43D0-B871-F8CFA48E24BE}" type="sibTrans" cxnId="{F07E0F7A-BB90-4385-9C5E-4FA009D6028A}">
      <dgm:prSet/>
      <dgm:spPr/>
      <dgm:t>
        <a:bodyPr/>
        <a:lstStyle/>
        <a:p>
          <a:endParaRPr lang="tr-TR"/>
        </a:p>
      </dgm:t>
    </dgm:pt>
    <dgm:pt modelId="{94B9CA3F-1B7A-422D-A9E6-FC28C5EE19F2}" type="pres">
      <dgm:prSet presAssocID="{5D493898-8E4C-4B7F-AE53-256EF9F0F80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96585BE-489E-4DC3-B774-0DA9BD69CE98}" type="pres">
      <dgm:prSet presAssocID="{2F09A204-698D-44EE-B89E-A49908C3AA30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07E0F7A-BB90-4385-9C5E-4FA009D6028A}" srcId="{5D493898-8E4C-4B7F-AE53-256EF9F0F805}" destId="{2F09A204-698D-44EE-B89E-A49908C3AA30}" srcOrd="0" destOrd="0" parTransId="{6630D32F-73F0-46B9-9007-1059DA88C447}" sibTransId="{20D721FB-9879-43D0-B871-F8CFA48E24BE}"/>
    <dgm:cxn modelId="{678BC59C-655F-4AFD-A576-31112D802DA4}" type="presOf" srcId="{2F09A204-698D-44EE-B89E-A49908C3AA30}" destId="{896585BE-489E-4DC3-B774-0DA9BD69CE98}" srcOrd="0" destOrd="0" presId="urn:microsoft.com/office/officeart/2005/8/layout/default#1"/>
    <dgm:cxn modelId="{AAD7898B-7FF9-41D4-87AE-2FBE5C01A345}" type="presOf" srcId="{5D493898-8E4C-4B7F-AE53-256EF9F0F805}" destId="{94B9CA3F-1B7A-422D-A9E6-FC28C5EE19F2}" srcOrd="0" destOrd="0" presId="urn:microsoft.com/office/officeart/2005/8/layout/default#1"/>
    <dgm:cxn modelId="{1A57165C-B527-40CE-8151-65BADE182982}" type="presParOf" srcId="{94B9CA3F-1B7A-422D-A9E6-FC28C5EE19F2}" destId="{896585BE-489E-4DC3-B774-0DA9BD69CE98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E0859BF-A25B-4645-86D7-F53156F439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3C8069D-C81C-4B53-A62F-78758B839B0D}">
      <dgm:prSet phldrT="[Metin]"/>
      <dgm:spPr/>
      <dgm:t>
        <a:bodyPr/>
        <a:lstStyle/>
        <a:p>
          <a:r>
            <a:rPr lang="tr-TR" dirty="0" smtClean="0">
              <a:solidFill>
                <a:srgbClr val="00FFCC"/>
              </a:solidFill>
            </a:rPr>
            <a:t>Vitaminler </a:t>
          </a:r>
          <a:r>
            <a:rPr lang="tr-TR" dirty="0" smtClean="0">
              <a:solidFill>
                <a:schemeClr val="bg1"/>
              </a:solidFill>
            </a:rPr>
            <a:t>hastalıklara karşı vücudumuzu güçlendirir. </a:t>
          </a:r>
          <a:endParaRPr lang="tr-TR" dirty="0">
            <a:solidFill>
              <a:srgbClr val="00FFCC"/>
            </a:solidFill>
          </a:endParaRPr>
        </a:p>
      </dgm:t>
    </dgm:pt>
    <dgm:pt modelId="{B53669A0-2090-49B0-9564-FA9AB1ECE830}" type="parTrans" cxnId="{B39F18E8-E7DB-4F7F-804B-ABB3D0BFFA83}">
      <dgm:prSet/>
      <dgm:spPr/>
      <dgm:t>
        <a:bodyPr/>
        <a:lstStyle/>
        <a:p>
          <a:endParaRPr lang="tr-TR"/>
        </a:p>
      </dgm:t>
    </dgm:pt>
    <dgm:pt modelId="{29BA3D57-C091-4EA2-A1C3-44C8A7120CA7}" type="sibTrans" cxnId="{B39F18E8-E7DB-4F7F-804B-ABB3D0BFFA83}">
      <dgm:prSet/>
      <dgm:spPr/>
      <dgm:t>
        <a:bodyPr/>
        <a:lstStyle/>
        <a:p>
          <a:endParaRPr lang="tr-TR"/>
        </a:p>
      </dgm:t>
    </dgm:pt>
    <dgm:pt modelId="{2ECBF7EA-FEB7-4D60-8DE9-0BE4A37D449D}">
      <dgm:prSet phldrT="[Metin]"/>
      <dgm:spPr/>
      <dgm:t>
        <a:bodyPr/>
        <a:lstStyle/>
        <a:p>
          <a:r>
            <a:rPr lang="tr-TR" dirty="0" smtClean="0"/>
            <a:t>Biyoloji terimi.</a:t>
          </a:r>
          <a:endParaRPr lang="tr-TR" dirty="0"/>
        </a:p>
      </dgm:t>
    </dgm:pt>
    <dgm:pt modelId="{8E120075-EE22-4EB7-8C51-96BFA4E0D6E5}" type="parTrans" cxnId="{B90BCD0F-3A0B-4FA0-AC22-FFBA8D8CB4D8}">
      <dgm:prSet/>
      <dgm:spPr/>
      <dgm:t>
        <a:bodyPr/>
        <a:lstStyle/>
        <a:p>
          <a:endParaRPr lang="tr-TR"/>
        </a:p>
      </dgm:t>
    </dgm:pt>
    <dgm:pt modelId="{4A096704-CA03-49EB-ACEF-182630FC118D}" type="sibTrans" cxnId="{B90BCD0F-3A0B-4FA0-AC22-FFBA8D8CB4D8}">
      <dgm:prSet/>
      <dgm:spPr/>
      <dgm:t>
        <a:bodyPr/>
        <a:lstStyle/>
        <a:p>
          <a:endParaRPr lang="tr-TR"/>
        </a:p>
      </dgm:t>
    </dgm:pt>
    <dgm:pt modelId="{E33574C8-C423-4EDA-A790-8C35976DDAA4}" type="pres">
      <dgm:prSet presAssocID="{0E0859BF-A25B-4645-86D7-F53156F439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DA1EA42-BAD8-48B8-93C9-B72C3B82C8E4}" type="pres">
      <dgm:prSet presAssocID="{A3C8069D-C81C-4B53-A62F-78758B839B0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BFA845D-E6D3-4346-8A98-C27C9C4220BC}" type="pres">
      <dgm:prSet presAssocID="{A3C8069D-C81C-4B53-A62F-78758B839B0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CAA358F-3233-4A52-B6FE-9D009E1BA901}" type="presOf" srcId="{2ECBF7EA-FEB7-4D60-8DE9-0BE4A37D449D}" destId="{7BFA845D-E6D3-4346-8A98-C27C9C4220BC}" srcOrd="0" destOrd="0" presId="urn:microsoft.com/office/officeart/2005/8/layout/vList2"/>
    <dgm:cxn modelId="{8DCB7F03-DFE4-45AE-9E61-7FFAAA614D57}" type="presOf" srcId="{A3C8069D-C81C-4B53-A62F-78758B839B0D}" destId="{9DA1EA42-BAD8-48B8-93C9-B72C3B82C8E4}" srcOrd="0" destOrd="0" presId="urn:microsoft.com/office/officeart/2005/8/layout/vList2"/>
    <dgm:cxn modelId="{0B48EC27-E761-4D62-A905-67922C08D5CB}" type="presOf" srcId="{0E0859BF-A25B-4645-86D7-F53156F43937}" destId="{E33574C8-C423-4EDA-A790-8C35976DDAA4}" srcOrd="0" destOrd="0" presId="urn:microsoft.com/office/officeart/2005/8/layout/vList2"/>
    <dgm:cxn modelId="{B39F18E8-E7DB-4F7F-804B-ABB3D0BFFA83}" srcId="{0E0859BF-A25B-4645-86D7-F53156F43937}" destId="{A3C8069D-C81C-4B53-A62F-78758B839B0D}" srcOrd="0" destOrd="0" parTransId="{B53669A0-2090-49B0-9564-FA9AB1ECE830}" sibTransId="{29BA3D57-C091-4EA2-A1C3-44C8A7120CA7}"/>
    <dgm:cxn modelId="{B90BCD0F-3A0B-4FA0-AC22-FFBA8D8CB4D8}" srcId="{A3C8069D-C81C-4B53-A62F-78758B839B0D}" destId="{2ECBF7EA-FEB7-4D60-8DE9-0BE4A37D449D}" srcOrd="0" destOrd="0" parTransId="{8E120075-EE22-4EB7-8C51-96BFA4E0D6E5}" sibTransId="{4A096704-CA03-49EB-ACEF-182630FC118D}"/>
    <dgm:cxn modelId="{65B79B9C-62E0-4E5D-890B-231823789CE6}" type="presParOf" srcId="{E33574C8-C423-4EDA-A790-8C35976DDAA4}" destId="{9DA1EA42-BAD8-48B8-93C9-B72C3B82C8E4}" srcOrd="0" destOrd="0" presId="urn:microsoft.com/office/officeart/2005/8/layout/vList2"/>
    <dgm:cxn modelId="{2B19B849-B591-45E4-BFD2-6F70C680E51F}" type="presParOf" srcId="{E33574C8-C423-4EDA-A790-8C35976DDAA4}" destId="{7BFA845D-E6D3-4346-8A98-C27C9C4220B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5F041FF-981F-4B7F-9129-69D92518D2C6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D609D9DB-3C38-4DB5-9A74-9BE452E2FF91}">
      <dgm:prSet phldrT="[Metin]"/>
      <dgm:spPr/>
      <dgm:t>
        <a:bodyPr/>
        <a:lstStyle/>
        <a:p>
          <a:endParaRPr lang="tr-TR" dirty="0"/>
        </a:p>
      </dgm:t>
    </dgm:pt>
    <dgm:pt modelId="{18E59B8A-3F67-48C2-B685-17DF41D08337}" type="parTrans" cxnId="{2849200A-CD23-44AC-A748-D35DC1E8797A}">
      <dgm:prSet/>
      <dgm:spPr/>
      <dgm:t>
        <a:bodyPr/>
        <a:lstStyle/>
        <a:p>
          <a:endParaRPr lang="tr-TR"/>
        </a:p>
      </dgm:t>
    </dgm:pt>
    <dgm:pt modelId="{0832DD5A-73DF-460A-92AF-F8E5B7CD9C0E}" type="sibTrans" cxnId="{2849200A-CD23-44AC-A748-D35DC1E8797A}">
      <dgm:prSet/>
      <dgm:spPr/>
      <dgm:t>
        <a:bodyPr/>
        <a:lstStyle/>
        <a:p>
          <a:endParaRPr lang="tr-TR"/>
        </a:p>
      </dgm:t>
    </dgm:pt>
    <dgm:pt modelId="{49D3010F-6283-402C-B63A-41CD02AC67EB}">
      <dgm:prSet phldrT="[Metin]" phldr="1"/>
      <dgm:spPr/>
      <dgm:t>
        <a:bodyPr/>
        <a:lstStyle/>
        <a:p>
          <a:endParaRPr lang="tr-TR" dirty="0"/>
        </a:p>
      </dgm:t>
    </dgm:pt>
    <dgm:pt modelId="{F5F9FB90-E100-4D5C-A371-A8D9AD9D3D6D}" type="parTrans" cxnId="{A1FF5458-1ECB-4208-ABB1-A49C3E73C1C0}">
      <dgm:prSet/>
      <dgm:spPr/>
      <dgm:t>
        <a:bodyPr/>
        <a:lstStyle/>
        <a:p>
          <a:endParaRPr lang="tr-TR"/>
        </a:p>
      </dgm:t>
    </dgm:pt>
    <dgm:pt modelId="{5321FE37-899B-4A30-9DD3-951B9B181B15}" type="sibTrans" cxnId="{A1FF5458-1ECB-4208-ABB1-A49C3E73C1C0}">
      <dgm:prSet/>
      <dgm:spPr/>
      <dgm:t>
        <a:bodyPr/>
        <a:lstStyle/>
        <a:p>
          <a:endParaRPr lang="tr-TR"/>
        </a:p>
      </dgm:t>
    </dgm:pt>
    <dgm:pt modelId="{E7FF0936-2FB1-4CF5-A87E-0D4DF41709B7}" type="pres">
      <dgm:prSet presAssocID="{55F041FF-981F-4B7F-9129-69D92518D2C6}" presName="Name0" presStyleCnt="0">
        <dgm:presLayoutVars>
          <dgm:dir/>
          <dgm:animLvl val="lvl"/>
          <dgm:resizeHandles val="exact"/>
        </dgm:presLayoutVars>
      </dgm:prSet>
      <dgm:spPr/>
    </dgm:pt>
    <dgm:pt modelId="{9D758498-DB24-45FB-8EE8-2C63DAC2E905}" type="pres">
      <dgm:prSet presAssocID="{55F041FF-981F-4B7F-9129-69D92518D2C6}" presName="dummy" presStyleCnt="0"/>
      <dgm:spPr/>
    </dgm:pt>
    <dgm:pt modelId="{44733D67-8087-4DDD-AAAA-70E099DD19A6}" type="pres">
      <dgm:prSet presAssocID="{55F041FF-981F-4B7F-9129-69D92518D2C6}" presName="linH" presStyleCnt="0"/>
      <dgm:spPr/>
    </dgm:pt>
    <dgm:pt modelId="{5D25B25B-2218-4C10-A0ED-F45676896D10}" type="pres">
      <dgm:prSet presAssocID="{55F041FF-981F-4B7F-9129-69D92518D2C6}" presName="padding1" presStyleCnt="0"/>
      <dgm:spPr/>
    </dgm:pt>
    <dgm:pt modelId="{3A4DDD48-972F-4775-9CEF-4936A502747B}" type="pres">
      <dgm:prSet presAssocID="{D609D9DB-3C38-4DB5-9A74-9BE452E2FF91}" presName="linV" presStyleCnt="0"/>
      <dgm:spPr/>
    </dgm:pt>
    <dgm:pt modelId="{5205E8BC-7782-4B3C-BACD-981854FFA367}" type="pres">
      <dgm:prSet presAssocID="{D609D9DB-3C38-4DB5-9A74-9BE452E2FF91}" presName="spVertical1" presStyleCnt="0"/>
      <dgm:spPr/>
    </dgm:pt>
    <dgm:pt modelId="{24808A9C-F4C2-4C0A-AF55-5C7BA3BB5892}" type="pres">
      <dgm:prSet presAssocID="{D609D9DB-3C38-4DB5-9A74-9BE452E2FF91}" presName="parTx" presStyleLbl="revTx" presStyleIdx="0" presStyleCnt="2" custScaleX="1343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DC76612-F781-4766-AC3B-55B3C84F39AB}" type="pres">
      <dgm:prSet presAssocID="{D609D9DB-3C38-4DB5-9A74-9BE452E2FF91}" presName="spVertical2" presStyleCnt="0"/>
      <dgm:spPr/>
    </dgm:pt>
    <dgm:pt modelId="{1BE58117-7DF1-43C9-BD8C-B8297E097EF8}" type="pres">
      <dgm:prSet presAssocID="{D609D9DB-3C38-4DB5-9A74-9BE452E2FF91}" presName="spVertical3" presStyleCnt="0"/>
      <dgm:spPr/>
    </dgm:pt>
    <dgm:pt modelId="{0277A9CA-8F20-4486-8D90-6F23CF7503C2}" type="pres">
      <dgm:prSet presAssocID="{0832DD5A-73DF-460A-92AF-F8E5B7CD9C0E}" presName="space" presStyleCnt="0"/>
      <dgm:spPr/>
    </dgm:pt>
    <dgm:pt modelId="{A8EE2B61-A7C4-4BFC-8B79-CB4698D16873}" type="pres">
      <dgm:prSet presAssocID="{49D3010F-6283-402C-B63A-41CD02AC67EB}" presName="linV" presStyleCnt="0"/>
      <dgm:spPr/>
    </dgm:pt>
    <dgm:pt modelId="{3D719F55-E627-44D8-BB82-3A4D3780DD9E}" type="pres">
      <dgm:prSet presAssocID="{49D3010F-6283-402C-B63A-41CD02AC67EB}" presName="spVertical1" presStyleCnt="0"/>
      <dgm:spPr/>
    </dgm:pt>
    <dgm:pt modelId="{50DA4EC0-366F-4235-A67B-A8DD8E225129}" type="pres">
      <dgm:prSet presAssocID="{49D3010F-6283-402C-B63A-41CD02AC67EB}" presName="parTx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5966382-FF42-47AB-A406-6BAF2C4EFED7}" type="pres">
      <dgm:prSet presAssocID="{49D3010F-6283-402C-B63A-41CD02AC67EB}" presName="spVertical2" presStyleCnt="0"/>
      <dgm:spPr/>
    </dgm:pt>
    <dgm:pt modelId="{D8C1164C-B481-47D8-AC3A-B59827C3AD2F}" type="pres">
      <dgm:prSet presAssocID="{49D3010F-6283-402C-B63A-41CD02AC67EB}" presName="spVertical3" presStyleCnt="0"/>
      <dgm:spPr/>
    </dgm:pt>
    <dgm:pt modelId="{171A05DD-3408-4F93-A200-29A133B3FDE9}" type="pres">
      <dgm:prSet presAssocID="{55F041FF-981F-4B7F-9129-69D92518D2C6}" presName="padding2" presStyleCnt="0"/>
      <dgm:spPr/>
    </dgm:pt>
    <dgm:pt modelId="{2F560CC9-0809-4C22-B431-BCA1D21B20D2}" type="pres">
      <dgm:prSet presAssocID="{55F041FF-981F-4B7F-9129-69D92518D2C6}" presName="negArrow" presStyleCnt="0"/>
      <dgm:spPr/>
    </dgm:pt>
    <dgm:pt modelId="{972CAB98-94DD-474A-B123-C9D581732B0E}" type="pres">
      <dgm:prSet presAssocID="{55F041FF-981F-4B7F-9129-69D92518D2C6}" presName="backgroundArrow" presStyleLbl="node1" presStyleIdx="0" presStyleCnt="1" custFlipVert="1" custScaleY="1512"/>
      <dgm:spPr/>
    </dgm:pt>
  </dgm:ptLst>
  <dgm:cxnLst>
    <dgm:cxn modelId="{518F2FFA-379A-4977-8B38-AF9504C8A42B}" type="presOf" srcId="{55F041FF-981F-4B7F-9129-69D92518D2C6}" destId="{E7FF0936-2FB1-4CF5-A87E-0D4DF41709B7}" srcOrd="0" destOrd="0" presId="urn:microsoft.com/office/officeart/2005/8/layout/hProcess3"/>
    <dgm:cxn modelId="{2849200A-CD23-44AC-A748-D35DC1E8797A}" srcId="{55F041FF-981F-4B7F-9129-69D92518D2C6}" destId="{D609D9DB-3C38-4DB5-9A74-9BE452E2FF91}" srcOrd="0" destOrd="0" parTransId="{18E59B8A-3F67-48C2-B685-17DF41D08337}" sibTransId="{0832DD5A-73DF-460A-92AF-F8E5B7CD9C0E}"/>
    <dgm:cxn modelId="{5DDD4559-6D0F-4AD9-A70F-6F91F1E3AEDB}" type="presOf" srcId="{49D3010F-6283-402C-B63A-41CD02AC67EB}" destId="{50DA4EC0-366F-4235-A67B-A8DD8E225129}" srcOrd="0" destOrd="0" presId="urn:microsoft.com/office/officeart/2005/8/layout/hProcess3"/>
    <dgm:cxn modelId="{A1FF5458-1ECB-4208-ABB1-A49C3E73C1C0}" srcId="{55F041FF-981F-4B7F-9129-69D92518D2C6}" destId="{49D3010F-6283-402C-B63A-41CD02AC67EB}" srcOrd="1" destOrd="0" parTransId="{F5F9FB90-E100-4D5C-A371-A8D9AD9D3D6D}" sibTransId="{5321FE37-899B-4A30-9DD3-951B9B181B15}"/>
    <dgm:cxn modelId="{E4B48A70-DDC0-4C96-BACD-314B2FBFD0DB}" type="presOf" srcId="{D609D9DB-3C38-4DB5-9A74-9BE452E2FF91}" destId="{24808A9C-F4C2-4C0A-AF55-5C7BA3BB5892}" srcOrd="0" destOrd="0" presId="urn:microsoft.com/office/officeart/2005/8/layout/hProcess3"/>
    <dgm:cxn modelId="{1BA85847-EA4E-43CF-BC43-A9315C4CA9D2}" type="presParOf" srcId="{E7FF0936-2FB1-4CF5-A87E-0D4DF41709B7}" destId="{9D758498-DB24-45FB-8EE8-2C63DAC2E905}" srcOrd="0" destOrd="0" presId="urn:microsoft.com/office/officeart/2005/8/layout/hProcess3"/>
    <dgm:cxn modelId="{B2D470EF-1478-471B-B61A-95CF9C48F4B9}" type="presParOf" srcId="{E7FF0936-2FB1-4CF5-A87E-0D4DF41709B7}" destId="{44733D67-8087-4DDD-AAAA-70E099DD19A6}" srcOrd="1" destOrd="0" presId="urn:microsoft.com/office/officeart/2005/8/layout/hProcess3"/>
    <dgm:cxn modelId="{3DD347CD-A664-4022-B5E9-201CDF1D0F24}" type="presParOf" srcId="{44733D67-8087-4DDD-AAAA-70E099DD19A6}" destId="{5D25B25B-2218-4C10-A0ED-F45676896D10}" srcOrd="0" destOrd="0" presId="urn:microsoft.com/office/officeart/2005/8/layout/hProcess3"/>
    <dgm:cxn modelId="{DBEF85AF-EBB8-477A-9C43-7C43B8CD46D5}" type="presParOf" srcId="{44733D67-8087-4DDD-AAAA-70E099DD19A6}" destId="{3A4DDD48-972F-4775-9CEF-4936A502747B}" srcOrd="1" destOrd="0" presId="urn:microsoft.com/office/officeart/2005/8/layout/hProcess3"/>
    <dgm:cxn modelId="{FAAF5C30-6C59-4BB8-944B-D809DDDB6017}" type="presParOf" srcId="{3A4DDD48-972F-4775-9CEF-4936A502747B}" destId="{5205E8BC-7782-4B3C-BACD-981854FFA367}" srcOrd="0" destOrd="0" presId="urn:microsoft.com/office/officeart/2005/8/layout/hProcess3"/>
    <dgm:cxn modelId="{2EF12D31-A2DF-412A-9B99-6E1407AC9B9C}" type="presParOf" srcId="{3A4DDD48-972F-4775-9CEF-4936A502747B}" destId="{24808A9C-F4C2-4C0A-AF55-5C7BA3BB5892}" srcOrd="1" destOrd="0" presId="urn:microsoft.com/office/officeart/2005/8/layout/hProcess3"/>
    <dgm:cxn modelId="{C9E2634C-AF73-4BFC-90FB-3A8A16AF3AD8}" type="presParOf" srcId="{3A4DDD48-972F-4775-9CEF-4936A502747B}" destId="{8DC76612-F781-4766-AC3B-55B3C84F39AB}" srcOrd="2" destOrd="0" presId="urn:microsoft.com/office/officeart/2005/8/layout/hProcess3"/>
    <dgm:cxn modelId="{D2F5B51D-4C0B-4DFD-B7B4-E0D40B447318}" type="presParOf" srcId="{3A4DDD48-972F-4775-9CEF-4936A502747B}" destId="{1BE58117-7DF1-43C9-BD8C-B8297E097EF8}" srcOrd="3" destOrd="0" presId="urn:microsoft.com/office/officeart/2005/8/layout/hProcess3"/>
    <dgm:cxn modelId="{74EE5FFF-F4A0-43B4-A3CD-A1D87CD4DA27}" type="presParOf" srcId="{44733D67-8087-4DDD-AAAA-70E099DD19A6}" destId="{0277A9CA-8F20-4486-8D90-6F23CF7503C2}" srcOrd="2" destOrd="0" presId="urn:microsoft.com/office/officeart/2005/8/layout/hProcess3"/>
    <dgm:cxn modelId="{26F092AD-6208-4C7D-990C-511C2BE88175}" type="presParOf" srcId="{44733D67-8087-4DDD-AAAA-70E099DD19A6}" destId="{A8EE2B61-A7C4-4BFC-8B79-CB4698D16873}" srcOrd="3" destOrd="0" presId="urn:microsoft.com/office/officeart/2005/8/layout/hProcess3"/>
    <dgm:cxn modelId="{8D63AEE0-255A-4CB1-A72A-D68339359B56}" type="presParOf" srcId="{A8EE2B61-A7C4-4BFC-8B79-CB4698D16873}" destId="{3D719F55-E627-44D8-BB82-3A4D3780DD9E}" srcOrd="0" destOrd="0" presId="urn:microsoft.com/office/officeart/2005/8/layout/hProcess3"/>
    <dgm:cxn modelId="{A2046AAB-E205-446A-A097-7392F1215D51}" type="presParOf" srcId="{A8EE2B61-A7C4-4BFC-8B79-CB4698D16873}" destId="{50DA4EC0-366F-4235-A67B-A8DD8E225129}" srcOrd="1" destOrd="0" presId="urn:microsoft.com/office/officeart/2005/8/layout/hProcess3"/>
    <dgm:cxn modelId="{7C06D166-9FEA-49F5-87CA-E23D5CBA3A6B}" type="presParOf" srcId="{A8EE2B61-A7C4-4BFC-8B79-CB4698D16873}" destId="{C5966382-FF42-47AB-A406-6BAF2C4EFED7}" srcOrd="2" destOrd="0" presId="urn:microsoft.com/office/officeart/2005/8/layout/hProcess3"/>
    <dgm:cxn modelId="{20A821AD-0DF1-48C1-917C-8C4083E4F17B}" type="presParOf" srcId="{A8EE2B61-A7C4-4BFC-8B79-CB4698D16873}" destId="{D8C1164C-B481-47D8-AC3A-B59827C3AD2F}" srcOrd="3" destOrd="0" presId="urn:microsoft.com/office/officeart/2005/8/layout/hProcess3"/>
    <dgm:cxn modelId="{77FEB318-AEA1-4D68-AF84-CD315298D4CF}" type="presParOf" srcId="{44733D67-8087-4DDD-AAAA-70E099DD19A6}" destId="{171A05DD-3408-4F93-A200-29A133B3FDE9}" srcOrd="4" destOrd="0" presId="urn:microsoft.com/office/officeart/2005/8/layout/hProcess3"/>
    <dgm:cxn modelId="{3C3A7225-9F04-41DA-B19A-2FA9D9C27ACC}" type="presParOf" srcId="{44733D67-8087-4DDD-AAAA-70E099DD19A6}" destId="{2F560CC9-0809-4C22-B431-BCA1D21B20D2}" srcOrd="5" destOrd="0" presId="urn:microsoft.com/office/officeart/2005/8/layout/hProcess3"/>
    <dgm:cxn modelId="{8CCD448E-DF70-4E7A-A65C-54E710C5798B}" type="presParOf" srcId="{44733D67-8087-4DDD-AAAA-70E099DD19A6}" destId="{972CAB98-94DD-474A-B123-C9D581732B0E}" srcOrd="6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B064E04-7DB3-4019-95CD-B3F66D9FCA30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09316DD-E62A-478E-B8C0-4D99AFFCC617}">
      <dgm:prSet phldrT="[Metin]" custT="1"/>
      <dgm:spPr/>
      <dgm:t>
        <a:bodyPr/>
        <a:lstStyle/>
        <a:p>
          <a:r>
            <a:rPr lang="tr-TR" sz="2800" dirty="0" smtClean="0"/>
            <a:t>Yazılışları farklı fakat anlamlar aynı sözcüklerdir.</a:t>
          </a:r>
          <a:endParaRPr lang="tr-TR" sz="2800" dirty="0"/>
        </a:p>
      </dgm:t>
    </dgm:pt>
    <dgm:pt modelId="{8D3ACB07-6BE3-4610-9A66-1BE03D935DAB}" type="parTrans" cxnId="{2D47E71D-6584-471A-BA6D-42504135F927}">
      <dgm:prSet/>
      <dgm:spPr/>
      <dgm:t>
        <a:bodyPr/>
        <a:lstStyle/>
        <a:p>
          <a:endParaRPr lang="tr-TR"/>
        </a:p>
      </dgm:t>
    </dgm:pt>
    <dgm:pt modelId="{490008F6-BCFA-40D5-AE4A-9B76493B50DF}" type="sibTrans" cxnId="{2D47E71D-6584-471A-BA6D-42504135F927}">
      <dgm:prSet/>
      <dgm:spPr/>
      <dgm:t>
        <a:bodyPr/>
        <a:lstStyle/>
        <a:p>
          <a:endParaRPr lang="tr-TR"/>
        </a:p>
      </dgm:t>
    </dgm:pt>
    <dgm:pt modelId="{06ECB6B5-D651-4F92-ADB3-8F474347D017}">
      <dgm:prSet phldrT="[Metin]" custT="1"/>
      <dgm:spPr/>
      <dgm:t>
        <a:bodyPr/>
        <a:lstStyle/>
        <a:p>
          <a:r>
            <a:rPr lang="tr-TR" sz="2500" dirty="0" smtClean="0">
              <a:solidFill>
                <a:srgbClr val="CC99FF"/>
              </a:solidFill>
            </a:rPr>
            <a:t>rüzgar=yel</a:t>
          </a:r>
          <a:endParaRPr lang="tr-TR" sz="2500" dirty="0">
            <a:solidFill>
              <a:srgbClr val="CC99FF"/>
            </a:solidFill>
          </a:endParaRPr>
        </a:p>
      </dgm:t>
    </dgm:pt>
    <dgm:pt modelId="{94ED16BE-1727-453E-8E1F-BC292FC1939E}" type="parTrans" cxnId="{5123D8D4-4B4E-4A8E-903A-CF35EB29EE23}">
      <dgm:prSet/>
      <dgm:spPr/>
      <dgm:t>
        <a:bodyPr/>
        <a:lstStyle/>
        <a:p>
          <a:endParaRPr lang="tr-TR"/>
        </a:p>
      </dgm:t>
    </dgm:pt>
    <dgm:pt modelId="{1327E0D4-F366-47E2-8503-BF5241F883E4}" type="sibTrans" cxnId="{5123D8D4-4B4E-4A8E-903A-CF35EB29EE23}">
      <dgm:prSet/>
      <dgm:spPr/>
      <dgm:t>
        <a:bodyPr/>
        <a:lstStyle/>
        <a:p>
          <a:endParaRPr lang="tr-TR"/>
        </a:p>
      </dgm:t>
    </dgm:pt>
    <dgm:pt modelId="{B22C51BB-82D0-4DFA-A396-0FD9BBB7B0E8}">
      <dgm:prSet phldrT="[Metin]" custT="1"/>
      <dgm:spPr/>
      <dgm:t>
        <a:bodyPr/>
        <a:lstStyle/>
        <a:p>
          <a:r>
            <a:rPr lang="tr-TR" sz="2500" dirty="0" smtClean="0">
              <a:solidFill>
                <a:srgbClr val="FF66CC"/>
              </a:solidFill>
            </a:rPr>
            <a:t>samimi=içten</a:t>
          </a:r>
          <a:endParaRPr lang="tr-TR" sz="2500" dirty="0">
            <a:solidFill>
              <a:srgbClr val="FF66CC"/>
            </a:solidFill>
          </a:endParaRPr>
        </a:p>
      </dgm:t>
    </dgm:pt>
    <dgm:pt modelId="{11ADA4E3-5ACD-4E5C-9ACE-6CC3F4BADAA0}" type="parTrans" cxnId="{5D5AA525-208B-4476-9397-21BD42E795F7}">
      <dgm:prSet/>
      <dgm:spPr/>
      <dgm:t>
        <a:bodyPr/>
        <a:lstStyle/>
        <a:p>
          <a:endParaRPr lang="tr-TR"/>
        </a:p>
      </dgm:t>
    </dgm:pt>
    <dgm:pt modelId="{76DC238B-1A56-4C52-813C-47CD11834F51}" type="sibTrans" cxnId="{5D5AA525-208B-4476-9397-21BD42E795F7}">
      <dgm:prSet/>
      <dgm:spPr/>
      <dgm:t>
        <a:bodyPr/>
        <a:lstStyle/>
        <a:p>
          <a:endParaRPr lang="tr-TR"/>
        </a:p>
      </dgm:t>
    </dgm:pt>
    <dgm:pt modelId="{BC70AF79-7CCF-4F6B-A07A-BA0AC08FBA51}" type="pres">
      <dgm:prSet presAssocID="{AB064E04-7DB3-4019-95CD-B3F66D9FCA3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566F8C2-1E0D-46AF-938A-EDFEDD7F0DF3}" type="pres">
      <dgm:prSet presAssocID="{E09316DD-E62A-478E-B8C0-4D99AFFCC617}" presName="roof" presStyleLbl="dkBgShp" presStyleIdx="0" presStyleCnt="2" custLinFactNeighborX="1181" custLinFactNeighborY="-41343"/>
      <dgm:spPr/>
      <dgm:t>
        <a:bodyPr/>
        <a:lstStyle/>
        <a:p>
          <a:endParaRPr lang="tr-TR"/>
        </a:p>
      </dgm:t>
    </dgm:pt>
    <dgm:pt modelId="{02F4DF17-1D0B-4CAE-B40B-014AB0FD646B}" type="pres">
      <dgm:prSet presAssocID="{E09316DD-E62A-478E-B8C0-4D99AFFCC617}" presName="pillars" presStyleCnt="0"/>
      <dgm:spPr/>
    </dgm:pt>
    <dgm:pt modelId="{853E26AF-8C6B-46C6-9EAA-D77DFA644492}" type="pres">
      <dgm:prSet presAssocID="{E09316DD-E62A-478E-B8C0-4D99AFFCC617}" presName="pillar1" presStyleLbl="node1" presStyleIdx="0" presStyleCnt="2" custScaleX="278336" custLinFactNeighborX="2034" custLinFactNeighborY="80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259948-8ADC-4EAA-9990-2982B37CD678}" type="pres">
      <dgm:prSet presAssocID="{B22C51BB-82D0-4DFA-A396-0FD9BBB7B0E8}" presName="pillarX" presStyleLbl="node1" presStyleIdx="1" presStyleCnt="2" custScaleX="276436" custLinFactNeighborX="3011" custLinFactNeighborY="-200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89E9419-BEC7-4652-942B-DAA00CCA6338}" type="pres">
      <dgm:prSet presAssocID="{E09316DD-E62A-478E-B8C0-4D99AFFCC617}" presName="base" presStyleLbl="dkBgShp" presStyleIdx="1" presStyleCnt="2"/>
      <dgm:spPr/>
    </dgm:pt>
  </dgm:ptLst>
  <dgm:cxnLst>
    <dgm:cxn modelId="{2D47E71D-6584-471A-BA6D-42504135F927}" srcId="{AB064E04-7DB3-4019-95CD-B3F66D9FCA30}" destId="{E09316DD-E62A-478E-B8C0-4D99AFFCC617}" srcOrd="0" destOrd="0" parTransId="{8D3ACB07-6BE3-4610-9A66-1BE03D935DAB}" sibTransId="{490008F6-BCFA-40D5-AE4A-9B76493B50DF}"/>
    <dgm:cxn modelId="{5123D8D4-4B4E-4A8E-903A-CF35EB29EE23}" srcId="{E09316DD-E62A-478E-B8C0-4D99AFFCC617}" destId="{06ECB6B5-D651-4F92-ADB3-8F474347D017}" srcOrd="0" destOrd="0" parTransId="{94ED16BE-1727-453E-8E1F-BC292FC1939E}" sibTransId="{1327E0D4-F366-47E2-8503-BF5241F883E4}"/>
    <dgm:cxn modelId="{348CB21B-03EE-4EEB-9F09-9EFCAF06F76A}" type="presOf" srcId="{E09316DD-E62A-478E-B8C0-4D99AFFCC617}" destId="{2566F8C2-1E0D-46AF-938A-EDFEDD7F0DF3}" srcOrd="0" destOrd="0" presId="urn:microsoft.com/office/officeart/2005/8/layout/hList3"/>
    <dgm:cxn modelId="{1C8EAE06-B48D-461E-A4AB-722BDB6D1395}" type="presOf" srcId="{AB064E04-7DB3-4019-95CD-B3F66D9FCA30}" destId="{BC70AF79-7CCF-4F6B-A07A-BA0AC08FBA51}" srcOrd="0" destOrd="0" presId="urn:microsoft.com/office/officeart/2005/8/layout/hList3"/>
    <dgm:cxn modelId="{5D5AA525-208B-4476-9397-21BD42E795F7}" srcId="{E09316DD-E62A-478E-B8C0-4D99AFFCC617}" destId="{B22C51BB-82D0-4DFA-A396-0FD9BBB7B0E8}" srcOrd="1" destOrd="0" parTransId="{11ADA4E3-5ACD-4E5C-9ACE-6CC3F4BADAA0}" sibTransId="{76DC238B-1A56-4C52-813C-47CD11834F51}"/>
    <dgm:cxn modelId="{972777E0-B40A-473D-B379-7A675A182E00}" type="presOf" srcId="{06ECB6B5-D651-4F92-ADB3-8F474347D017}" destId="{853E26AF-8C6B-46C6-9EAA-D77DFA644492}" srcOrd="0" destOrd="0" presId="urn:microsoft.com/office/officeart/2005/8/layout/hList3"/>
    <dgm:cxn modelId="{9D121625-4453-4225-BC25-758678D0688E}" type="presOf" srcId="{B22C51BB-82D0-4DFA-A396-0FD9BBB7B0E8}" destId="{A7259948-8ADC-4EAA-9990-2982B37CD678}" srcOrd="0" destOrd="0" presId="urn:microsoft.com/office/officeart/2005/8/layout/hList3"/>
    <dgm:cxn modelId="{DF9FE6C9-F8F8-4314-AC7D-DFA4BAD702C8}" type="presParOf" srcId="{BC70AF79-7CCF-4F6B-A07A-BA0AC08FBA51}" destId="{2566F8C2-1E0D-46AF-938A-EDFEDD7F0DF3}" srcOrd="0" destOrd="0" presId="urn:microsoft.com/office/officeart/2005/8/layout/hList3"/>
    <dgm:cxn modelId="{B3C2407F-D1ED-40F3-B741-D0ACA24A0EF7}" type="presParOf" srcId="{BC70AF79-7CCF-4F6B-A07A-BA0AC08FBA51}" destId="{02F4DF17-1D0B-4CAE-B40B-014AB0FD646B}" srcOrd="1" destOrd="0" presId="urn:microsoft.com/office/officeart/2005/8/layout/hList3"/>
    <dgm:cxn modelId="{FAD373F5-30C4-4E12-8D31-85ADC949BBEA}" type="presParOf" srcId="{02F4DF17-1D0B-4CAE-B40B-014AB0FD646B}" destId="{853E26AF-8C6B-46C6-9EAA-D77DFA644492}" srcOrd="0" destOrd="0" presId="urn:microsoft.com/office/officeart/2005/8/layout/hList3"/>
    <dgm:cxn modelId="{953E5DC3-CA26-49B3-A181-C1F2D1FBAAAB}" type="presParOf" srcId="{02F4DF17-1D0B-4CAE-B40B-014AB0FD646B}" destId="{A7259948-8ADC-4EAA-9990-2982B37CD678}" srcOrd="1" destOrd="0" presId="urn:microsoft.com/office/officeart/2005/8/layout/hList3"/>
    <dgm:cxn modelId="{A0FD6CDD-87FB-4A74-82CB-2AE3E2E64758}" type="presParOf" srcId="{BC70AF79-7CCF-4F6B-A07A-BA0AC08FBA51}" destId="{789E9419-BEC7-4652-942B-DAA00CCA633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0B3D173-4C45-4095-A72F-9144A162E4FA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C135A8B-6B98-4DDD-8B1A-D918E3F6AE55}">
      <dgm:prSet phldrT="[Metin]" custT="1"/>
      <dgm:spPr/>
      <dgm:t>
        <a:bodyPr/>
        <a:lstStyle/>
        <a:p>
          <a:r>
            <a:rPr lang="tr-TR" sz="2800" dirty="0" smtClean="0"/>
            <a:t>Anlam bakımından aynı varlığın zıt özelliklerini ifade eder</a:t>
          </a:r>
          <a:endParaRPr lang="tr-TR" sz="2800" dirty="0"/>
        </a:p>
      </dgm:t>
    </dgm:pt>
    <dgm:pt modelId="{A9F1AC43-ED88-43D1-911E-8B72A556A00C}" type="parTrans" cxnId="{EE39FD18-9234-486F-A1E8-FDF9EC1CBC70}">
      <dgm:prSet/>
      <dgm:spPr/>
      <dgm:t>
        <a:bodyPr/>
        <a:lstStyle/>
        <a:p>
          <a:endParaRPr lang="tr-TR"/>
        </a:p>
      </dgm:t>
    </dgm:pt>
    <dgm:pt modelId="{AA0D3B1A-A5C6-41EC-94C1-E2275491BB0A}" type="sibTrans" cxnId="{EE39FD18-9234-486F-A1E8-FDF9EC1CBC70}">
      <dgm:prSet/>
      <dgm:spPr/>
      <dgm:t>
        <a:bodyPr/>
        <a:lstStyle/>
        <a:p>
          <a:endParaRPr lang="tr-TR"/>
        </a:p>
      </dgm:t>
    </dgm:pt>
    <dgm:pt modelId="{0E018470-3C92-40B5-8A15-9681EF702E1F}">
      <dgm:prSet phldrT="[Metin]"/>
      <dgm:spPr/>
      <dgm:t>
        <a:bodyPr/>
        <a:lstStyle/>
        <a:p>
          <a:r>
            <a:rPr lang="tr-TR" dirty="0" smtClean="0">
              <a:solidFill>
                <a:srgbClr val="CC99FF"/>
              </a:solidFill>
            </a:rPr>
            <a:t>şişman=zayıf</a:t>
          </a:r>
          <a:endParaRPr lang="tr-TR" dirty="0">
            <a:solidFill>
              <a:srgbClr val="CC99FF"/>
            </a:solidFill>
          </a:endParaRPr>
        </a:p>
      </dgm:t>
    </dgm:pt>
    <dgm:pt modelId="{390A161F-A7CC-4C17-A00B-065E28DE3D92}" type="parTrans" cxnId="{7D445C5B-9FCF-40BD-AD7F-A53E341D29FE}">
      <dgm:prSet/>
      <dgm:spPr/>
      <dgm:t>
        <a:bodyPr/>
        <a:lstStyle/>
        <a:p>
          <a:endParaRPr lang="tr-TR"/>
        </a:p>
      </dgm:t>
    </dgm:pt>
    <dgm:pt modelId="{1219A6BE-03F2-46C7-B88F-EB20224A9988}" type="sibTrans" cxnId="{7D445C5B-9FCF-40BD-AD7F-A53E341D29FE}">
      <dgm:prSet/>
      <dgm:spPr/>
      <dgm:t>
        <a:bodyPr/>
        <a:lstStyle/>
        <a:p>
          <a:endParaRPr lang="tr-TR"/>
        </a:p>
      </dgm:t>
    </dgm:pt>
    <dgm:pt modelId="{53ED8ADC-C723-4F95-93FB-87C24A734146}">
      <dgm:prSet phldrT="[Metin]"/>
      <dgm:spPr/>
      <dgm:t>
        <a:bodyPr/>
        <a:lstStyle/>
        <a:p>
          <a:r>
            <a:rPr lang="tr-TR" dirty="0" smtClean="0">
              <a:solidFill>
                <a:srgbClr val="FF66CC"/>
              </a:solidFill>
            </a:rPr>
            <a:t>dolu=boş</a:t>
          </a:r>
          <a:endParaRPr lang="tr-TR" dirty="0">
            <a:solidFill>
              <a:srgbClr val="FF66CC"/>
            </a:solidFill>
          </a:endParaRPr>
        </a:p>
      </dgm:t>
    </dgm:pt>
    <dgm:pt modelId="{75F95195-3B6B-49EE-8515-5D2141E80D96}" type="parTrans" cxnId="{86F6C018-F368-4495-B036-082CD5B6A751}">
      <dgm:prSet/>
      <dgm:spPr/>
      <dgm:t>
        <a:bodyPr/>
        <a:lstStyle/>
        <a:p>
          <a:endParaRPr lang="tr-TR"/>
        </a:p>
      </dgm:t>
    </dgm:pt>
    <dgm:pt modelId="{16977126-ED17-4F12-9AA1-0C9319900612}" type="sibTrans" cxnId="{86F6C018-F368-4495-B036-082CD5B6A751}">
      <dgm:prSet/>
      <dgm:spPr/>
      <dgm:t>
        <a:bodyPr/>
        <a:lstStyle/>
        <a:p>
          <a:endParaRPr lang="tr-TR"/>
        </a:p>
      </dgm:t>
    </dgm:pt>
    <dgm:pt modelId="{C3F9839F-8EDA-4709-989D-839E71F58DE9}" type="pres">
      <dgm:prSet presAssocID="{C0B3D173-4C45-4095-A72F-9144A162E4F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6CB51AE-F52C-48EF-8519-027CA0057EB8}" type="pres">
      <dgm:prSet presAssocID="{BC135A8B-6B98-4DDD-8B1A-D918E3F6AE55}" presName="roof" presStyleLbl="dkBgShp" presStyleIdx="0" presStyleCnt="2"/>
      <dgm:spPr/>
      <dgm:t>
        <a:bodyPr/>
        <a:lstStyle/>
        <a:p>
          <a:endParaRPr lang="tr-TR"/>
        </a:p>
      </dgm:t>
    </dgm:pt>
    <dgm:pt modelId="{5E4BC6DA-A9E6-4B95-BBB6-94303C11492E}" type="pres">
      <dgm:prSet presAssocID="{BC135A8B-6B98-4DDD-8B1A-D918E3F6AE55}" presName="pillars" presStyleCnt="0"/>
      <dgm:spPr/>
    </dgm:pt>
    <dgm:pt modelId="{79977C1D-7FD4-4487-800A-3CFE6C36CE2B}" type="pres">
      <dgm:prSet presAssocID="{BC135A8B-6B98-4DDD-8B1A-D918E3F6AE55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2BE8D3D-295F-4C02-9497-DEF39346A521}" type="pres">
      <dgm:prSet presAssocID="{53ED8ADC-C723-4F95-93FB-87C24A734146}" presName="pillarX" presStyleLbl="node1" presStyleIdx="1" presStyleCnt="2" custLinFactNeighborY="80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A23320-AAD1-4F15-AC25-D3F469662091}" type="pres">
      <dgm:prSet presAssocID="{BC135A8B-6B98-4DDD-8B1A-D918E3F6AE55}" presName="base" presStyleLbl="dkBgShp" presStyleIdx="1" presStyleCnt="2"/>
      <dgm:spPr/>
    </dgm:pt>
  </dgm:ptLst>
  <dgm:cxnLst>
    <dgm:cxn modelId="{524A9273-3CA6-434E-998F-2442366D39D1}" type="presOf" srcId="{C0B3D173-4C45-4095-A72F-9144A162E4FA}" destId="{C3F9839F-8EDA-4709-989D-839E71F58DE9}" srcOrd="0" destOrd="0" presId="urn:microsoft.com/office/officeart/2005/8/layout/hList3"/>
    <dgm:cxn modelId="{7D445C5B-9FCF-40BD-AD7F-A53E341D29FE}" srcId="{BC135A8B-6B98-4DDD-8B1A-D918E3F6AE55}" destId="{0E018470-3C92-40B5-8A15-9681EF702E1F}" srcOrd="0" destOrd="0" parTransId="{390A161F-A7CC-4C17-A00B-065E28DE3D92}" sibTransId="{1219A6BE-03F2-46C7-B88F-EB20224A9988}"/>
    <dgm:cxn modelId="{E4F5525F-3D7F-43A6-995C-F54E8254ED67}" type="presOf" srcId="{53ED8ADC-C723-4F95-93FB-87C24A734146}" destId="{72BE8D3D-295F-4C02-9497-DEF39346A521}" srcOrd="0" destOrd="0" presId="urn:microsoft.com/office/officeart/2005/8/layout/hList3"/>
    <dgm:cxn modelId="{37866521-053E-4DD4-AA49-D23BF9E2385D}" type="presOf" srcId="{0E018470-3C92-40B5-8A15-9681EF702E1F}" destId="{79977C1D-7FD4-4487-800A-3CFE6C36CE2B}" srcOrd="0" destOrd="0" presId="urn:microsoft.com/office/officeart/2005/8/layout/hList3"/>
    <dgm:cxn modelId="{86F6C018-F368-4495-B036-082CD5B6A751}" srcId="{BC135A8B-6B98-4DDD-8B1A-D918E3F6AE55}" destId="{53ED8ADC-C723-4F95-93FB-87C24A734146}" srcOrd="1" destOrd="0" parTransId="{75F95195-3B6B-49EE-8515-5D2141E80D96}" sibTransId="{16977126-ED17-4F12-9AA1-0C9319900612}"/>
    <dgm:cxn modelId="{EE39FD18-9234-486F-A1E8-FDF9EC1CBC70}" srcId="{C0B3D173-4C45-4095-A72F-9144A162E4FA}" destId="{BC135A8B-6B98-4DDD-8B1A-D918E3F6AE55}" srcOrd="0" destOrd="0" parTransId="{A9F1AC43-ED88-43D1-911E-8B72A556A00C}" sibTransId="{AA0D3B1A-A5C6-41EC-94C1-E2275491BB0A}"/>
    <dgm:cxn modelId="{3B9A2048-1426-481F-A678-A066FD41A618}" type="presOf" srcId="{BC135A8B-6B98-4DDD-8B1A-D918E3F6AE55}" destId="{F6CB51AE-F52C-48EF-8519-027CA0057EB8}" srcOrd="0" destOrd="0" presId="urn:microsoft.com/office/officeart/2005/8/layout/hList3"/>
    <dgm:cxn modelId="{0327A53C-7D63-4BED-9273-7D5E076B5472}" type="presParOf" srcId="{C3F9839F-8EDA-4709-989D-839E71F58DE9}" destId="{F6CB51AE-F52C-48EF-8519-027CA0057EB8}" srcOrd="0" destOrd="0" presId="urn:microsoft.com/office/officeart/2005/8/layout/hList3"/>
    <dgm:cxn modelId="{8A42A5B1-FCB3-4574-BBF4-C755BC73FE06}" type="presParOf" srcId="{C3F9839F-8EDA-4709-989D-839E71F58DE9}" destId="{5E4BC6DA-A9E6-4B95-BBB6-94303C11492E}" srcOrd="1" destOrd="0" presId="urn:microsoft.com/office/officeart/2005/8/layout/hList3"/>
    <dgm:cxn modelId="{5D549059-A116-44B8-AE4B-2FDF2DEB33A1}" type="presParOf" srcId="{5E4BC6DA-A9E6-4B95-BBB6-94303C11492E}" destId="{79977C1D-7FD4-4487-800A-3CFE6C36CE2B}" srcOrd="0" destOrd="0" presId="urn:microsoft.com/office/officeart/2005/8/layout/hList3"/>
    <dgm:cxn modelId="{3FC6F096-4833-4ADD-A1D0-E0A8530DF283}" type="presParOf" srcId="{5E4BC6DA-A9E6-4B95-BBB6-94303C11492E}" destId="{72BE8D3D-295F-4C02-9497-DEF39346A521}" srcOrd="1" destOrd="0" presId="urn:microsoft.com/office/officeart/2005/8/layout/hList3"/>
    <dgm:cxn modelId="{7006D661-5280-4C60-9531-28F379A3D987}" type="presParOf" srcId="{C3F9839F-8EDA-4709-989D-839E71F58DE9}" destId="{48A23320-AAD1-4F15-AC25-D3F46966209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9DE8548-7D9C-4084-BB28-C4F6A3A9968F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B2B7DAE-0F0F-48FD-8A29-1868FFFEF3C7}">
      <dgm:prSet phldrT="[Metin]" custT="1"/>
      <dgm:spPr/>
      <dgm:t>
        <a:bodyPr/>
        <a:lstStyle/>
        <a:p>
          <a:r>
            <a:rPr lang="tr-TR" sz="2800" dirty="0" smtClean="0"/>
            <a:t>Yazılışları aynı ama anlamları farklı olan kelimeler</a:t>
          </a:r>
          <a:endParaRPr lang="tr-TR" sz="2800" dirty="0"/>
        </a:p>
      </dgm:t>
    </dgm:pt>
    <dgm:pt modelId="{C18416D3-78C4-4809-948D-71747D37FF7C}" type="parTrans" cxnId="{B9542402-712A-47B9-B08E-D5A55B024CF1}">
      <dgm:prSet/>
      <dgm:spPr/>
      <dgm:t>
        <a:bodyPr/>
        <a:lstStyle/>
        <a:p>
          <a:endParaRPr lang="tr-TR"/>
        </a:p>
      </dgm:t>
    </dgm:pt>
    <dgm:pt modelId="{27FFB751-080F-48DE-959E-3A9A87767CA1}" type="sibTrans" cxnId="{B9542402-712A-47B9-B08E-D5A55B024CF1}">
      <dgm:prSet/>
      <dgm:spPr/>
      <dgm:t>
        <a:bodyPr/>
        <a:lstStyle/>
        <a:p>
          <a:endParaRPr lang="tr-TR"/>
        </a:p>
      </dgm:t>
    </dgm:pt>
    <dgm:pt modelId="{758C181D-FA21-4267-9CE3-8E52F0293B87}">
      <dgm:prSet phldrT="[Metin]" custT="1"/>
      <dgm:spPr/>
      <dgm:t>
        <a:bodyPr/>
        <a:lstStyle/>
        <a:p>
          <a:r>
            <a:rPr lang="tr-TR" sz="2500" dirty="0" smtClean="0">
              <a:solidFill>
                <a:srgbClr val="CC99FF"/>
              </a:solidFill>
            </a:rPr>
            <a:t>çay </a:t>
          </a:r>
          <a:r>
            <a:rPr lang="tr-TR" sz="2500" dirty="0" smtClean="0">
              <a:solidFill>
                <a:schemeClr val="accent6">
                  <a:lumMod val="75000"/>
                </a:schemeClr>
              </a:solidFill>
            </a:rPr>
            <a:t>(içecek)</a:t>
          </a:r>
          <a:endParaRPr lang="tr-TR" sz="2500" dirty="0" smtClean="0">
            <a:solidFill>
              <a:srgbClr val="CC99FF"/>
            </a:solidFill>
          </a:endParaRPr>
        </a:p>
      </dgm:t>
    </dgm:pt>
    <dgm:pt modelId="{9C6F8A84-FFF7-44DA-BA65-18EB433A820C}" type="parTrans" cxnId="{7A9AC936-1592-4713-93A1-A7B58D3EE700}">
      <dgm:prSet/>
      <dgm:spPr/>
      <dgm:t>
        <a:bodyPr/>
        <a:lstStyle/>
        <a:p>
          <a:endParaRPr lang="tr-TR"/>
        </a:p>
      </dgm:t>
    </dgm:pt>
    <dgm:pt modelId="{FA8FE20C-A535-459C-94BF-9614BA8F4560}" type="sibTrans" cxnId="{7A9AC936-1592-4713-93A1-A7B58D3EE700}">
      <dgm:prSet/>
      <dgm:spPr/>
      <dgm:t>
        <a:bodyPr/>
        <a:lstStyle/>
        <a:p>
          <a:endParaRPr lang="tr-TR"/>
        </a:p>
      </dgm:t>
    </dgm:pt>
    <dgm:pt modelId="{87C59A8C-768A-4E14-AB12-3CE3FADBA8A0}">
      <dgm:prSet phldrT="[Metin]" custT="1"/>
      <dgm:spPr/>
      <dgm:t>
        <a:bodyPr/>
        <a:lstStyle/>
        <a:p>
          <a:r>
            <a:rPr lang="tr-TR" sz="2500" dirty="0" smtClean="0">
              <a:solidFill>
                <a:srgbClr val="FF66CC"/>
              </a:solidFill>
            </a:rPr>
            <a:t>çay</a:t>
          </a:r>
          <a:r>
            <a:rPr lang="tr-TR" sz="2500" dirty="0" smtClean="0">
              <a:solidFill>
                <a:schemeClr val="accent6">
                  <a:lumMod val="75000"/>
                </a:schemeClr>
              </a:solidFill>
            </a:rPr>
            <a:t>(küçük akarsu)</a:t>
          </a:r>
          <a:endParaRPr lang="tr-TR" sz="2500" dirty="0">
            <a:solidFill>
              <a:schemeClr val="accent6">
                <a:lumMod val="75000"/>
              </a:schemeClr>
            </a:solidFill>
          </a:endParaRPr>
        </a:p>
      </dgm:t>
    </dgm:pt>
    <dgm:pt modelId="{67051DEA-077F-4F41-B933-346F6606E88D}" type="parTrans" cxnId="{709F4E4B-8206-4AC4-8092-A377A60F5C19}">
      <dgm:prSet/>
      <dgm:spPr/>
      <dgm:t>
        <a:bodyPr/>
        <a:lstStyle/>
        <a:p>
          <a:endParaRPr lang="tr-TR"/>
        </a:p>
      </dgm:t>
    </dgm:pt>
    <dgm:pt modelId="{4731FDDC-97A1-456D-9123-EC086F809882}" type="sibTrans" cxnId="{709F4E4B-8206-4AC4-8092-A377A60F5C19}">
      <dgm:prSet/>
      <dgm:spPr/>
      <dgm:t>
        <a:bodyPr/>
        <a:lstStyle/>
        <a:p>
          <a:endParaRPr lang="tr-TR"/>
        </a:p>
      </dgm:t>
    </dgm:pt>
    <dgm:pt modelId="{BACC9C6D-0C4A-49A6-AC43-2F832FB676C0}" type="pres">
      <dgm:prSet presAssocID="{39DE8548-7D9C-4084-BB28-C4F6A3A9968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F6C38E2-83BE-4097-BC59-90677F1988C3}" type="pres">
      <dgm:prSet presAssocID="{AB2B7DAE-0F0F-48FD-8A29-1868FFFEF3C7}" presName="roof" presStyleLbl="dkBgShp" presStyleIdx="0" presStyleCnt="2"/>
      <dgm:spPr/>
      <dgm:t>
        <a:bodyPr/>
        <a:lstStyle/>
        <a:p>
          <a:endParaRPr lang="tr-TR"/>
        </a:p>
      </dgm:t>
    </dgm:pt>
    <dgm:pt modelId="{87B653B8-81EF-4540-B899-DE8E64FE893F}" type="pres">
      <dgm:prSet presAssocID="{AB2B7DAE-0F0F-48FD-8A29-1868FFFEF3C7}" presName="pillars" presStyleCnt="0"/>
      <dgm:spPr/>
    </dgm:pt>
    <dgm:pt modelId="{5008388F-6295-4C24-96AB-B526A72CDB5F}" type="pres">
      <dgm:prSet presAssocID="{AB2B7DAE-0F0F-48FD-8A29-1868FFFEF3C7}" presName="pillar1" presStyleLbl="node1" presStyleIdx="0" presStyleCnt="2" custLinFactNeighborX="-1586" custLinFactNeighborY="-200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33CEF50-C1C0-4436-86CC-BB17249383C3}" type="pres">
      <dgm:prSet presAssocID="{87C59A8C-768A-4E14-AB12-3CE3FADBA8A0}" presName="pillarX" presStyleLbl="node1" presStyleIdx="1" presStyleCnt="2" custLinFactNeighborX="0" custLinFactNeighborY="-200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2B70A7A-5653-4747-BCAC-FD705F403B26}" type="pres">
      <dgm:prSet presAssocID="{AB2B7DAE-0F0F-48FD-8A29-1868FFFEF3C7}" presName="base" presStyleLbl="dkBgShp" presStyleIdx="1" presStyleCnt="2"/>
      <dgm:spPr/>
    </dgm:pt>
  </dgm:ptLst>
  <dgm:cxnLst>
    <dgm:cxn modelId="{7A9AC936-1592-4713-93A1-A7B58D3EE700}" srcId="{AB2B7DAE-0F0F-48FD-8A29-1868FFFEF3C7}" destId="{758C181D-FA21-4267-9CE3-8E52F0293B87}" srcOrd="0" destOrd="0" parTransId="{9C6F8A84-FFF7-44DA-BA65-18EB433A820C}" sibTransId="{FA8FE20C-A535-459C-94BF-9614BA8F4560}"/>
    <dgm:cxn modelId="{381990C9-9192-49D2-93CE-4F0C9DFBA933}" type="presOf" srcId="{39DE8548-7D9C-4084-BB28-C4F6A3A9968F}" destId="{BACC9C6D-0C4A-49A6-AC43-2F832FB676C0}" srcOrd="0" destOrd="0" presId="urn:microsoft.com/office/officeart/2005/8/layout/hList3"/>
    <dgm:cxn modelId="{709F4E4B-8206-4AC4-8092-A377A60F5C19}" srcId="{AB2B7DAE-0F0F-48FD-8A29-1868FFFEF3C7}" destId="{87C59A8C-768A-4E14-AB12-3CE3FADBA8A0}" srcOrd="1" destOrd="0" parTransId="{67051DEA-077F-4F41-B933-346F6606E88D}" sibTransId="{4731FDDC-97A1-456D-9123-EC086F809882}"/>
    <dgm:cxn modelId="{033D8F1E-E5C4-4C51-BCE6-611DD4B23264}" type="presOf" srcId="{87C59A8C-768A-4E14-AB12-3CE3FADBA8A0}" destId="{433CEF50-C1C0-4436-86CC-BB17249383C3}" srcOrd="0" destOrd="0" presId="urn:microsoft.com/office/officeart/2005/8/layout/hList3"/>
    <dgm:cxn modelId="{41E13D1A-955B-4184-969F-F09CC593517F}" type="presOf" srcId="{758C181D-FA21-4267-9CE3-8E52F0293B87}" destId="{5008388F-6295-4C24-96AB-B526A72CDB5F}" srcOrd="0" destOrd="0" presId="urn:microsoft.com/office/officeart/2005/8/layout/hList3"/>
    <dgm:cxn modelId="{A1A73FBD-987B-4E56-9F1B-0A919ECDF150}" type="presOf" srcId="{AB2B7DAE-0F0F-48FD-8A29-1868FFFEF3C7}" destId="{8F6C38E2-83BE-4097-BC59-90677F1988C3}" srcOrd="0" destOrd="0" presId="urn:microsoft.com/office/officeart/2005/8/layout/hList3"/>
    <dgm:cxn modelId="{B9542402-712A-47B9-B08E-D5A55B024CF1}" srcId="{39DE8548-7D9C-4084-BB28-C4F6A3A9968F}" destId="{AB2B7DAE-0F0F-48FD-8A29-1868FFFEF3C7}" srcOrd="0" destOrd="0" parTransId="{C18416D3-78C4-4809-948D-71747D37FF7C}" sibTransId="{27FFB751-080F-48DE-959E-3A9A87767CA1}"/>
    <dgm:cxn modelId="{44BF6B76-F7D3-40EC-966B-01D60E28C774}" type="presParOf" srcId="{BACC9C6D-0C4A-49A6-AC43-2F832FB676C0}" destId="{8F6C38E2-83BE-4097-BC59-90677F1988C3}" srcOrd="0" destOrd="0" presId="urn:microsoft.com/office/officeart/2005/8/layout/hList3"/>
    <dgm:cxn modelId="{16E2F3C3-E4EF-4FBD-B940-A7B3B02A2104}" type="presParOf" srcId="{BACC9C6D-0C4A-49A6-AC43-2F832FB676C0}" destId="{87B653B8-81EF-4540-B899-DE8E64FE893F}" srcOrd="1" destOrd="0" presId="urn:microsoft.com/office/officeart/2005/8/layout/hList3"/>
    <dgm:cxn modelId="{DE734087-E390-4040-B5DD-D2BCE92E8FFA}" type="presParOf" srcId="{87B653B8-81EF-4540-B899-DE8E64FE893F}" destId="{5008388F-6295-4C24-96AB-B526A72CDB5F}" srcOrd="0" destOrd="0" presId="urn:microsoft.com/office/officeart/2005/8/layout/hList3"/>
    <dgm:cxn modelId="{D7052A67-791D-4AD7-93D9-2054017C0A6E}" type="presParOf" srcId="{87B653B8-81EF-4540-B899-DE8E64FE893F}" destId="{433CEF50-C1C0-4436-86CC-BB17249383C3}" srcOrd="1" destOrd="0" presId="urn:microsoft.com/office/officeart/2005/8/layout/hList3"/>
    <dgm:cxn modelId="{208D5490-4E67-413B-BE81-1A3103C6019A}" type="presParOf" srcId="{BACC9C6D-0C4A-49A6-AC43-2F832FB676C0}" destId="{D2B70A7A-5653-4747-BCAC-FD705F403B2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6751FF-E2FA-45FD-AC5D-2B7AC4C49CC7}">
      <dsp:nvSpPr>
        <dsp:cNvPr id="0" name=""/>
        <dsp:cNvSpPr/>
      </dsp:nvSpPr>
      <dsp:spPr>
        <a:xfrm>
          <a:off x="0" y="303807"/>
          <a:ext cx="6096000" cy="142213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 smtClean="0"/>
            <a:t>Gerçek anlam bir sözcüğün aklımıza gelen ilk anlamıdır.</a:t>
          </a:r>
          <a:endParaRPr lang="tr-TR" sz="2600" kern="1200" dirty="0"/>
        </a:p>
      </dsp:txBody>
      <dsp:txXfrm>
        <a:off x="0" y="303807"/>
        <a:ext cx="6096000" cy="1422135"/>
      </dsp:txXfrm>
    </dsp:sp>
    <dsp:sp modelId="{34B424E7-E11B-42FE-9D42-16F0271FE0D5}">
      <dsp:nvSpPr>
        <dsp:cNvPr id="0" name=""/>
        <dsp:cNvSpPr/>
      </dsp:nvSpPr>
      <dsp:spPr>
        <a:xfrm>
          <a:off x="0" y="1725942"/>
          <a:ext cx="6096000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2000" kern="1200" dirty="0">
            <a:solidFill>
              <a:srgbClr val="FF0000"/>
            </a:solidFill>
          </a:endParaRPr>
        </a:p>
      </dsp:txBody>
      <dsp:txXfrm>
        <a:off x="0" y="1725942"/>
        <a:ext cx="6096000" cy="430560"/>
      </dsp:txXfrm>
    </dsp:sp>
    <dsp:sp modelId="{0CEE2D98-A3E0-4EBD-A4E5-9DB28F818216}">
      <dsp:nvSpPr>
        <dsp:cNvPr id="0" name=""/>
        <dsp:cNvSpPr/>
      </dsp:nvSpPr>
      <dsp:spPr>
        <a:xfrm>
          <a:off x="0" y="2156502"/>
          <a:ext cx="6096000" cy="142213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 smtClean="0"/>
            <a:t>Mecaz anlam sözcüğün gerçek anlamından tamamen uzaklaşarak kazandığı yeni anlamdır.</a:t>
          </a:r>
          <a:endParaRPr lang="tr-TR" sz="2600" kern="1200" dirty="0"/>
        </a:p>
      </dsp:txBody>
      <dsp:txXfrm>
        <a:off x="0" y="2156502"/>
        <a:ext cx="6096000" cy="1422135"/>
      </dsp:txXfrm>
    </dsp:sp>
    <dsp:sp modelId="{76FA732B-AF03-4356-88CB-2956C98C4EAB}">
      <dsp:nvSpPr>
        <dsp:cNvPr id="0" name=""/>
        <dsp:cNvSpPr/>
      </dsp:nvSpPr>
      <dsp:spPr>
        <a:xfrm>
          <a:off x="0" y="3578637"/>
          <a:ext cx="6096000" cy="1815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2000" kern="1200" dirty="0"/>
        </a:p>
      </dsp:txBody>
      <dsp:txXfrm>
        <a:off x="0" y="3578637"/>
        <a:ext cx="6096000" cy="18155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9C171F-3462-419F-8502-7085FBDFA387}">
      <dsp:nvSpPr>
        <dsp:cNvPr id="0" name=""/>
        <dsp:cNvSpPr/>
      </dsp:nvSpPr>
      <dsp:spPr>
        <a:xfrm>
          <a:off x="0" y="333292"/>
          <a:ext cx="6096000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rgbClr val="FFFF00"/>
              </a:solidFill>
            </a:rPr>
            <a:t>Sıcak</a:t>
          </a:r>
          <a:r>
            <a:rPr lang="tr-TR" sz="2800" kern="1200" dirty="0" smtClean="0">
              <a:solidFill>
                <a:schemeClr val="tx1"/>
              </a:solidFill>
            </a:rPr>
            <a:t> </a:t>
          </a:r>
          <a:r>
            <a:rPr lang="tr-TR" sz="2800" kern="1200" dirty="0" smtClean="0">
              <a:solidFill>
                <a:schemeClr val="bg1"/>
              </a:solidFill>
            </a:rPr>
            <a:t>bir çorba istedi.</a:t>
          </a:r>
          <a:endParaRPr lang="tr-TR" sz="2800" kern="1200" dirty="0">
            <a:solidFill>
              <a:schemeClr val="bg1"/>
            </a:solidFill>
          </a:endParaRPr>
        </a:p>
      </dsp:txBody>
      <dsp:txXfrm>
        <a:off x="0" y="333292"/>
        <a:ext cx="6096000" cy="671580"/>
      </dsp:txXfrm>
    </dsp:sp>
    <dsp:sp modelId="{BE2166FF-A5E9-4D2B-BF8B-CFEB901BF177}">
      <dsp:nvSpPr>
        <dsp:cNvPr id="0" name=""/>
        <dsp:cNvSpPr/>
      </dsp:nvSpPr>
      <dsp:spPr>
        <a:xfrm>
          <a:off x="0" y="872799"/>
          <a:ext cx="6096000" cy="1014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200" kern="1200" dirty="0" smtClean="0"/>
            <a:t>Burada sıcak kelimesi gerçek anlamıyla kullanılmıştır</a:t>
          </a:r>
          <a:r>
            <a:rPr lang="tr-TR" sz="2200" kern="1200" dirty="0" smtClean="0">
              <a:solidFill>
                <a:srgbClr val="0070C0"/>
              </a:solidFill>
            </a:rPr>
            <a:t>. Isısı yüksek olan anlamına gelmektedir</a:t>
          </a:r>
          <a:r>
            <a:rPr lang="tr-TR" sz="2200" kern="1200" dirty="0" smtClean="0"/>
            <a:t>.</a:t>
          </a:r>
          <a:endParaRPr lang="tr-TR" sz="2200" kern="1200" dirty="0"/>
        </a:p>
      </dsp:txBody>
      <dsp:txXfrm>
        <a:off x="0" y="872799"/>
        <a:ext cx="6096000" cy="1014300"/>
      </dsp:txXfrm>
    </dsp:sp>
    <dsp:sp modelId="{671CA744-63C0-4658-8084-7E67F13C6BC5}">
      <dsp:nvSpPr>
        <dsp:cNvPr id="0" name=""/>
        <dsp:cNvSpPr/>
      </dsp:nvSpPr>
      <dsp:spPr>
        <a:xfrm>
          <a:off x="0" y="1904744"/>
          <a:ext cx="6096000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Gelen misafirleri </a:t>
          </a:r>
          <a:r>
            <a:rPr lang="tr-TR" sz="2800" kern="1200" dirty="0" smtClean="0">
              <a:solidFill>
                <a:srgbClr val="FF0066"/>
              </a:solidFill>
            </a:rPr>
            <a:t>sıcak </a:t>
          </a:r>
          <a:r>
            <a:rPr lang="tr-TR" sz="2800" kern="1200" dirty="0" smtClean="0"/>
            <a:t>karşıladı.</a:t>
          </a:r>
          <a:endParaRPr lang="tr-TR" sz="2800" kern="1200" dirty="0"/>
        </a:p>
      </dsp:txBody>
      <dsp:txXfrm>
        <a:off x="0" y="1904744"/>
        <a:ext cx="6096000" cy="671580"/>
      </dsp:txXfrm>
    </dsp:sp>
    <dsp:sp modelId="{C4208A35-449A-4318-BC7D-EFDD7406C15E}">
      <dsp:nvSpPr>
        <dsp:cNvPr id="0" name=""/>
        <dsp:cNvSpPr/>
      </dsp:nvSpPr>
      <dsp:spPr>
        <a:xfrm>
          <a:off x="0" y="2558680"/>
          <a:ext cx="6096000" cy="1304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200" kern="1200" dirty="0" smtClean="0"/>
            <a:t>Burada sıcak kelimesi mecaz anlamıyla </a:t>
          </a:r>
          <a:r>
            <a:rPr lang="tr-TR" sz="2200" kern="1200" dirty="0" err="1" smtClean="0"/>
            <a:t>kullanılmıştır.</a:t>
          </a:r>
          <a:r>
            <a:rPr lang="tr-TR" sz="2200" kern="1200" dirty="0" err="1" smtClean="0">
              <a:solidFill>
                <a:schemeClr val="tx1"/>
              </a:solidFill>
            </a:rPr>
            <a:t>Bu</a:t>
          </a:r>
          <a:r>
            <a:rPr lang="tr-TR" sz="2200" kern="1200" dirty="0" smtClean="0">
              <a:solidFill>
                <a:schemeClr val="tx1"/>
              </a:solidFill>
            </a:rPr>
            <a:t> cümlede sesin ısısının yüksek olduğu değil , </a:t>
          </a:r>
          <a:r>
            <a:rPr lang="tr-TR" sz="2200" kern="1200" dirty="0" smtClean="0">
              <a:solidFill>
                <a:srgbClr val="00B0F0"/>
              </a:solidFill>
            </a:rPr>
            <a:t>davranışın sevgi dolu olması</a:t>
          </a:r>
          <a:r>
            <a:rPr lang="tr-TR" sz="2200" kern="1200" dirty="0" smtClean="0">
              <a:solidFill>
                <a:schemeClr val="tx1"/>
              </a:solidFill>
            </a:rPr>
            <a:t> anlamına gelmektedir</a:t>
          </a:r>
          <a:r>
            <a:rPr lang="tr-TR" sz="2200" kern="1200" dirty="0" smtClean="0">
              <a:solidFill>
                <a:srgbClr val="00B0F0"/>
              </a:solidFill>
            </a:rPr>
            <a:t>.</a:t>
          </a:r>
          <a:endParaRPr lang="tr-TR" sz="2200" kern="1200" dirty="0">
            <a:solidFill>
              <a:schemeClr val="tx1"/>
            </a:solidFill>
          </a:endParaRPr>
        </a:p>
      </dsp:txBody>
      <dsp:txXfrm>
        <a:off x="0" y="2558680"/>
        <a:ext cx="6096000" cy="13041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6585BE-489E-4DC3-B774-0DA9BD69CE98}">
      <dsp:nvSpPr>
        <dsp:cNvPr id="0" name=""/>
        <dsp:cNvSpPr/>
      </dsp:nvSpPr>
      <dsp:spPr>
        <a:xfrm>
          <a:off x="0" y="203199"/>
          <a:ext cx="6096000" cy="3657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700" kern="1200" dirty="0" smtClean="0"/>
            <a:t>Bilim, sanat, meslek vb. alanlarında özel anlamı olan sözcüklerdir.</a:t>
          </a:r>
          <a:endParaRPr lang="tr-TR" sz="4700" kern="1200" dirty="0"/>
        </a:p>
      </dsp:txBody>
      <dsp:txXfrm>
        <a:off x="0" y="203199"/>
        <a:ext cx="6096000" cy="36576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A1EA42-BAD8-48B8-93C9-B72C3B82C8E4}">
      <dsp:nvSpPr>
        <dsp:cNvPr id="0" name=""/>
        <dsp:cNvSpPr/>
      </dsp:nvSpPr>
      <dsp:spPr>
        <a:xfrm>
          <a:off x="0" y="36519"/>
          <a:ext cx="6096000" cy="3229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>
              <a:solidFill>
                <a:srgbClr val="00FFCC"/>
              </a:solidFill>
            </a:rPr>
            <a:t>Vitaminler </a:t>
          </a:r>
          <a:r>
            <a:rPr lang="tr-TR" sz="4600" kern="1200" dirty="0" smtClean="0">
              <a:solidFill>
                <a:schemeClr val="bg1"/>
              </a:solidFill>
            </a:rPr>
            <a:t>hastalıklara karşı vücudumuzu güçlendirir. </a:t>
          </a:r>
          <a:endParaRPr lang="tr-TR" sz="4600" kern="1200" dirty="0">
            <a:solidFill>
              <a:srgbClr val="00FFCC"/>
            </a:solidFill>
          </a:endParaRPr>
        </a:p>
      </dsp:txBody>
      <dsp:txXfrm>
        <a:off x="0" y="36519"/>
        <a:ext cx="6096000" cy="3229200"/>
      </dsp:txXfrm>
    </dsp:sp>
    <dsp:sp modelId="{7BFA845D-E6D3-4346-8A98-C27C9C4220BC}">
      <dsp:nvSpPr>
        <dsp:cNvPr id="0" name=""/>
        <dsp:cNvSpPr/>
      </dsp:nvSpPr>
      <dsp:spPr>
        <a:xfrm>
          <a:off x="0" y="3265719"/>
          <a:ext cx="6096000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58420" rIns="327152" bIns="584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3600" kern="1200" dirty="0" smtClean="0"/>
            <a:t>Biyoloji terimi.</a:t>
          </a:r>
          <a:endParaRPr lang="tr-TR" sz="3600" kern="1200" dirty="0"/>
        </a:p>
      </dsp:txBody>
      <dsp:txXfrm>
        <a:off x="0" y="3265719"/>
        <a:ext cx="6096000" cy="76176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2CAB98-94DD-474A-B123-C9D581732B0E}">
      <dsp:nvSpPr>
        <dsp:cNvPr id="0" name=""/>
        <dsp:cNvSpPr/>
      </dsp:nvSpPr>
      <dsp:spPr>
        <a:xfrm flipV="1">
          <a:off x="0" y="519999"/>
          <a:ext cx="6096000" cy="691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DA4EC0-366F-4235-A67B-A8DD8E225129}">
      <dsp:nvSpPr>
        <dsp:cNvPr id="0" name=""/>
        <dsp:cNvSpPr/>
      </dsp:nvSpPr>
      <dsp:spPr>
        <a:xfrm>
          <a:off x="3521868" y="1276000"/>
          <a:ext cx="1964531" cy="151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26720" rIns="0" bIns="4267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4200" kern="1200" dirty="0"/>
        </a:p>
      </dsp:txBody>
      <dsp:txXfrm>
        <a:off x="3521868" y="1276000"/>
        <a:ext cx="1964531" cy="1512000"/>
      </dsp:txXfrm>
    </dsp:sp>
    <dsp:sp modelId="{24808A9C-F4C2-4C0A-AF55-5C7BA3BB5892}">
      <dsp:nvSpPr>
        <dsp:cNvPr id="0" name=""/>
        <dsp:cNvSpPr/>
      </dsp:nvSpPr>
      <dsp:spPr>
        <a:xfrm>
          <a:off x="489496" y="1276000"/>
          <a:ext cx="2639465" cy="151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26720" rIns="0" bIns="4267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4200" kern="1200" dirty="0"/>
        </a:p>
      </dsp:txBody>
      <dsp:txXfrm>
        <a:off x="489496" y="1276000"/>
        <a:ext cx="2639465" cy="151200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66F8C2-1E0D-46AF-938A-EDFEDD7F0DF3}">
      <dsp:nvSpPr>
        <dsp:cNvPr id="0" name=""/>
        <dsp:cNvSpPr/>
      </dsp:nvSpPr>
      <dsp:spPr>
        <a:xfrm>
          <a:off x="0" y="0"/>
          <a:ext cx="6096000" cy="12192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Yazılışları farklı fakat anlamlar aynı sözcüklerdir.</a:t>
          </a:r>
          <a:endParaRPr lang="tr-TR" sz="2800" kern="1200" dirty="0"/>
        </a:p>
      </dsp:txBody>
      <dsp:txXfrm>
        <a:off x="0" y="0"/>
        <a:ext cx="6096000" cy="1219200"/>
      </dsp:txXfrm>
    </dsp:sp>
    <dsp:sp modelId="{853E26AF-8C6B-46C6-9EAA-D77DFA644492}">
      <dsp:nvSpPr>
        <dsp:cNvPr id="0" name=""/>
        <dsp:cNvSpPr/>
      </dsp:nvSpPr>
      <dsp:spPr>
        <a:xfrm>
          <a:off x="23667" y="1239912"/>
          <a:ext cx="3057107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>
              <a:solidFill>
                <a:srgbClr val="CC99FF"/>
              </a:solidFill>
            </a:rPr>
            <a:t>rüzgar=yel</a:t>
          </a:r>
          <a:endParaRPr lang="tr-TR" sz="2500" kern="1200" dirty="0">
            <a:solidFill>
              <a:srgbClr val="CC99FF"/>
            </a:solidFill>
          </a:endParaRPr>
        </a:p>
      </dsp:txBody>
      <dsp:txXfrm>
        <a:off x="23667" y="1239912"/>
        <a:ext cx="3057107" cy="2560320"/>
      </dsp:txXfrm>
    </dsp:sp>
    <dsp:sp modelId="{A7259948-8ADC-4EAA-9990-2982B37CD678}">
      <dsp:nvSpPr>
        <dsp:cNvPr id="0" name=""/>
        <dsp:cNvSpPr/>
      </dsp:nvSpPr>
      <dsp:spPr>
        <a:xfrm>
          <a:off x="3059760" y="1167916"/>
          <a:ext cx="3036239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>
              <a:solidFill>
                <a:srgbClr val="FF66CC"/>
              </a:solidFill>
            </a:rPr>
            <a:t>samimi=içten</a:t>
          </a:r>
          <a:endParaRPr lang="tr-TR" sz="2500" kern="1200" dirty="0">
            <a:solidFill>
              <a:srgbClr val="FF66CC"/>
            </a:solidFill>
          </a:endParaRPr>
        </a:p>
      </dsp:txBody>
      <dsp:txXfrm>
        <a:off x="3059760" y="1167916"/>
        <a:ext cx="3036239" cy="2560320"/>
      </dsp:txXfrm>
    </dsp:sp>
    <dsp:sp modelId="{789E9419-BEC7-4652-942B-DAA00CCA6338}">
      <dsp:nvSpPr>
        <dsp:cNvPr id="0" name=""/>
        <dsp:cNvSpPr/>
      </dsp:nvSpPr>
      <dsp:spPr>
        <a:xfrm>
          <a:off x="0" y="3779520"/>
          <a:ext cx="6096000" cy="2844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CB51AE-F52C-48EF-8519-027CA0057EB8}">
      <dsp:nvSpPr>
        <dsp:cNvPr id="0" name=""/>
        <dsp:cNvSpPr/>
      </dsp:nvSpPr>
      <dsp:spPr>
        <a:xfrm>
          <a:off x="0" y="0"/>
          <a:ext cx="6096000" cy="12192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Anlam bakımından aynı varlığın zıt özelliklerini ifade eder</a:t>
          </a:r>
          <a:endParaRPr lang="tr-TR" sz="2800" kern="1200" dirty="0"/>
        </a:p>
      </dsp:txBody>
      <dsp:txXfrm>
        <a:off x="0" y="0"/>
        <a:ext cx="6096000" cy="1219200"/>
      </dsp:txXfrm>
    </dsp:sp>
    <dsp:sp modelId="{79977C1D-7FD4-4487-800A-3CFE6C36CE2B}">
      <dsp:nvSpPr>
        <dsp:cNvPr id="0" name=""/>
        <dsp:cNvSpPr/>
      </dsp:nvSpPr>
      <dsp:spPr>
        <a:xfrm>
          <a:off x="0" y="1219200"/>
          <a:ext cx="3047999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>
              <a:solidFill>
                <a:srgbClr val="CC99FF"/>
              </a:solidFill>
            </a:rPr>
            <a:t>şişman=zayıf</a:t>
          </a:r>
          <a:endParaRPr lang="tr-TR" sz="3200" kern="1200" dirty="0">
            <a:solidFill>
              <a:srgbClr val="CC99FF"/>
            </a:solidFill>
          </a:endParaRPr>
        </a:p>
      </dsp:txBody>
      <dsp:txXfrm>
        <a:off x="0" y="1219200"/>
        <a:ext cx="3047999" cy="2560320"/>
      </dsp:txXfrm>
    </dsp:sp>
    <dsp:sp modelId="{72BE8D3D-295F-4C02-9497-DEF39346A521}">
      <dsp:nvSpPr>
        <dsp:cNvPr id="0" name=""/>
        <dsp:cNvSpPr/>
      </dsp:nvSpPr>
      <dsp:spPr>
        <a:xfrm>
          <a:off x="3048000" y="1239912"/>
          <a:ext cx="3047999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>
              <a:solidFill>
                <a:srgbClr val="FF66CC"/>
              </a:solidFill>
            </a:rPr>
            <a:t>dolu=boş</a:t>
          </a:r>
          <a:endParaRPr lang="tr-TR" sz="3200" kern="1200" dirty="0">
            <a:solidFill>
              <a:srgbClr val="FF66CC"/>
            </a:solidFill>
          </a:endParaRPr>
        </a:p>
      </dsp:txBody>
      <dsp:txXfrm>
        <a:off x="3048000" y="1239912"/>
        <a:ext cx="3047999" cy="2560320"/>
      </dsp:txXfrm>
    </dsp:sp>
    <dsp:sp modelId="{48A23320-AAD1-4F15-AC25-D3F469662091}">
      <dsp:nvSpPr>
        <dsp:cNvPr id="0" name=""/>
        <dsp:cNvSpPr/>
      </dsp:nvSpPr>
      <dsp:spPr>
        <a:xfrm>
          <a:off x="0" y="3779520"/>
          <a:ext cx="6096000" cy="2844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6C38E2-83BE-4097-BC59-90677F1988C3}">
      <dsp:nvSpPr>
        <dsp:cNvPr id="0" name=""/>
        <dsp:cNvSpPr/>
      </dsp:nvSpPr>
      <dsp:spPr>
        <a:xfrm>
          <a:off x="0" y="0"/>
          <a:ext cx="6096000" cy="12192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Yazılışları aynı ama anlamları farklı olan kelimeler</a:t>
          </a:r>
          <a:endParaRPr lang="tr-TR" sz="2800" kern="1200" dirty="0"/>
        </a:p>
      </dsp:txBody>
      <dsp:txXfrm>
        <a:off x="0" y="0"/>
        <a:ext cx="6096000" cy="1219200"/>
      </dsp:txXfrm>
    </dsp:sp>
    <dsp:sp modelId="{5008388F-6295-4C24-96AB-B526A72CDB5F}">
      <dsp:nvSpPr>
        <dsp:cNvPr id="0" name=""/>
        <dsp:cNvSpPr/>
      </dsp:nvSpPr>
      <dsp:spPr>
        <a:xfrm>
          <a:off x="0" y="1167916"/>
          <a:ext cx="3047999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>
              <a:solidFill>
                <a:srgbClr val="CC99FF"/>
              </a:solidFill>
            </a:rPr>
            <a:t>çay </a:t>
          </a:r>
          <a:r>
            <a:rPr lang="tr-TR" sz="2500" kern="1200" dirty="0" smtClean="0">
              <a:solidFill>
                <a:schemeClr val="accent6">
                  <a:lumMod val="75000"/>
                </a:schemeClr>
              </a:solidFill>
            </a:rPr>
            <a:t>(içecek)</a:t>
          </a:r>
          <a:endParaRPr lang="tr-TR" sz="2500" kern="1200" dirty="0" smtClean="0">
            <a:solidFill>
              <a:srgbClr val="CC99FF"/>
            </a:solidFill>
          </a:endParaRPr>
        </a:p>
      </dsp:txBody>
      <dsp:txXfrm>
        <a:off x="0" y="1167916"/>
        <a:ext cx="3047999" cy="2560320"/>
      </dsp:txXfrm>
    </dsp:sp>
    <dsp:sp modelId="{433CEF50-C1C0-4436-86CC-BB17249383C3}">
      <dsp:nvSpPr>
        <dsp:cNvPr id="0" name=""/>
        <dsp:cNvSpPr/>
      </dsp:nvSpPr>
      <dsp:spPr>
        <a:xfrm>
          <a:off x="3048000" y="1167916"/>
          <a:ext cx="3047999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>
              <a:solidFill>
                <a:srgbClr val="FF66CC"/>
              </a:solidFill>
            </a:rPr>
            <a:t>çay</a:t>
          </a:r>
          <a:r>
            <a:rPr lang="tr-TR" sz="2500" kern="1200" dirty="0" smtClean="0">
              <a:solidFill>
                <a:schemeClr val="accent6">
                  <a:lumMod val="75000"/>
                </a:schemeClr>
              </a:solidFill>
            </a:rPr>
            <a:t>(küçük akarsu)</a:t>
          </a:r>
          <a:endParaRPr lang="tr-TR" sz="25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3048000" y="1167916"/>
        <a:ext cx="3047999" cy="2560320"/>
      </dsp:txXfrm>
    </dsp:sp>
    <dsp:sp modelId="{D2B70A7A-5653-4747-BCAC-FD705F403B26}">
      <dsp:nvSpPr>
        <dsp:cNvPr id="0" name=""/>
        <dsp:cNvSpPr/>
      </dsp:nvSpPr>
      <dsp:spPr>
        <a:xfrm>
          <a:off x="0" y="3779520"/>
          <a:ext cx="6096000" cy="2844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768A3-9744-4121-8C79-A795848ECBD7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664B0F-7372-47A6-AC25-5D8D7CE5552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7517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4B0F-7372-47A6-AC25-5D8D7CE5552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1006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4B0F-7372-47A6-AC25-5D8D7CE55525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3698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4B0F-7372-47A6-AC25-5D8D7CE55525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19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4B0F-7372-47A6-AC25-5D8D7CE55525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8291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4B0F-7372-47A6-AC25-5D8D7CE55525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32146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Yuvarlatılmış Dikdörtgen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Yuvarlatılmış Dikdörtgen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Alt Başlık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Yuvarlatılmış Dikdörtgen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Yuvarlatılmış Dikdörtgen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Yuvarlatılmış Dikdörtgen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Tek Köşesi Yuvarlatılmış Dikdörtgen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Yuvarlatılmış Dikdörtgen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Başlık Yer Tutucusu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3D0513-0280-43A6-A286-05F927B28F73}" type="datetimeFigureOut">
              <a:rPr lang="tr-TR" smtClean="0"/>
              <a:pPr/>
              <a:t>24/11/2020</a:t>
            </a:fld>
            <a:endParaRPr lang="tr-TR"/>
          </a:p>
        </p:txBody>
      </p:sp>
      <p:sp>
        <p:nvSpPr>
          <p:cNvPr id="18" name="Altbilgi Yer Tutucusu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BE8F6D6-43D3-4411-9767-68D5C9AF0F4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1700808"/>
            <a:ext cx="7772400" cy="1828800"/>
          </a:xfrm>
        </p:spPr>
        <p:txBody>
          <a:bodyPr/>
          <a:lstStyle/>
          <a:p>
            <a:r>
              <a:rPr lang="tr-TR" dirty="0" smtClean="0"/>
              <a:t>TÜRKÇE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1. ÜNİTE  </a:t>
            </a:r>
            <a:r>
              <a:rPr lang="tr-TR" dirty="0" smtClean="0">
                <a:solidFill>
                  <a:srgbClr val="FF0000"/>
                </a:solidFill>
              </a:rPr>
              <a:t>Sözcükte Anlam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8873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Gerçek,Mecaz</a:t>
            </a:r>
            <a:r>
              <a:rPr lang="tr-TR" dirty="0" smtClean="0"/>
              <a:t> ve Terim Anlam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Gerçek ve mecaz anlam nedir?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</a:t>
            </a:r>
            <a:endParaRPr lang="tr-TR" dirty="0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xmlns="" val="358247729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8925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Gerçek, Mecaz ve Terim Anlam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Şimdi ise mecaz ve gerçek anlama bir örnek verelim.</a:t>
            </a:r>
            <a:endParaRPr lang="tr-TR" dirty="0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xmlns="" val="71644515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15486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Gerçek, Mecaz ve Terim Anlam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Terim anlam nedir?</a:t>
            </a:r>
            <a:endParaRPr lang="tr-TR" dirty="0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xmlns="" val="36870597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532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Gerçek, Mecaz ve Terim Anlam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Şimdi terim anlama bir örnek verelim.</a:t>
            </a:r>
            <a:endParaRPr lang="tr-TR" dirty="0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xmlns="" val="373040701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0230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Eş, Zıt ve Sesteş Anlam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EŞ ANLAMLI SÖZCÜKLER</a:t>
            </a:r>
          </a:p>
        </p:txBody>
      </p:sp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xmlns="" val="291806593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yagram 8"/>
          <p:cNvGraphicFramePr/>
          <p:nvPr>
            <p:extLst>
              <p:ext uri="{D42A27DB-BD31-4B8C-83A1-F6EECF244321}">
                <p14:modId xmlns:p14="http://schemas.microsoft.com/office/powerpoint/2010/main" xmlns="" val="411008611"/>
              </p:ext>
            </p:extLst>
          </p:nvPr>
        </p:nvGraphicFramePr>
        <p:xfrm>
          <a:off x="1547664" y="141277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295943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Eş, Zıt ve Sesteş Anlam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ZIT ANLAM</a:t>
            </a:r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xmlns="" val="397179490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3469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Eş, Zıt ve Sesteş Anlam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SESTEŞ ANLAM</a:t>
            </a:r>
          </a:p>
          <a:p>
            <a:endParaRPr lang="tr-TR" dirty="0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xmlns="" val="306958010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80208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İYİ DERSLER !</a:t>
            </a:r>
          </a:p>
        </p:txBody>
      </p:sp>
      <p:sp>
        <p:nvSpPr>
          <p:cNvPr id="3" name="Kalp 2">
            <a:hlinkClick r:id="rId3"/>
          </p:cNvPr>
          <p:cNvSpPr/>
          <p:nvPr/>
        </p:nvSpPr>
        <p:spPr>
          <a:xfrm>
            <a:off x="1979712" y="1916832"/>
            <a:ext cx="5184576" cy="302433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80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87</TotalTime>
  <Words>212</Words>
  <PresentationFormat>Ekran Gösterisi (4:3)</PresentationFormat>
  <Paragraphs>47</Paragraphs>
  <Slides>9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Görünüş</vt:lpstr>
      <vt:lpstr>TÜRKÇE</vt:lpstr>
      <vt:lpstr>Gerçek,Mecaz ve Terim Anlam</vt:lpstr>
      <vt:lpstr>Gerçek, Mecaz ve Terim Anlam</vt:lpstr>
      <vt:lpstr>Gerçek, Mecaz ve Terim Anlam</vt:lpstr>
      <vt:lpstr>Gerçek, Mecaz ve Terim Anlam</vt:lpstr>
      <vt:lpstr>Eş, Zıt ve Sesteş Anlam</vt:lpstr>
      <vt:lpstr>Eş, Zıt ve Sesteş Anlam</vt:lpstr>
      <vt:lpstr>Eş, Zıt ve Sesteş Anlam</vt:lpstr>
      <vt:lpstr>İYİ DERSLER !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2020-11-23T11:08:26Z</dcterms:created>
  <dcterms:modified xsi:type="dcterms:W3CDTF">2020-11-24T08:23:56Z</dcterms:modified>
  <cp:category>https://www.sorubak.com</cp:category>
</cp:coreProperties>
</file>