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1" d="100"/>
          <a:sy n="101" d="100"/>
        </p:scale>
        <p:origin x="498" y="10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a:t>Asıl başlık stili için tıklatın</a:t>
            </a: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a:t>Asıl alt başlık stilini düzenlemek için tıklatın</a:t>
            </a:r>
          </a:p>
        </p:txBody>
      </p:sp>
      <p:sp>
        <p:nvSpPr>
          <p:cNvPr id="4" name="3 Veri Yer Tutucusu"/>
          <p:cNvSpPr>
            <a:spLocks noGrp="1"/>
          </p:cNvSpPr>
          <p:nvPr>
            <p:ph type="dt" sz="half" idx="10"/>
          </p:nvPr>
        </p:nvSpPr>
        <p:spPr/>
        <p:txBody>
          <a:bodyPr/>
          <a:lstStyle/>
          <a:p>
            <a:fld id="{FA8C7214-E734-4BAC-BEAF-FEF8DE388960}" type="datetimeFigureOut">
              <a:rPr lang="tr-TR" smtClean="0"/>
              <a:pPr/>
              <a:t>4.03.2021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57961EE5-0891-4FB5-9F57-8ACB4A01CA2B}"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Dikey Metin Yer Tutucusu"/>
          <p:cNvSpPr>
            <a:spLocks noGrp="1"/>
          </p:cNvSpPr>
          <p:nvPr>
            <p:ph type="body" orient="vert" idx="1"/>
          </p:nvPr>
        </p:nvSpPr>
        <p:spPr/>
        <p:txBody>
          <a:bodyPr vert="eaVert"/>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10"/>
          </p:nvPr>
        </p:nvSpPr>
        <p:spPr/>
        <p:txBody>
          <a:bodyPr/>
          <a:lstStyle/>
          <a:p>
            <a:fld id="{FA8C7214-E734-4BAC-BEAF-FEF8DE388960}" type="datetimeFigureOut">
              <a:rPr lang="tr-TR" smtClean="0"/>
              <a:pPr/>
              <a:t>4.03.2021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57961EE5-0891-4FB5-9F57-8ACB4A01CA2B}"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a:t>Asıl başlık stili için tıklatın</a:t>
            </a: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10"/>
          </p:nvPr>
        </p:nvSpPr>
        <p:spPr/>
        <p:txBody>
          <a:bodyPr/>
          <a:lstStyle/>
          <a:p>
            <a:fld id="{FA8C7214-E734-4BAC-BEAF-FEF8DE388960}" type="datetimeFigureOut">
              <a:rPr lang="tr-TR" smtClean="0"/>
              <a:pPr/>
              <a:t>4.03.2021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57961EE5-0891-4FB5-9F57-8ACB4A01CA2B}"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İçerik Yer Tutucusu"/>
          <p:cNvSpPr>
            <a:spLocks noGrp="1"/>
          </p:cNvSpPr>
          <p:nvPr>
            <p:ph idx="1"/>
          </p:nvPr>
        </p:nvSpPr>
        <p:spPr/>
        <p:txBody>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10"/>
          </p:nvPr>
        </p:nvSpPr>
        <p:spPr/>
        <p:txBody>
          <a:bodyPr/>
          <a:lstStyle/>
          <a:p>
            <a:fld id="{FA8C7214-E734-4BAC-BEAF-FEF8DE388960}" type="datetimeFigureOut">
              <a:rPr lang="tr-TR" smtClean="0"/>
              <a:pPr/>
              <a:t>4.03.2021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57961EE5-0891-4FB5-9F57-8ACB4A01CA2B}"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a:t>Asıl başlık stili için tıklatın</a:t>
            </a: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düzenlemek için tıklatın</a:t>
            </a:r>
          </a:p>
        </p:txBody>
      </p:sp>
      <p:sp>
        <p:nvSpPr>
          <p:cNvPr id="4" name="3 Veri Yer Tutucusu"/>
          <p:cNvSpPr>
            <a:spLocks noGrp="1"/>
          </p:cNvSpPr>
          <p:nvPr>
            <p:ph type="dt" sz="half" idx="10"/>
          </p:nvPr>
        </p:nvSpPr>
        <p:spPr/>
        <p:txBody>
          <a:bodyPr/>
          <a:lstStyle/>
          <a:p>
            <a:fld id="{FA8C7214-E734-4BAC-BEAF-FEF8DE388960}" type="datetimeFigureOut">
              <a:rPr lang="tr-TR" smtClean="0"/>
              <a:pPr/>
              <a:t>4.03.2021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57961EE5-0891-4FB5-9F57-8ACB4A01CA2B}"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5" name="4 Veri Yer Tutucusu"/>
          <p:cNvSpPr>
            <a:spLocks noGrp="1"/>
          </p:cNvSpPr>
          <p:nvPr>
            <p:ph type="dt" sz="half" idx="10"/>
          </p:nvPr>
        </p:nvSpPr>
        <p:spPr/>
        <p:txBody>
          <a:bodyPr/>
          <a:lstStyle/>
          <a:p>
            <a:fld id="{FA8C7214-E734-4BAC-BEAF-FEF8DE388960}" type="datetimeFigureOut">
              <a:rPr lang="tr-TR" smtClean="0"/>
              <a:pPr/>
              <a:t>4.03.2021</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57961EE5-0891-4FB5-9F57-8ACB4A01CA2B}"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a:t>Asıl başlık stili için tıklatın</a:t>
            </a: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7" name="6 Veri Yer Tutucusu"/>
          <p:cNvSpPr>
            <a:spLocks noGrp="1"/>
          </p:cNvSpPr>
          <p:nvPr>
            <p:ph type="dt" sz="half" idx="10"/>
          </p:nvPr>
        </p:nvSpPr>
        <p:spPr/>
        <p:txBody>
          <a:bodyPr/>
          <a:lstStyle/>
          <a:p>
            <a:fld id="{FA8C7214-E734-4BAC-BEAF-FEF8DE388960}" type="datetimeFigureOut">
              <a:rPr lang="tr-TR" smtClean="0"/>
              <a:pPr/>
              <a:t>4.03.2021</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57961EE5-0891-4FB5-9F57-8ACB4A01CA2B}"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Veri Yer Tutucusu"/>
          <p:cNvSpPr>
            <a:spLocks noGrp="1"/>
          </p:cNvSpPr>
          <p:nvPr>
            <p:ph type="dt" sz="half" idx="10"/>
          </p:nvPr>
        </p:nvSpPr>
        <p:spPr/>
        <p:txBody>
          <a:bodyPr/>
          <a:lstStyle/>
          <a:p>
            <a:fld id="{FA8C7214-E734-4BAC-BEAF-FEF8DE388960}" type="datetimeFigureOut">
              <a:rPr lang="tr-TR" smtClean="0"/>
              <a:pPr/>
              <a:t>4.03.2021</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57961EE5-0891-4FB5-9F57-8ACB4A01CA2B}"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FA8C7214-E734-4BAC-BEAF-FEF8DE388960}" type="datetimeFigureOut">
              <a:rPr lang="tr-TR" smtClean="0"/>
              <a:pPr/>
              <a:t>4.03.2021</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57961EE5-0891-4FB5-9F57-8ACB4A01CA2B}"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a:t>Asıl başlık stili için tıklatın</a:t>
            </a: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tıklatın</a:t>
            </a:r>
          </a:p>
        </p:txBody>
      </p:sp>
      <p:sp>
        <p:nvSpPr>
          <p:cNvPr id="5" name="4 Veri Yer Tutucusu"/>
          <p:cNvSpPr>
            <a:spLocks noGrp="1"/>
          </p:cNvSpPr>
          <p:nvPr>
            <p:ph type="dt" sz="half" idx="10"/>
          </p:nvPr>
        </p:nvSpPr>
        <p:spPr/>
        <p:txBody>
          <a:bodyPr/>
          <a:lstStyle/>
          <a:p>
            <a:fld id="{FA8C7214-E734-4BAC-BEAF-FEF8DE388960}" type="datetimeFigureOut">
              <a:rPr lang="tr-TR" smtClean="0"/>
              <a:pPr/>
              <a:t>4.03.2021</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57961EE5-0891-4FB5-9F57-8ACB4A01CA2B}"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a:t>Asıl başlık stili için tıklatın</a:t>
            </a: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tıklatın</a:t>
            </a:r>
          </a:p>
        </p:txBody>
      </p:sp>
      <p:sp>
        <p:nvSpPr>
          <p:cNvPr id="5" name="4 Veri Yer Tutucusu"/>
          <p:cNvSpPr>
            <a:spLocks noGrp="1"/>
          </p:cNvSpPr>
          <p:nvPr>
            <p:ph type="dt" sz="half" idx="10"/>
          </p:nvPr>
        </p:nvSpPr>
        <p:spPr/>
        <p:txBody>
          <a:bodyPr/>
          <a:lstStyle/>
          <a:p>
            <a:fld id="{FA8C7214-E734-4BAC-BEAF-FEF8DE388960}" type="datetimeFigureOut">
              <a:rPr lang="tr-TR" smtClean="0"/>
              <a:pPr/>
              <a:t>4.03.2021</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57961EE5-0891-4FB5-9F57-8ACB4A01CA2B}"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a:t>Asıl başlık stili için tıklatın</a:t>
            </a: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A8C7214-E734-4BAC-BEAF-FEF8DE388960}" type="datetimeFigureOut">
              <a:rPr lang="tr-TR" smtClean="0"/>
              <a:pPr/>
              <a:t>4.03.2021</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7961EE5-0891-4FB5-9F57-8ACB4A01CA2B}"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428605"/>
            <a:ext cx="7772400" cy="1428759"/>
          </a:xfrm>
        </p:spPr>
        <p:txBody>
          <a:bodyPr/>
          <a:lstStyle/>
          <a:p>
            <a:r>
              <a:rPr lang="tr-TR" dirty="0"/>
              <a:t>SOSYAL BİLGİLER </a:t>
            </a:r>
          </a:p>
        </p:txBody>
      </p:sp>
      <p:sp>
        <p:nvSpPr>
          <p:cNvPr id="3" name="2 Alt Başlık"/>
          <p:cNvSpPr>
            <a:spLocks noGrp="1"/>
          </p:cNvSpPr>
          <p:nvPr>
            <p:ph type="subTitle" idx="1"/>
          </p:nvPr>
        </p:nvSpPr>
        <p:spPr>
          <a:xfrm>
            <a:off x="1714480" y="5105400"/>
            <a:ext cx="6400800" cy="1752600"/>
          </a:xfrm>
        </p:spPr>
        <p:txBody>
          <a:bodyPr/>
          <a:lstStyle/>
          <a:p>
            <a:r>
              <a:rPr lang="tr-TR" dirty="0"/>
              <a:t>GEÇMİŞTEN GÜNÜMÜZE TEKNOLOJİ</a:t>
            </a:r>
          </a:p>
        </p:txBody>
      </p:sp>
      <p:pic>
        <p:nvPicPr>
          <p:cNvPr id="1026" name="Picture 2" descr="C:\Users\pc\Desktop\4226948_orig.jpg"/>
          <p:cNvPicPr>
            <a:picLocks noChangeAspect="1" noChangeArrowheads="1"/>
          </p:cNvPicPr>
          <p:nvPr/>
        </p:nvPicPr>
        <p:blipFill>
          <a:blip r:embed="rId2" cstate="print"/>
          <a:srcRect/>
          <a:stretch>
            <a:fillRect/>
          </a:stretch>
        </p:blipFill>
        <p:spPr bwMode="auto">
          <a:xfrm>
            <a:off x="357158" y="1857364"/>
            <a:ext cx="4543071" cy="2679702"/>
          </a:xfrm>
          <a:prstGeom prst="rect">
            <a:avLst/>
          </a:prstGeom>
          <a:noFill/>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dirty="0"/>
          </a:p>
        </p:txBody>
      </p:sp>
      <p:sp>
        <p:nvSpPr>
          <p:cNvPr id="3" name="2 İçerik Yer Tutucusu"/>
          <p:cNvSpPr>
            <a:spLocks noGrp="1"/>
          </p:cNvSpPr>
          <p:nvPr>
            <p:ph idx="1"/>
          </p:nvPr>
        </p:nvSpPr>
        <p:spPr/>
        <p:txBody>
          <a:bodyPr/>
          <a:lstStyle/>
          <a:p>
            <a:pPr>
              <a:buNone/>
            </a:pPr>
            <a:r>
              <a:rPr lang="tr-TR" dirty="0"/>
              <a:t>SUNUMUMUZ SONA ERMİŞTİR İZLEDİĞİNİZ İÇİN ÇOK TEŞEKKÜR EDERİM.</a:t>
            </a:r>
          </a:p>
          <a:p>
            <a:pPr>
              <a:buNone/>
            </a:pPr>
            <a:endParaRPr lang="tr-TR" dirty="0"/>
          </a:p>
          <a:p>
            <a:pPr>
              <a:buNone/>
            </a:pPr>
            <a:r>
              <a:rPr lang="tr-TR" dirty="0"/>
              <a:t>HAZIRLAYAN:İREM </a:t>
            </a:r>
            <a:r>
              <a:rPr lang="tr-TR"/>
              <a:t>KUMSAL ATALAY</a:t>
            </a:r>
          </a:p>
          <a:p>
            <a:pPr>
              <a:buNone/>
            </a:pPr>
            <a:endParaRPr lang="tr-TR"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a:t>GEÇMİŞTEN GÜNÜMÜZE TELEFON</a:t>
            </a:r>
          </a:p>
        </p:txBody>
      </p:sp>
      <p:sp>
        <p:nvSpPr>
          <p:cNvPr id="3" name="2 İçerik Yer Tutucusu"/>
          <p:cNvSpPr>
            <a:spLocks noGrp="1"/>
          </p:cNvSpPr>
          <p:nvPr>
            <p:ph idx="1"/>
          </p:nvPr>
        </p:nvSpPr>
        <p:spPr/>
        <p:txBody>
          <a:bodyPr>
            <a:normAutofit fontScale="92500" lnSpcReduction="10000"/>
          </a:bodyPr>
          <a:lstStyle/>
          <a:p>
            <a:pPr fontAlgn="base">
              <a:buNone/>
            </a:pPr>
            <a:r>
              <a:rPr lang="tr-TR" dirty="0"/>
              <a:t> </a:t>
            </a:r>
            <a:r>
              <a:rPr lang="tr-TR" b="1" dirty="0"/>
              <a:t>Telefonu Kim Buldu?</a:t>
            </a:r>
            <a:endParaRPr lang="tr-TR" dirty="0"/>
          </a:p>
          <a:p>
            <a:pPr fontAlgn="base">
              <a:buNone/>
            </a:pPr>
            <a:r>
              <a:rPr lang="tr-TR" dirty="0"/>
              <a:t> Telefonun mucidi ünlü </a:t>
            </a:r>
            <a:r>
              <a:rPr lang="tr-TR" dirty="0" err="1"/>
              <a:t>Alexander</a:t>
            </a:r>
            <a:r>
              <a:rPr lang="tr-TR" dirty="0"/>
              <a:t> </a:t>
            </a:r>
            <a:r>
              <a:rPr lang="tr-TR" dirty="0" err="1"/>
              <a:t>Grahambeldir</a:t>
            </a:r>
            <a:r>
              <a:rPr lang="tr-TR" dirty="0"/>
              <a:t> Telefonun daha önceden keşfeden kişilerin varlığı bilinmektedir. </a:t>
            </a:r>
            <a:r>
              <a:rPr lang="tr-TR" dirty="0" err="1"/>
              <a:t>Meucci</a:t>
            </a:r>
            <a:r>
              <a:rPr lang="tr-TR" dirty="0"/>
              <a:t> daha önce telefon benzeri bir cihaz icat etmişti. Hatta Floransalı </a:t>
            </a:r>
            <a:r>
              <a:rPr lang="tr-TR" dirty="0" err="1"/>
              <a:t>Antonio</a:t>
            </a:r>
            <a:r>
              <a:rPr lang="tr-TR" dirty="0"/>
              <a:t> </a:t>
            </a:r>
            <a:r>
              <a:rPr lang="tr-TR" dirty="0" err="1"/>
              <a:t>Santa</a:t>
            </a:r>
            <a:r>
              <a:rPr lang="tr-TR" dirty="0"/>
              <a:t> </a:t>
            </a:r>
            <a:r>
              <a:rPr lang="tr-TR" dirty="0" err="1"/>
              <a:t>Guiseppe</a:t>
            </a:r>
            <a:r>
              <a:rPr lang="tr-TR" dirty="0"/>
              <a:t> </a:t>
            </a:r>
            <a:r>
              <a:rPr lang="tr-TR" dirty="0" err="1"/>
              <a:t>Meucci</a:t>
            </a:r>
            <a:r>
              <a:rPr lang="tr-TR" dirty="0"/>
              <a:t> 1871 senesinde bu cihazın patentini de almayı başarmıştır. Ancak patenti yenileyemediği için paten haklarını kaybetmiştir. Bu sebepten dolayı telefonun mucidi </a:t>
            </a:r>
            <a:r>
              <a:rPr lang="tr-TR" dirty="0" err="1"/>
              <a:t>Grahambell</a:t>
            </a:r>
            <a:r>
              <a:rPr lang="tr-TR" dirty="0"/>
              <a:t> kabul edilmektedir.</a:t>
            </a:r>
          </a:p>
          <a:p>
            <a:endParaRPr lang="tr-TR"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a:t>İLK TELEFON </a:t>
            </a:r>
          </a:p>
        </p:txBody>
      </p:sp>
      <p:sp>
        <p:nvSpPr>
          <p:cNvPr id="3" name="2 İçerik Yer Tutucusu"/>
          <p:cNvSpPr>
            <a:spLocks noGrp="1"/>
          </p:cNvSpPr>
          <p:nvPr>
            <p:ph idx="1"/>
          </p:nvPr>
        </p:nvSpPr>
        <p:spPr/>
        <p:txBody>
          <a:bodyPr/>
          <a:lstStyle/>
          <a:p>
            <a:endParaRPr lang="tr-TR" dirty="0"/>
          </a:p>
        </p:txBody>
      </p:sp>
      <p:pic>
        <p:nvPicPr>
          <p:cNvPr id="2050" name="Picture 2" descr="C:\Users\pc\Desktop\Alexander-Graham-Bell-ve-telefonun-icadi.jpg"/>
          <p:cNvPicPr>
            <a:picLocks noChangeAspect="1" noChangeArrowheads="1"/>
          </p:cNvPicPr>
          <p:nvPr/>
        </p:nvPicPr>
        <p:blipFill>
          <a:blip r:embed="rId2" cstate="print"/>
          <a:srcRect/>
          <a:stretch>
            <a:fillRect/>
          </a:stretch>
        </p:blipFill>
        <p:spPr bwMode="auto">
          <a:xfrm>
            <a:off x="428596" y="1475952"/>
            <a:ext cx="8286808" cy="4824829"/>
          </a:xfrm>
          <a:prstGeom prst="rect">
            <a:avLst/>
          </a:prstGeom>
          <a:no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a:t>GEÇMİŞTEN GÜNÜMÜZE TEKERLEK</a:t>
            </a:r>
          </a:p>
        </p:txBody>
      </p:sp>
      <p:sp>
        <p:nvSpPr>
          <p:cNvPr id="3" name="2 İçerik Yer Tutucusu"/>
          <p:cNvSpPr>
            <a:spLocks noGrp="1"/>
          </p:cNvSpPr>
          <p:nvPr>
            <p:ph idx="1"/>
          </p:nvPr>
        </p:nvSpPr>
        <p:spPr/>
        <p:txBody>
          <a:bodyPr/>
          <a:lstStyle/>
          <a:p>
            <a:pPr>
              <a:buNone/>
            </a:pPr>
            <a:r>
              <a:rPr lang="tr-TR" dirty="0"/>
              <a:t>Sümerler M.Ö.2000'de günümüzde de kullanılan parmaklı </a:t>
            </a:r>
            <a:r>
              <a:rPr lang="tr-TR" b="1" dirty="0"/>
              <a:t>tekerleği</a:t>
            </a:r>
            <a:r>
              <a:rPr lang="tr-TR" dirty="0"/>
              <a:t> icat ederek arabaları hafifletti.</a:t>
            </a:r>
          </a:p>
        </p:txBody>
      </p:sp>
      <p:pic>
        <p:nvPicPr>
          <p:cNvPr id="3074" name="Picture 2" descr="C:\Users\pc\Desktop\7-madde.png"/>
          <p:cNvPicPr>
            <a:picLocks noChangeAspect="1" noChangeArrowheads="1"/>
          </p:cNvPicPr>
          <p:nvPr/>
        </p:nvPicPr>
        <p:blipFill>
          <a:blip r:embed="rId2" cstate="print"/>
          <a:srcRect/>
          <a:stretch>
            <a:fillRect/>
          </a:stretch>
        </p:blipFill>
        <p:spPr bwMode="auto">
          <a:xfrm>
            <a:off x="3009900" y="3081992"/>
            <a:ext cx="4919686" cy="3514061"/>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a:t>GEÇMİŞTEN GÜNÜMÜZE OTOMOBİL</a:t>
            </a:r>
          </a:p>
        </p:txBody>
      </p:sp>
      <p:sp>
        <p:nvSpPr>
          <p:cNvPr id="3" name="2 İçerik Yer Tutucusu"/>
          <p:cNvSpPr>
            <a:spLocks noGrp="1"/>
          </p:cNvSpPr>
          <p:nvPr>
            <p:ph idx="1"/>
          </p:nvPr>
        </p:nvSpPr>
        <p:spPr/>
        <p:txBody>
          <a:bodyPr>
            <a:normAutofit fontScale="92500" lnSpcReduction="20000"/>
          </a:bodyPr>
          <a:lstStyle/>
          <a:p>
            <a:r>
              <a:rPr lang="tr-TR" dirty="0"/>
              <a:t>Arabanın icadı yaklaşık olarak 300 yıl kadar öncesine dayanmaktadır. 18. yüzyılda yaşanan makine çağının gelişim göstermesi ile beraber, kendi kendine hareket edebilecek bir araç düşüncesi öne çıktı. Öncelik olarak tam araç şeklinde bilinmese bile 1705 senesinde İngiliz Thomas </a:t>
            </a:r>
            <a:r>
              <a:rPr lang="tr-TR" dirty="0" err="1"/>
              <a:t>Newcomen</a:t>
            </a:r>
            <a:r>
              <a:rPr lang="tr-TR" dirty="0"/>
              <a:t> ile beraber, 1760 yılında James </a:t>
            </a:r>
            <a:r>
              <a:rPr lang="tr-TR" dirty="0" err="1"/>
              <a:t>Watt</a:t>
            </a:r>
            <a:r>
              <a:rPr lang="tr-TR" dirty="0"/>
              <a:t>, maden ocaklarında kullanmak amaçlı buharla çalışan ve güç iletimi sağlayan makineleri icat etti. Bu şekilde sanayi devrimi başladı. Ancak ilk olarak Fransız bir Soylu olan </a:t>
            </a:r>
            <a:r>
              <a:rPr lang="tr-TR" dirty="0" err="1"/>
              <a:t>Nicholas</a:t>
            </a:r>
            <a:r>
              <a:rPr lang="tr-TR" dirty="0"/>
              <a:t> </a:t>
            </a:r>
            <a:r>
              <a:rPr lang="tr-TR" dirty="0" err="1"/>
              <a:t>Cugnot</a:t>
            </a:r>
            <a:r>
              <a:rPr lang="tr-TR" dirty="0"/>
              <a:t> kara aracını icat etti.</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a:t>İLK OTOMOBİL</a:t>
            </a:r>
          </a:p>
        </p:txBody>
      </p:sp>
      <p:sp>
        <p:nvSpPr>
          <p:cNvPr id="3" name="2 İçerik Yer Tutucusu"/>
          <p:cNvSpPr>
            <a:spLocks noGrp="1"/>
          </p:cNvSpPr>
          <p:nvPr>
            <p:ph idx="1"/>
          </p:nvPr>
        </p:nvSpPr>
        <p:spPr/>
        <p:txBody>
          <a:bodyPr/>
          <a:lstStyle/>
          <a:p>
            <a:endParaRPr lang="tr-TR" dirty="0"/>
          </a:p>
        </p:txBody>
      </p:sp>
      <p:pic>
        <p:nvPicPr>
          <p:cNvPr id="4098" name="Picture 2" descr="C:\Users\pc\Desktop\ilk-otomobili-kim-yapti_f92e3.jpg"/>
          <p:cNvPicPr>
            <a:picLocks noChangeAspect="1" noChangeArrowheads="1"/>
          </p:cNvPicPr>
          <p:nvPr/>
        </p:nvPicPr>
        <p:blipFill>
          <a:blip r:embed="rId2" cstate="print"/>
          <a:srcRect/>
          <a:stretch>
            <a:fillRect/>
          </a:stretch>
        </p:blipFill>
        <p:spPr bwMode="auto">
          <a:xfrm>
            <a:off x="428596" y="1714488"/>
            <a:ext cx="8232789" cy="4848003"/>
          </a:xfrm>
          <a:prstGeom prst="rect">
            <a:avLst/>
          </a:prstGeom>
          <a:noFill/>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a:t>SON OTOMOBİL</a:t>
            </a:r>
          </a:p>
        </p:txBody>
      </p:sp>
      <p:sp>
        <p:nvSpPr>
          <p:cNvPr id="3" name="2 İçerik Yer Tutucusu"/>
          <p:cNvSpPr>
            <a:spLocks noGrp="1"/>
          </p:cNvSpPr>
          <p:nvPr>
            <p:ph idx="1"/>
          </p:nvPr>
        </p:nvSpPr>
        <p:spPr/>
        <p:txBody>
          <a:bodyPr/>
          <a:lstStyle/>
          <a:p>
            <a:endParaRPr lang="tr-TR"/>
          </a:p>
        </p:txBody>
      </p:sp>
      <p:pic>
        <p:nvPicPr>
          <p:cNvPr id="5122" name="Picture 2" descr="C:\Users\pc\Desktop\download.jpg"/>
          <p:cNvPicPr>
            <a:picLocks noChangeAspect="1" noChangeArrowheads="1"/>
          </p:cNvPicPr>
          <p:nvPr/>
        </p:nvPicPr>
        <p:blipFill>
          <a:blip r:embed="rId2" cstate="print"/>
          <a:srcRect/>
          <a:stretch>
            <a:fillRect/>
          </a:stretch>
        </p:blipFill>
        <p:spPr bwMode="auto">
          <a:xfrm>
            <a:off x="428596" y="1571611"/>
            <a:ext cx="8286808" cy="4520597"/>
          </a:xfrm>
          <a:prstGeom prst="rect">
            <a:avLst/>
          </a:prstGeom>
          <a:noFill/>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a:t>TEKNOLOJİNİN YARARLARI</a:t>
            </a:r>
          </a:p>
        </p:txBody>
      </p:sp>
      <p:sp>
        <p:nvSpPr>
          <p:cNvPr id="3" name="2 İçerik Yer Tutucusu"/>
          <p:cNvSpPr>
            <a:spLocks noGrp="1"/>
          </p:cNvSpPr>
          <p:nvPr>
            <p:ph idx="1"/>
          </p:nvPr>
        </p:nvSpPr>
        <p:spPr/>
        <p:txBody>
          <a:bodyPr>
            <a:normAutofit fontScale="85000" lnSpcReduction="20000"/>
          </a:bodyPr>
          <a:lstStyle/>
          <a:p>
            <a:r>
              <a:rPr lang="tr-TR" b="1" dirty="0"/>
              <a:t>Teknolojinin Yararları;</a:t>
            </a:r>
            <a:endParaRPr lang="tr-TR" dirty="0"/>
          </a:p>
          <a:p>
            <a:r>
              <a:rPr lang="tr-TR" dirty="0"/>
              <a:t>1)Radyo ve televizyondan haberdar oluyoruz.</a:t>
            </a:r>
          </a:p>
          <a:p>
            <a:r>
              <a:rPr lang="tr-TR" dirty="0"/>
              <a:t>2)Matbaalar sayesinde bilgiler basılıp birçok insana aktarılabiliyor.</a:t>
            </a:r>
          </a:p>
          <a:p>
            <a:r>
              <a:rPr lang="tr-TR" dirty="0"/>
              <a:t>3)Internet sayesinde birçok fikir alışverişi yapılabiliyor.</a:t>
            </a:r>
          </a:p>
          <a:p>
            <a:r>
              <a:rPr lang="tr-TR" dirty="0"/>
              <a:t>4)Araştırma ödevlerimiz olduğunda anında cevaba ulaşabiliyoruz.</a:t>
            </a:r>
          </a:p>
          <a:p>
            <a:r>
              <a:rPr lang="tr-TR" dirty="0"/>
              <a:t>5)Hastane randevularımızı anında yapabiliyoruz.</a:t>
            </a:r>
          </a:p>
          <a:p>
            <a:r>
              <a:rPr lang="tr-TR" dirty="0"/>
              <a:t>6)Uçakla bir yerden bir yere giderken bilet alabiliyoruz</a:t>
            </a:r>
          </a:p>
          <a:p>
            <a:r>
              <a:rPr lang="tr-TR" dirty="0"/>
              <a:t>7)Hastalandığımızda veya okula </a:t>
            </a:r>
            <a:r>
              <a:rPr lang="tr-TR" dirty="0" err="1"/>
              <a:t>gitmesiğimizde</a:t>
            </a:r>
            <a:r>
              <a:rPr lang="tr-TR" dirty="0"/>
              <a:t> bilgilere çabuk erişebiliyoruz</a:t>
            </a:r>
          </a:p>
          <a:p>
            <a:endParaRPr lang="tr-T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dirty="0"/>
              <a:t>TEKNOLOJİNİN ZARARLARI</a:t>
            </a:r>
          </a:p>
        </p:txBody>
      </p:sp>
      <p:sp>
        <p:nvSpPr>
          <p:cNvPr id="3" name="2 İçerik Yer Tutucusu"/>
          <p:cNvSpPr>
            <a:spLocks noGrp="1"/>
          </p:cNvSpPr>
          <p:nvPr>
            <p:ph idx="1"/>
          </p:nvPr>
        </p:nvSpPr>
        <p:spPr/>
        <p:txBody>
          <a:bodyPr>
            <a:normAutofit fontScale="77500" lnSpcReduction="20000"/>
          </a:bodyPr>
          <a:lstStyle/>
          <a:p>
            <a:pPr>
              <a:buNone/>
            </a:pPr>
            <a:r>
              <a:rPr lang="tr-TR" b="1" dirty="0"/>
              <a:t>Teknolojinin Zararları;</a:t>
            </a:r>
            <a:endParaRPr lang="tr-TR" dirty="0"/>
          </a:p>
          <a:p>
            <a:pPr>
              <a:buNone/>
            </a:pPr>
            <a:r>
              <a:rPr lang="tr-TR" dirty="0"/>
              <a:t>1)fiziksel olarak değil zihinsel olarak da tembelleşiyor, özellikle de televizyon yüzünden beynimizi tembelliğe alıştırıyoruz.</a:t>
            </a:r>
          </a:p>
          <a:p>
            <a:pPr>
              <a:buNone/>
            </a:pPr>
            <a:r>
              <a:rPr lang="tr-TR" dirty="0"/>
              <a:t>2)Online Alış veriş yaparken kalitesiz mallar gelebiliyor.</a:t>
            </a:r>
          </a:p>
          <a:p>
            <a:pPr>
              <a:buNone/>
            </a:pPr>
            <a:r>
              <a:rPr lang="tr-TR" dirty="0"/>
              <a:t>3)Beynimizi yavaşlatıyor.</a:t>
            </a:r>
          </a:p>
          <a:p>
            <a:pPr>
              <a:buNone/>
            </a:pPr>
            <a:r>
              <a:rPr lang="tr-TR" dirty="0"/>
              <a:t>4)Depresyon, uykusuzluk, panik atak gibi durumlar ortaya çıkıyor.</a:t>
            </a:r>
          </a:p>
          <a:p>
            <a:pPr>
              <a:buNone/>
            </a:pPr>
            <a:r>
              <a:rPr lang="tr-TR" dirty="0"/>
              <a:t>5)Her tarafımız elektrikli alet olduğu için sürekli radyasyona maruz kalıyoruz.</a:t>
            </a:r>
          </a:p>
          <a:p>
            <a:pPr>
              <a:buNone/>
            </a:pPr>
            <a:r>
              <a:rPr lang="tr-TR" dirty="0"/>
              <a:t>6)Yeni hastalıkların ortaya çıkmasına neden olmuştur.</a:t>
            </a:r>
          </a:p>
          <a:p>
            <a:pPr>
              <a:buNone/>
            </a:pPr>
            <a:r>
              <a:rPr lang="tr-TR" dirty="0"/>
              <a:t>7)Çevre kirliliği artmıştır</a:t>
            </a:r>
          </a:p>
        </p:txBody>
      </p:sp>
    </p:spTree>
  </p:cSld>
  <p:clrMapOvr>
    <a:masterClrMapping/>
  </p:clrMapOvr>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32</TotalTime>
  <Words>341</Words>
  <PresentationFormat>Ekran Gösterisi (4:3)</PresentationFormat>
  <Paragraphs>33</Paragraphs>
  <Slides>10</Slides>
  <Notes>0</Notes>
  <HiddenSlides>0</HiddenSlides>
  <MMClips>0</MMClips>
  <ScaleCrop>false</ScaleCrop>
  <HeadingPairs>
    <vt:vector size="6" baseType="variant">
      <vt:variant>
        <vt:lpstr>Kullanılan Yazı Tipleri</vt:lpstr>
      </vt:variant>
      <vt:variant>
        <vt:i4>2</vt:i4>
      </vt:variant>
      <vt:variant>
        <vt:lpstr>Tema</vt:lpstr>
      </vt:variant>
      <vt:variant>
        <vt:i4>1</vt:i4>
      </vt:variant>
      <vt:variant>
        <vt:lpstr>Slayt Başlıkları</vt:lpstr>
      </vt:variant>
      <vt:variant>
        <vt:i4>10</vt:i4>
      </vt:variant>
    </vt:vector>
  </HeadingPairs>
  <TitlesOfParts>
    <vt:vector size="13" baseType="lpstr">
      <vt:lpstr>Arial</vt:lpstr>
      <vt:lpstr>Calibri</vt:lpstr>
      <vt:lpstr>Ofis Teması</vt:lpstr>
      <vt:lpstr>SOSYAL BİLGİLER </vt:lpstr>
      <vt:lpstr>GEÇMİŞTEN GÜNÜMÜZE TELEFON</vt:lpstr>
      <vt:lpstr>İLK TELEFON </vt:lpstr>
      <vt:lpstr>GEÇMİŞTEN GÜNÜMÜZE TEKERLEK</vt:lpstr>
      <vt:lpstr>GEÇMİŞTEN GÜNÜMÜZE OTOMOBİL</vt:lpstr>
      <vt:lpstr>İLK OTOMOBİL</vt:lpstr>
      <vt:lpstr>SON OTOMOBİL</vt:lpstr>
      <vt:lpstr>TEKNOLOJİNİN YARARLARI</vt:lpstr>
      <vt:lpstr>TEKNOLOJİNİN ZARARLARI</vt:lpstr>
      <vt:lpstr>PowerPoint Sunusu</vt:lpstr>
    </vt:vector>
  </TitlesOfParts>
  <Manager>https://www.sorubak.com</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2021-03-03T08:32:44Z</dcterms:created>
  <dcterms:modified xsi:type="dcterms:W3CDTF">2021-03-04T07:30:03Z</dcterms:modified>
  <cp:category>https://www.sorubak.com</cp:category>
</cp:coreProperties>
</file>