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08" y="4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c5f4beefdf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c5f4beefdf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c5f4beefdf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c5f4beefdf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c45060df9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c45060df9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c45060df90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c45060df90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c45060df90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c45060df90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c45060df90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c45060df90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c45060df90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c45060df90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c45060df90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c45060df90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c45060df90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c45060df90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c45060df90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c45060df90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c5f4beefdf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c5f4beefdf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c45060df9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c45060df9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c45060df90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c45060df90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c45060df90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c45060df90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c5f4beefdf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c5f4beefdf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c5f4beefd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c5f4beefd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c5f4beefdf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c5f4beefdf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c5f4beefdf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c5f4beefdf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c5f4beefdf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c5f4beefdf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c5f4beefdf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c5f4beefdf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c5f4beefdf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c5f4beefdf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2072825" y="1586550"/>
            <a:ext cx="8335200" cy="985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5200">
                <a:solidFill>
                  <a:srgbClr val="FF0000"/>
                </a:solidFill>
              </a:rPr>
              <a:t>  Party Time</a:t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2"/>
          <p:cNvSpPr txBox="1">
            <a:spLocks noGrp="1"/>
          </p:cNvSpPr>
          <p:nvPr>
            <p:ph type="body" idx="1"/>
          </p:nvPr>
        </p:nvSpPr>
        <p:spPr>
          <a:xfrm>
            <a:off x="832500" y="1235525"/>
            <a:ext cx="3999900" cy="34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Give a Present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116" name="Google Shape;116;p22"/>
          <p:cNvSpPr txBox="1">
            <a:spLocks noGrp="1"/>
          </p:cNvSpPr>
          <p:nvPr>
            <p:ph type="body" idx="2"/>
          </p:nvPr>
        </p:nvSpPr>
        <p:spPr>
          <a:xfrm>
            <a:off x="4378025" y="1152475"/>
            <a:ext cx="4454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Hediye Vermek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117" name="Google Shape;11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5646" y="2192775"/>
            <a:ext cx="2852749" cy="295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>
            <a:spLocks noGrp="1"/>
          </p:cNvSpPr>
          <p:nvPr>
            <p:ph type="body" idx="1"/>
          </p:nvPr>
        </p:nvSpPr>
        <p:spPr>
          <a:xfrm>
            <a:off x="572100" y="115252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Throw a party</a:t>
            </a: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23" name="Google Shape;123;p23"/>
          <p:cNvSpPr txBox="1">
            <a:spLocks noGrp="1"/>
          </p:cNvSpPr>
          <p:nvPr>
            <p:ph type="body" idx="2"/>
          </p:nvPr>
        </p:nvSpPr>
        <p:spPr>
          <a:xfrm>
            <a:off x="4765250" y="115252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Parti Vermek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124" name="Google Shape;12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1550" y="2209175"/>
            <a:ext cx="5049501" cy="284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>
            <a:spLocks noGrp="1"/>
          </p:cNvSpPr>
          <p:nvPr>
            <p:ph type="body" idx="1"/>
          </p:nvPr>
        </p:nvSpPr>
        <p:spPr>
          <a:xfrm>
            <a:off x="1396500" y="1152475"/>
            <a:ext cx="29151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Invitation Cards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130" name="Google Shape;130;p24"/>
          <p:cNvSpPr txBox="1">
            <a:spLocks noGrp="1"/>
          </p:cNvSpPr>
          <p:nvPr>
            <p:ph type="body" idx="2"/>
          </p:nvPr>
        </p:nvSpPr>
        <p:spPr>
          <a:xfrm>
            <a:off x="4479825" y="1152475"/>
            <a:ext cx="4352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Davetiye 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131" name="Google Shape;13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5199" y="2197950"/>
            <a:ext cx="4097776" cy="281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>
            <a:spLocks noGrp="1"/>
          </p:cNvSpPr>
          <p:nvPr>
            <p:ph type="body" idx="1"/>
          </p:nvPr>
        </p:nvSpPr>
        <p:spPr>
          <a:xfrm>
            <a:off x="1161425" y="1152475"/>
            <a:ext cx="33021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Decoration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137" name="Google Shape;137;p25"/>
          <p:cNvSpPr txBox="1">
            <a:spLocks noGrp="1"/>
          </p:cNvSpPr>
          <p:nvPr>
            <p:ph type="body" idx="2"/>
          </p:nvPr>
        </p:nvSpPr>
        <p:spPr>
          <a:xfrm>
            <a:off x="5184975" y="1152475"/>
            <a:ext cx="3647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Süs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138" name="Google Shape;13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2065575"/>
            <a:ext cx="3077925" cy="307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 txBox="1">
            <a:spLocks noGrp="1"/>
          </p:cNvSpPr>
          <p:nvPr>
            <p:ph type="body" idx="1"/>
          </p:nvPr>
        </p:nvSpPr>
        <p:spPr>
          <a:xfrm>
            <a:off x="8325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Decorate The Room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144" name="Google Shape;144;p26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Odayı Süslemek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145" name="Google Shape;14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9050" y="2127000"/>
            <a:ext cx="3298374" cy="291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7"/>
          <p:cNvSpPr txBox="1">
            <a:spLocks noGrp="1"/>
          </p:cNvSpPr>
          <p:nvPr>
            <p:ph type="body" idx="1"/>
          </p:nvPr>
        </p:nvSpPr>
        <p:spPr>
          <a:xfrm>
            <a:off x="1289950" y="1152475"/>
            <a:ext cx="3021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Join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151" name="Google Shape;151;p2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Katılmak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152" name="Google Shape;15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2121900"/>
            <a:ext cx="3021600" cy="302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8"/>
          <p:cNvSpPr txBox="1">
            <a:spLocks noGrp="1"/>
          </p:cNvSpPr>
          <p:nvPr>
            <p:ph type="title"/>
          </p:nvPr>
        </p:nvSpPr>
        <p:spPr>
          <a:xfrm>
            <a:off x="3000350" y="1709550"/>
            <a:ext cx="4988400" cy="17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tr" sz="4720"/>
              <a:t>                                      Months</a:t>
            </a:r>
            <a:endParaRPr sz="472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9"/>
          <p:cNvSpPr txBox="1">
            <a:spLocks noGrp="1"/>
          </p:cNvSpPr>
          <p:nvPr>
            <p:ph type="title"/>
          </p:nvPr>
        </p:nvSpPr>
        <p:spPr>
          <a:xfrm>
            <a:off x="173425" y="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/>
              <a:t>Spring Months</a:t>
            </a:r>
            <a:endParaRPr/>
          </a:p>
        </p:txBody>
      </p:sp>
      <p:sp>
        <p:nvSpPr>
          <p:cNvPr id="163" name="Google Shape;163;p29"/>
          <p:cNvSpPr txBox="1">
            <a:spLocks noGrp="1"/>
          </p:cNvSpPr>
          <p:nvPr>
            <p:ph type="body" idx="1"/>
          </p:nvPr>
        </p:nvSpPr>
        <p:spPr>
          <a:xfrm>
            <a:off x="173425" y="572700"/>
            <a:ext cx="8772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tr" sz="2500">
                <a:solidFill>
                  <a:srgbClr val="9900FF"/>
                </a:solidFill>
              </a:rPr>
              <a:t>March                                        Mart</a:t>
            </a:r>
            <a:endParaRPr sz="2500">
              <a:solidFill>
                <a:srgbClr val="9900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tr" sz="2500">
                <a:solidFill>
                  <a:srgbClr val="2D77EA"/>
                </a:solidFill>
              </a:rPr>
              <a:t>April                                           Nisan</a:t>
            </a:r>
            <a:endParaRPr sz="2500">
              <a:solidFill>
                <a:srgbClr val="2D77EA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tr" sz="2500">
                <a:solidFill>
                  <a:srgbClr val="0D9A0D"/>
                </a:solidFill>
              </a:rPr>
              <a:t>May                                           Mayıs</a:t>
            </a:r>
            <a:endParaRPr sz="2500">
              <a:solidFill>
                <a:srgbClr val="0D9A0D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64" name="Google Shape;16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2875" y="2484700"/>
            <a:ext cx="3989750" cy="2658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>
            <a:spLocks noGrp="1"/>
          </p:cNvSpPr>
          <p:nvPr>
            <p:ph type="title"/>
          </p:nvPr>
        </p:nvSpPr>
        <p:spPr>
          <a:xfrm>
            <a:off x="271650" y="1511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/>
              <a:t>Summer Months</a:t>
            </a:r>
            <a:endParaRPr/>
          </a:p>
        </p:txBody>
      </p:sp>
      <p:sp>
        <p:nvSpPr>
          <p:cNvPr id="170" name="Google Shape;170;p30"/>
          <p:cNvSpPr txBox="1">
            <a:spLocks noGrp="1"/>
          </p:cNvSpPr>
          <p:nvPr>
            <p:ph type="body" idx="1"/>
          </p:nvPr>
        </p:nvSpPr>
        <p:spPr>
          <a:xfrm>
            <a:off x="197400" y="863550"/>
            <a:ext cx="8440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tr" sz="2500">
                <a:solidFill>
                  <a:srgbClr val="9900FF"/>
                </a:solidFill>
              </a:rPr>
              <a:t>June                                       Haziran     </a:t>
            </a:r>
            <a:r>
              <a:rPr lang="tr" sz="2500"/>
              <a:t>          </a:t>
            </a:r>
            <a:endParaRPr sz="25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tr" sz="2500">
                <a:solidFill>
                  <a:srgbClr val="2D77EA"/>
                </a:solidFill>
              </a:rPr>
              <a:t>July                                        Temmuz</a:t>
            </a:r>
            <a:endParaRPr sz="2500">
              <a:solidFill>
                <a:srgbClr val="2D77EA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tr" sz="2500">
                <a:solidFill>
                  <a:srgbClr val="0D9A0D"/>
                </a:solidFill>
              </a:rPr>
              <a:t>August                                   Ağustos</a:t>
            </a:r>
            <a:endParaRPr sz="2500">
              <a:solidFill>
                <a:srgbClr val="0D9A0D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2500"/>
          </a:p>
        </p:txBody>
      </p:sp>
      <p:pic>
        <p:nvPicPr>
          <p:cNvPr id="171" name="Google Shape;17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8475" y="2988125"/>
            <a:ext cx="4310725" cy="2155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1"/>
          <p:cNvSpPr txBox="1">
            <a:spLocks noGrp="1"/>
          </p:cNvSpPr>
          <p:nvPr>
            <p:ph type="title"/>
          </p:nvPr>
        </p:nvSpPr>
        <p:spPr>
          <a:xfrm>
            <a:off x="311700" y="1684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/>
              <a:t>Autumn Months</a:t>
            </a:r>
            <a:endParaRPr/>
          </a:p>
        </p:txBody>
      </p:sp>
      <p:sp>
        <p:nvSpPr>
          <p:cNvPr id="177" name="Google Shape;177;p31"/>
          <p:cNvSpPr txBox="1">
            <a:spLocks noGrp="1"/>
          </p:cNvSpPr>
          <p:nvPr>
            <p:ph type="body" idx="1"/>
          </p:nvPr>
        </p:nvSpPr>
        <p:spPr>
          <a:xfrm>
            <a:off x="311700" y="806825"/>
            <a:ext cx="87018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tr" sz="2500">
                <a:solidFill>
                  <a:srgbClr val="9900FF"/>
                </a:solidFill>
              </a:rPr>
              <a:t>September                       Eylül</a:t>
            </a:r>
            <a:endParaRPr sz="2500">
              <a:solidFill>
                <a:srgbClr val="9900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tr" sz="2500">
                <a:solidFill>
                  <a:srgbClr val="2D77EA"/>
                </a:solidFill>
              </a:rPr>
              <a:t>October                            Ekim</a:t>
            </a:r>
            <a:endParaRPr sz="2500">
              <a:solidFill>
                <a:srgbClr val="2D77EA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tr" sz="2500">
                <a:solidFill>
                  <a:srgbClr val="0D9A0D"/>
                </a:solidFill>
              </a:rPr>
              <a:t>November                        Kasım</a:t>
            </a:r>
            <a:endParaRPr sz="2500">
              <a:solidFill>
                <a:srgbClr val="0D9A0D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2500"/>
          </a:p>
        </p:txBody>
      </p:sp>
      <p:pic>
        <p:nvPicPr>
          <p:cNvPr id="178" name="Google Shape;17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8075" y="2673800"/>
            <a:ext cx="4245426" cy="246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body" idx="1"/>
          </p:nvPr>
        </p:nvSpPr>
        <p:spPr>
          <a:xfrm>
            <a:off x="1248300" y="662650"/>
            <a:ext cx="2683200" cy="1504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Presents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2"/>
          </p:nvPr>
        </p:nvSpPr>
        <p:spPr>
          <a:xfrm>
            <a:off x="5299350" y="662650"/>
            <a:ext cx="3104400" cy="150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Hediyeler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3275" y="2319275"/>
            <a:ext cx="3255329" cy="2187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2"/>
          <p:cNvSpPr txBox="1">
            <a:spLocks noGrp="1"/>
          </p:cNvSpPr>
          <p:nvPr>
            <p:ph type="title"/>
          </p:nvPr>
        </p:nvSpPr>
        <p:spPr>
          <a:xfrm>
            <a:off x="214925" y="1546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/>
              <a:t>Winter months</a:t>
            </a:r>
            <a:endParaRPr/>
          </a:p>
        </p:txBody>
      </p:sp>
      <p:sp>
        <p:nvSpPr>
          <p:cNvPr id="184" name="Google Shape;184;p32"/>
          <p:cNvSpPr txBox="1">
            <a:spLocks noGrp="1"/>
          </p:cNvSpPr>
          <p:nvPr>
            <p:ph type="body" idx="1"/>
          </p:nvPr>
        </p:nvSpPr>
        <p:spPr>
          <a:xfrm>
            <a:off x="311700" y="6512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500">
                <a:solidFill>
                  <a:srgbClr val="9900FF"/>
                </a:solidFill>
              </a:rPr>
              <a:t>December                            Aralık</a:t>
            </a:r>
            <a:endParaRPr sz="2500">
              <a:solidFill>
                <a:srgbClr val="9900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tr" sz="2500">
                <a:solidFill>
                  <a:srgbClr val="2D77EA"/>
                </a:solidFill>
              </a:rPr>
              <a:t>January                                Ocak</a:t>
            </a:r>
            <a:endParaRPr sz="2500">
              <a:solidFill>
                <a:srgbClr val="2D77EA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tr" sz="2500">
                <a:solidFill>
                  <a:srgbClr val="0D9A0D"/>
                </a:solidFill>
              </a:rPr>
              <a:t>February                               Şubat</a:t>
            </a:r>
            <a:endParaRPr sz="2500">
              <a:solidFill>
                <a:srgbClr val="0D9A0D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2500"/>
          </a:p>
        </p:txBody>
      </p:sp>
      <p:pic>
        <p:nvPicPr>
          <p:cNvPr id="185" name="Google Shape;18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8200" y="2625544"/>
            <a:ext cx="3833800" cy="23893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3"/>
          <p:cNvSpPr txBox="1">
            <a:spLocks noGrp="1"/>
          </p:cNvSpPr>
          <p:nvPr>
            <p:ph type="title"/>
          </p:nvPr>
        </p:nvSpPr>
        <p:spPr>
          <a:xfrm>
            <a:off x="311700" y="2929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/>
              <a:t>Ask About Birthday (Doğum Gününü Sormak)</a:t>
            </a:r>
            <a:endParaRPr/>
          </a:p>
        </p:txBody>
      </p:sp>
      <p:sp>
        <p:nvSpPr>
          <p:cNvPr id="191" name="Google Shape;191;p33"/>
          <p:cNvSpPr txBox="1">
            <a:spLocks noGrp="1"/>
          </p:cNvSpPr>
          <p:nvPr>
            <p:ph type="body" idx="1"/>
          </p:nvPr>
        </p:nvSpPr>
        <p:spPr>
          <a:xfrm>
            <a:off x="220350" y="931250"/>
            <a:ext cx="8703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500">
                <a:solidFill>
                  <a:srgbClr val="FF0000"/>
                </a:solidFill>
              </a:rPr>
              <a:t>Question </a:t>
            </a:r>
            <a:endParaRPr sz="250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When is your birthday? (Doğum günün ne zaman?)</a:t>
            </a: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tr" sz="2500">
                <a:solidFill>
                  <a:srgbClr val="FF0000"/>
                </a:solidFill>
              </a:rPr>
              <a:t>Answer</a:t>
            </a:r>
            <a:endParaRPr sz="250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tr" sz="2500">
                <a:solidFill>
                  <a:srgbClr val="000000"/>
                </a:solidFill>
              </a:rPr>
              <a:t>It is in July  (Temmuz’da)</a:t>
            </a:r>
            <a:endParaRPr sz="2500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rgbClr val="000000"/>
                </a:solidFill>
              </a:rPr>
              <a:t>My birthday is in July  (Doğum günüm Temmuz'da)</a:t>
            </a:r>
            <a:endParaRPr sz="2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0"/>
            <a:ext cx="863237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>
            <a:spLocks noGrp="1"/>
          </p:cNvSpPr>
          <p:nvPr>
            <p:ph type="body" idx="1"/>
          </p:nvPr>
        </p:nvSpPr>
        <p:spPr>
          <a:xfrm>
            <a:off x="1386050" y="635550"/>
            <a:ext cx="3999900" cy="193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A clown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67" name="Google Shape;67;p15"/>
          <p:cNvSpPr txBox="1">
            <a:spLocks noGrp="1"/>
          </p:cNvSpPr>
          <p:nvPr>
            <p:ph type="body" idx="2"/>
          </p:nvPr>
        </p:nvSpPr>
        <p:spPr>
          <a:xfrm>
            <a:off x="4698125" y="5371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Palyaço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4175" y="1814425"/>
            <a:ext cx="2421775" cy="3218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>
            <a:spLocks noGrp="1"/>
          </p:cNvSpPr>
          <p:nvPr>
            <p:ph type="body" idx="1"/>
          </p:nvPr>
        </p:nvSpPr>
        <p:spPr>
          <a:xfrm>
            <a:off x="1799550" y="937600"/>
            <a:ext cx="2579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Party Hats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2"/>
          </p:nvPr>
        </p:nvSpPr>
        <p:spPr>
          <a:xfrm>
            <a:off x="4625725" y="937600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Parti Şapkası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0025" y="2247425"/>
            <a:ext cx="2896075" cy="289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>
            <a:spLocks noGrp="1"/>
          </p:cNvSpPr>
          <p:nvPr>
            <p:ph type="body" idx="1"/>
          </p:nvPr>
        </p:nvSpPr>
        <p:spPr>
          <a:xfrm>
            <a:off x="1638400" y="1085350"/>
            <a:ext cx="30192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Candles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81" name="Google Shape;81;p17"/>
          <p:cNvSpPr txBox="1">
            <a:spLocks noGrp="1"/>
          </p:cNvSpPr>
          <p:nvPr>
            <p:ph type="body" idx="2"/>
          </p:nvPr>
        </p:nvSpPr>
        <p:spPr>
          <a:xfrm>
            <a:off x="4799800" y="1004750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Mum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78875" y="2124300"/>
            <a:ext cx="3019200" cy="301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>
            <a:spLocks noGrp="1"/>
          </p:cNvSpPr>
          <p:nvPr>
            <p:ph type="body" idx="1"/>
          </p:nvPr>
        </p:nvSpPr>
        <p:spPr>
          <a:xfrm>
            <a:off x="1200300" y="1098750"/>
            <a:ext cx="3371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A Cupcake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88" name="Google Shape;88;p18"/>
          <p:cNvSpPr txBox="1">
            <a:spLocks noGrp="1"/>
          </p:cNvSpPr>
          <p:nvPr>
            <p:ph type="body" idx="2"/>
          </p:nvPr>
        </p:nvSpPr>
        <p:spPr>
          <a:xfrm>
            <a:off x="4572000" y="1031600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Mini Kek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55002" y="2571750"/>
            <a:ext cx="2332550" cy="249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>
            <a:spLocks noGrp="1"/>
          </p:cNvSpPr>
          <p:nvPr>
            <p:ph type="body" idx="1"/>
          </p:nvPr>
        </p:nvSpPr>
        <p:spPr>
          <a:xfrm>
            <a:off x="819200" y="1152475"/>
            <a:ext cx="3825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400">
                <a:solidFill>
                  <a:schemeClr val="dk1"/>
                </a:solidFill>
              </a:rPr>
              <a:t>Beverages/Drinks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2"/>
          </p:nvPr>
        </p:nvSpPr>
        <p:spPr>
          <a:xfrm>
            <a:off x="4754925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İçecekler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96" name="Google Shape;9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60375" y="2134225"/>
            <a:ext cx="4256225" cy="300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>
            <a:spLocks noGrp="1"/>
          </p:cNvSpPr>
          <p:nvPr>
            <p:ph type="body" idx="1"/>
          </p:nvPr>
        </p:nvSpPr>
        <p:spPr>
          <a:xfrm>
            <a:off x="1399500" y="121962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Guest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102" name="Google Shape;102;p20"/>
          <p:cNvSpPr txBox="1">
            <a:spLocks noGrp="1"/>
          </p:cNvSpPr>
          <p:nvPr>
            <p:ph type="body" idx="2"/>
          </p:nvPr>
        </p:nvSpPr>
        <p:spPr>
          <a:xfrm>
            <a:off x="4960650" y="121962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Misafir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103" name="Google Shape;10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85075" y="2571750"/>
            <a:ext cx="2275569" cy="242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>
            <a:spLocks noGrp="1"/>
          </p:cNvSpPr>
          <p:nvPr>
            <p:ph type="body" idx="1"/>
          </p:nvPr>
        </p:nvSpPr>
        <p:spPr>
          <a:xfrm>
            <a:off x="130255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Confetti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109" name="Google Shape;109;p2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tr" sz="2500">
                <a:solidFill>
                  <a:schemeClr val="dk1"/>
                </a:solidFill>
              </a:rPr>
              <a:t>Konfeti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110" name="Google Shape;11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0370" y="2571750"/>
            <a:ext cx="3382000" cy="253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</Words>
  <PresentationFormat>Ekran Gösterisi (16:9)</PresentationFormat>
  <Paragraphs>52</Paragraphs>
  <Slides>22</Slides>
  <Notes>22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4" baseType="lpstr">
      <vt:lpstr>Arial</vt:lpstr>
      <vt:lpstr>Simple Light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                                    Months</vt:lpstr>
      <vt:lpstr>Spring Months</vt:lpstr>
      <vt:lpstr>Summer Months</vt:lpstr>
      <vt:lpstr>Autumn Months</vt:lpstr>
      <vt:lpstr>Winter months</vt:lpstr>
      <vt:lpstr>Ask About Birthday (Doğum Gününü Sormak)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modified xsi:type="dcterms:W3CDTF">2021-03-13T09:29:00Z</dcterms:modified>
  <cp:category>https://www.sorubak.com</cp:category>
</cp:coreProperties>
</file>