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88" r:id="rId19"/>
    <p:sldId id="273" r:id="rId20"/>
    <p:sldId id="274" r:id="rId21"/>
    <p:sldId id="275" r:id="rId22"/>
    <p:sldId id="276" r:id="rId23"/>
    <p:sldId id="277" r:id="rId24"/>
    <p:sldId id="278" r:id="rId25"/>
    <p:sldId id="287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32677B5C-C5CB-418C-8A08-6D90992C3B87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326ED5BA-EC6D-43AD-8C02-21552F1E4F0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281379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7B5C-C5CB-418C-8A08-6D90992C3B87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D5BA-EC6D-43AD-8C02-21552F1E4F0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90969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7B5C-C5CB-418C-8A08-6D90992C3B87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D5BA-EC6D-43AD-8C02-21552F1E4F0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23062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7B5C-C5CB-418C-8A08-6D90992C3B87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D5BA-EC6D-43AD-8C02-21552F1E4F0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945685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7B5C-C5CB-418C-8A08-6D90992C3B87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D5BA-EC6D-43AD-8C02-21552F1E4F0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15786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7B5C-C5CB-418C-8A08-6D90992C3B87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D5BA-EC6D-43AD-8C02-21552F1E4F0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156918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7B5C-C5CB-418C-8A08-6D90992C3B87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D5BA-EC6D-43AD-8C02-21552F1E4F0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557498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7B5C-C5CB-418C-8A08-6D90992C3B87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D5BA-EC6D-43AD-8C02-21552F1E4F0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232553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7B5C-C5CB-418C-8A08-6D90992C3B87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D5BA-EC6D-43AD-8C02-21552F1E4F0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03193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7B5C-C5CB-418C-8A08-6D90992C3B87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D5BA-EC6D-43AD-8C02-21552F1E4F0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37668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7B5C-C5CB-418C-8A08-6D90992C3B87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D5BA-EC6D-43AD-8C02-21552F1E4F0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12557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7B5C-C5CB-418C-8A08-6D90992C3B87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D5BA-EC6D-43AD-8C02-21552F1E4F0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18186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7B5C-C5CB-418C-8A08-6D90992C3B87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D5BA-EC6D-43AD-8C02-21552F1E4F0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06316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7B5C-C5CB-418C-8A08-6D90992C3B87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D5BA-EC6D-43AD-8C02-21552F1E4F0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96980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7B5C-C5CB-418C-8A08-6D90992C3B87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D5BA-EC6D-43AD-8C02-21552F1E4F0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24727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7B5C-C5CB-418C-8A08-6D90992C3B87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D5BA-EC6D-43AD-8C02-21552F1E4F0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94900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77B5C-C5CB-418C-8A08-6D90992C3B87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D5BA-EC6D-43AD-8C02-21552F1E4F0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52096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2677B5C-C5CB-418C-8A08-6D90992C3B87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26ED5BA-EC6D-43AD-8C02-21552F1E4F0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479111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7C9863E-8959-46C1-AD42-3BB4A618CD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2399" y="2079513"/>
            <a:ext cx="7197726" cy="2698974"/>
          </a:xfrm>
        </p:spPr>
        <p:txBody>
          <a:bodyPr>
            <a:normAutofit fontScale="90000"/>
          </a:bodyPr>
          <a:lstStyle/>
          <a:p>
            <a:r>
              <a:rPr lang="tr-TR" b="0" i="0" dirty="0">
                <a:effectLst/>
                <a:latin typeface="open sans"/>
              </a:rPr>
              <a:t>5. Sınıf Geometrik Cisimlerin Özellikleri Konu Anlatımı, Çokgenler </a:t>
            </a:r>
            <a:br>
              <a:rPr lang="tr-TR" b="0" i="0" dirty="0">
                <a:effectLst/>
                <a:latin typeface="open sans"/>
              </a:rPr>
            </a:br>
            <a:r>
              <a:rPr lang="tr-TR" b="0" i="0" dirty="0">
                <a:effectLst/>
                <a:latin typeface="open sans"/>
              </a:rPr>
              <a:t>ve Veri Toplama ve Değerlendirme</a:t>
            </a:r>
            <a:r>
              <a:rPr lang="tr-TR" b="0" i="0" dirty="0">
                <a:solidFill>
                  <a:srgbClr val="444444"/>
                </a:solidFill>
                <a:effectLst/>
                <a:latin typeface="open sans"/>
              </a:rPr>
              <a:t/>
            </a:r>
            <a:br>
              <a:rPr lang="tr-TR" b="0" i="0" dirty="0">
                <a:solidFill>
                  <a:srgbClr val="444444"/>
                </a:solidFill>
                <a:effectLst/>
                <a:latin typeface="open sans"/>
              </a:rPr>
            </a:br>
            <a:endParaRPr lang="tr-TR" dirty="0"/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2B8EDBF0-FF44-4C10-96D3-5259D57118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ᴏᴋᴜʟ: ᴜ̈ʟᴋᴜ̈ ᴏʀᴛᴀᴏᴋᴜʟᴜ</a:t>
            </a:r>
          </a:p>
          <a:p>
            <a:r>
              <a:rPr lang="tr-TR" dirty="0" err="1"/>
              <a:t>ʏᴇʀ</a:t>
            </a:r>
            <a:r>
              <a:rPr lang="tr-TR" dirty="0"/>
              <a:t>: </a:t>
            </a:r>
            <a:r>
              <a:rPr lang="tr-TR" dirty="0" err="1"/>
              <a:t>ɪs</a:t>
            </a:r>
            <a:r>
              <a:rPr lang="tr-TR" dirty="0"/>
              <a:t>ᴘᴀʀᴛᴀ</a:t>
            </a:r>
          </a:p>
          <a:p>
            <a:r>
              <a:rPr lang="tr-TR" dirty="0"/>
              <a:t>Yapan: </a:t>
            </a:r>
            <a:r>
              <a:rPr lang="az-Cyrl-AZ" dirty="0"/>
              <a:t>ғ</a:t>
            </a:r>
            <a:r>
              <a:rPr lang="tr-TR" dirty="0"/>
              <a:t>ᴀᴛᴍᴀ ɴᴀᴢ ᴋ</a:t>
            </a:r>
            <a:r>
              <a:rPr lang="tr-TR" dirty="0" err="1"/>
              <a:t>ɪᴠʀ</a:t>
            </a:r>
            <a:r>
              <a:rPr lang="tr-TR" dirty="0"/>
              <a:t>ᴀᴋ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90854931-F1CF-4E23-B7C7-CB0135EAF8E7}"/>
              </a:ext>
            </a:extLst>
          </p:cNvPr>
          <p:cNvSpPr txBox="1"/>
          <p:nvPr/>
        </p:nvSpPr>
        <p:spPr>
          <a:xfrm>
            <a:off x="754602" y="497150"/>
            <a:ext cx="3080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^.^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BA158C80-D715-4456-B346-5980848613C2}"/>
              </a:ext>
            </a:extLst>
          </p:cNvPr>
          <p:cNvSpPr txBox="1"/>
          <p:nvPr/>
        </p:nvSpPr>
        <p:spPr>
          <a:xfrm>
            <a:off x="168675" y="6037684"/>
            <a:ext cx="2281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/>
              <a:t>ɪ̇ʏɪ</a:t>
            </a:r>
            <a:r>
              <a:rPr lang="tr-TR" dirty="0"/>
              <a:t> </a:t>
            </a:r>
            <a:r>
              <a:rPr lang="tr-TR" dirty="0" err="1"/>
              <a:t>sᴇʏɪʀʟᴇʀ</a:t>
            </a:r>
            <a:r>
              <a:rPr lang="tr-TR" dirty="0"/>
              <a:t> :)</a:t>
            </a:r>
          </a:p>
        </p:txBody>
      </p:sp>
    </p:spTree>
    <p:extLst>
      <p:ext uri="{BB962C8B-B14F-4D97-AF65-F5344CB8AC3E}">
        <p14:creationId xmlns="" xmlns:p14="http://schemas.microsoft.com/office/powerpoint/2010/main" val="33713045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="" xmlns:a16="http://schemas.microsoft.com/office/drawing/2014/main" id="{CC2B5F0A-A082-455D-BAF6-2AEA5EF03E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586" y="266330"/>
            <a:ext cx="2071688" cy="914400"/>
          </a:xfrm>
        </p:spPr>
      </p:pic>
      <p:pic>
        <p:nvPicPr>
          <p:cNvPr id="4098" name="Picture 2">
            <a:extLst>
              <a:ext uri="{FF2B5EF4-FFF2-40B4-BE49-F238E27FC236}">
                <a16:creationId xmlns="" xmlns:a16="http://schemas.microsoft.com/office/drawing/2014/main" id="{60DB0DB8-8796-4BA4-BE54-095A63E7A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0188" y="425801"/>
            <a:ext cx="5081674" cy="561101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37177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="" xmlns:a16="http://schemas.microsoft.com/office/drawing/2014/main" id="{BC4C76E4-7232-4ACC-AFA5-0A5673D6E99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247" y="1849798"/>
            <a:ext cx="1609725" cy="16097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31E4F3D1-5F8F-4480-AD4F-05A51909BD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464" y="487862"/>
            <a:ext cx="1714500" cy="47625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B1FFF93B-CBEC-4FB8-B367-3A3E0AC0BA75}"/>
              </a:ext>
            </a:extLst>
          </p:cNvPr>
          <p:cNvSpPr txBox="1"/>
          <p:nvPr/>
        </p:nvSpPr>
        <p:spPr>
          <a:xfrm>
            <a:off x="4305669" y="1951672"/>
            <a:ext cx="34090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/>
              <a:t>ʙɪʀɪ</a:t>
            </a:r>
            <a:r>
              <a:rPr lang="tr-TR" dirty="0"/>
              <a:t>ᴍ ᴋᴜ̈ᴘ</a:t>
            </a:r>
            <a:r>
              <a:rPr lang="tr-TR" dirty="0" err="1"/>
              <a:t>ʟᴇʀ</a:t>
            </a:r>
            <a:r>
              <a:rPr lang="tr-TR" dirty="0"/>
              <a:t>ᴅᴇɴ ᴇʟᴅᴇ ᴇᴅ</a:t>
            </a:r>
            <a:r>
              <a:rPr lang="tr-TR" dirty="0" err="1"/>
              <a:t>ɪʟᴍɪs</a:t>
            </a:r>
            <a:r>
              <a:rPr lang="tr-TR" dirty="0"/>
              <a:t>̧ ᴋᴀ</a:t>
            </a:r>
            <a:r>
              <a:rPr lang="tr-TR" dirty="0" err="1"/>
              <a:t>ʀışı</a:t>
            </a:r>
            <a:r>
              <a:rPr lang="tr-TR" dirty="0"/>
              <a:t>ᴋ ʏᴀᴘ</a:t>
            </a:r>
            <a:r>
              <a:rPr lang="tr-TR" dirty="0" err="1"/>
              <a:t>ıʟᴀ­ʀıɴ</a:t>
            </a:r>
            <a:r>
              <a:rPr lang="tr-TR" dirty="0"/>
              <a:t> ᴋᴀᴄ̧ </a:t>
            </a:r>
            <a:r>
              <a:rPr lang="tr-TR" dirty="0" err="1"/>
              <a:t>ʙɪʀɪ</a:t>
            </a:r>
            <a:r>
              <a:rPr lang="tr-TR" dirty="0"/>
              <a:t>ᴍ ᴋᴜ̈ᴘᴛᴇɴ ᴏ</a:t>
            </a:r>
            <a:r>
              <a:rPr lang="tr-TR" dirty="0" err="1"/>
              <a:t>ʟᴜs</a:t>
            </a:r>
            <a:r>
              <a:rPr lang="tr-TR" dirty="0"/>
              <a:t>̧ᴛᴜɢ̆ᴜ </a:t>
            </a:r>
            <a:r>
              <a:rPr lang="tr-TR" dirty="0" err="1"/>
              <a:t>ʜᴇs</a:t>
            </a:r>
            <a:r>
              <a:rPr lang="tr-TR" dirty="0"/>
              <a:t>ᴀᴘ</a:t>
            </a:r>
            <a:r>
              <a:rPr lang="tr-TR" dirty="0" err="1"/>
              <a:t>ʟᴀɴıʀ</a:t>
            </a:r>
            <a:r>
              <a:rPr lang="tr-TR" dirty="0"/>
              <a:t>ᴋᴇɴ </a:t>
            </a:r>
            <a:r>
              <a:rPr lang="tr-TR" dirty="0" err="1"/>
              <a:t>ʜᴇʀ</a:t>
            </a:r>
            <a:r>
              <a:rPr lang="tr-TR" dirty="0"/>
              <a:t> </a:t>
            </a:r>
            <a:r>
              <a:rPr lang="tr-TR" dirty="0" err="1"/>
              <a:t>ʙɪʀ</a:t>
            </a:r>
            <a:r>
              <a:rPr lang="tr-TR" dirty="0"/>
              <a:t> sᴜ̈ᴛᴜɴᴅᴀ ᴋᴀᴄ̧ </a:t>
            </a:r>
            <a:r>
              <a:rPr lang="tr-TR" dirty="0" err="1"/>
              <a:t>ʙɪʀɪ</a:t>
            </a:r>
            <a:r>
              <a:rPr lang="tr-TR" dirty="0"/>
              <a:t>ᴍ ᴋᴜ̈ᴘ ᴏʟᴅᴜɢ̆ᴜ ᴇɴ ᴜ̈s­ᴛᴇ ʏᴀᴢ</a:t>
            </a:r>
            <a:r>
              <a:rPr lang="tr-TR" dirty="0" err="1"/>
              <a:t>ıʟᴀʀ</a:t>
            </a:r>
            <a:r>
              <a:rPr lang="tr-TR" dirty="0"/>
              <a:t>ᴀᴋ ᴛᴏᴘ</a:t>
            </a:r>
            <a:r>
              <a:rPr lang="tr-TR" dirty="0" err="1"/>
              <a:t>ʟᴀɴıʀ</a:t>
            </a:r>
            <a:r>
              <a:rPr lang="tr-TR" dirty="0"/>
              <a:t>.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="" xmlns:a16="http://schemas.microsoft.com/office/drawing/2014/main" id="{222EE142-9CAC-4044-8EE7-496997DED3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247" y="3833443"/>
            <a:ext cx="1562100" cy="15525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D3A62421-B803-4ACE-A748-9219DC4215A8}"/>
              </a:ext>
            </a:extLst>
          </p:cNvPr>
          <p:cNvSpPr txBox="1"/>
          <p:nvPr/>
        </p:nvSpPr>
        <p:spPr>
          <a:xfrm>
            <a:off x="4209494" y="4416560"/>
            <a:ext cx="3773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 3 + 3 + 2 + 2 + 2 + 1 + 1 = 14 </a:t>
            </a:r>
            <a:r>
              <a:rPr lang="tr-TR" dirty="0" err="1"/>
              <a:t>ʙɪʀɪ</a:t>
            </a:r>
            <a:r>
              <a:rPr lang="tr-TR" dirty="0"/>
              <a:t>ᴍ ᴋᴜ̈ᴘ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5251060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6C88BF5-71E2-4879-AE31-1768219C5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Sırada çokgenler :)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95DAE80-B93A-4782-AEDF-C658FE32CF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ʙᴜ ᴋᴏɴᴜᴅᴀ ᴏ̈</a:t>
            </a:r>
            <a:r>
              <a:rPr lang="tr-TR" dirty="0" err="1"/>
              <a:t>ɢ̆ʀᴇɴ</a:t>
            </a:r>
            <a:r>
              <a:rPr lang="tr-TR" dirty="0"/>
              <a:t>ᴇᴄᴇᴋ</a:t>
            </a:r>
            <a:r>
              <a:rPr lang="tr-TR" dirty="0" err="1"/>
              <a:t>ʟᴇʀɪ</a:t>
            </a:r>
            <a:r>
              <a:rPr lang="tr-TR" dirty="0"/>
              <a:t>̇ᴍɪ̇ᴢ:</a:t>
            </a:r>
          </a:p>
          <a:p>
            <a:r>
              <a:rPr lang="tr-TR" dirty="0"/>
              <a:t>√ ᴄ̧ᴏᴋ</a:t>
            </a:r>
            <a:r>
              <a:rPr lang="tr-TR" dirty="0" err="1"/>
              <a:t>ɢᴇɴ</a:t>
            </a:r>
            <a:r>
              <a:rPr lang="tr-TR" dirty="0"/>
              <a:t> ᴠᴇ ᴄ̧ᴏᴋ</a:t>
            </a:r>
            <a:r>
              <a:rPr lang="tr-TR" dirty="0" err="1"/>
              <a:t>ɢᴇɴʟᴇʀɪɴ</a:t>
            </a:r>
            <a:r>
              <a:rPr lang="tr-TR" dirty="0"/>
              <a:t> </a:t>
            </a:r>
            <a:r>
              <a:rPr lang="tr-TR" dirty="0" err="1"/>
              <a:t>ɪ̇sɪᴍʟᴇɴᴅɪʀɪʟ</a:t>
            </a:r>
            <a:r>
              <a:rPr lang="tr-TR" dirty="0"/>
              <a:t>ᴍᴇ</a:t>
            </a:r>
            <a:r>
              <a:rPr lang="tr-TR" dirty="0" err="1"/>
              <a:t>sɪ</a:t>
            </a:r>
            <a:endParaRPr lang="tr-TR" dirty="0"/>
          </a:p>
          <a:p>
            <a:r>
              <a:rPr lang="tr-TR" dirty="0"/>
              <a:t>√ ᴄ̧ᴏᴋ</a:t>
            </a:r>
            <a:r>
              <a:rPr lang="tr-TR" dirty="0" err="1"/>
              <a:t>ɢᴇɴʟᴇʀɪɴ</a:t>
            </a:r>
            <a:r>
              <a:rPr lang="tr-TR" dirty="0"/>
              <a:t> ᴛᴇᴍᴇʟ ᴇʟᴇᴍᴀ</a:t>
            </a:r>
            <a:r>
              <a:rPr lang="tr-TR" dirty="0" err="1"/>
              <a:t>ɴʟᴀʀı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ᴄ̧ᴏᴋ</a:t>
            </a:r>
            <a:r>
              <a:rPr lang="tr-TR" dirty="0" err="1"/>
              <a:t>ɢᴇɴ</a:t>
            </a:r>
            <a:r>
              <a:rPr lang="tr-TR" dirty="0"/>
              <a:t> ɴᴇᴅ</a:t>
            </a:r>
            <a:r>
              <a:rPr lang="tr-TR" dirty="0" err="1"/>
              <a:t>ɪ̇ʀ</a:t>
            </a:r>
            <a:r>
              <a:rPr lang="tr-TR" dirty="0"/>
              <a:t>?</a:t>
            </a:r>
          </a:p>
          <a:p>
            <a:pPr marL="0" indent="0">
              <a:buNone/>
            </a:pPr>
            <a:r>
              <a:rPr lang="tr-TR" dirty="0"/>
              <a:t>Cevap:</a:t>
            </a:r>
          </a:p>
          <a:p>
            <a:r>
              <a:rPr lang="tr-TR" dirty="0"/>
              <a:t>ᴇɴ ᴀᴢ ᴜ̈ᴄ̧ ᴅᴏ</a:t>
            </a:r>
            <a:r>
              <a:rPr lang="tr-TR" dirty="0" err="1"/>
              <a:t>ɢ̆ʀ</a:t>
            </a:r>
            <a:r>
              <a:rPr lang="tr-TR" dirty="0"/>
              <a:t>ᴜ ᴘᴀʀᴄ̧ᴀ</a:t>
            </a:r>
            <a:r>
              <a:rPr lang="tr-TR" dirty="0" err="1"/>
              <a:t>sıɴıɴ</a:t>
            </a:r>
            <a:r>
              <a:rPr lang="tr-TR" dirty="0"/>
              <a:t>, </a:t>
            </a:r>
            <a:r>
              <a:rPr lang="tr-TR" dirty="0" err="1"/>
              <a:t>ʙɪʀᴇʀ</a:t>
            </a:r>
            <a:r>
              <a:rPr lang="tr-TR" dirty="0"/>
              <a:t> ᴜᴄ̧</a:t>
            </a:r>
            <a:r>
              <a:rPr lang="tr-TR" dirty="0" err="1"/>
              <a:t>ʟᴀʀı</a:t>
            </a:r>
            <a:r>
              <a:rPr lang="tr-TR" dirty="0"/>
              <a:t> ᴏʀᴛᴀᴋ ᴏʟᴀᴄᴀᴋ şᴇᴋ</a:t>
            </a:r>
            <a:r>
              <a:rPr lang="tr-TR" dirty="0" err="1"/>
              <a:t>ɪʟ</a:t>
            </a:r>
            <a:r>
              <a:rPr lang="tr-TR" dirty="0"/>
              <a:t>ᴅᴇ ᴀ</a:t>
            </a:r>
            <a:r>
              <a:rPr lang="tr-TR" dirty="0" err="1"/>
              <a:t>ʀᴅışı</a:t>
            </a:r>
            <a:r>
              <a:rPr lang="tr-TR" dirty="0"/>
              <a:t>ᴋ ᴏ</a:t>
            </a:r>
            <a:r>
              <a:rPr lang="tr-TR" dirty="0" err="1"/>
              <a:t>ʟᴀʀ</a:t>
            </a:r>
            <a:r>
              <a:rPr lang="tr-TR" dirty="0"/>
              <a:t>ᴀᴋ  </a:t>
            </a:r>
            <a:r>
              <a:rPr lang="tr-TR" dirty="0" err="1"/>
              <a:t>ʙɪʀʟᴇs</a:t>
            </a:r>
            <a:r>
              <a:rPr lang="tr-TR" dirty="0"/>
              <a:t>̧ᴛ</a:t>
            </a:r>
            <a:r>
              <a:rPr lang="tr-TR" dirty="0" err="1"/>
              <a:t>ɪʀɪʟ</a:t>
            </a:r>
            <a:r>
              <a:rPr lang="tr-TR" dirty="0"/>
              <a:t>ᴍᴇ</a:t>
            </a:r>
            <a:r>
              <a:rPr lang="tr-TR" dirty="0" err="1"/>
              <a:t>sɪʏʟ</a:t>
            </a:r>
            <a:r>
              <a:rPr lang="tr-TR" dirty="0"/>
              <a:t>ᴇ ᴇʟᴅᴇ ᴇᴅ</a:t>
            </a:r>
            <a:r>
              <a:rPr lang="tr-TR" dirty="0" err="1"/>
              <a:t>ɪʟᴇɴ</a:t>
            </a:r>
            <a:r>
              <a:rPr lang="tr-TR" dirty="0"/>
              <a:t> </a:t>
            </a:r>
            <a:r>
              <a:rPr lang="tr-TR" dirty="0" err="1"/>
              <a:t>ʙᴀsɪ</a:t>
            </a:r>
            <a:r>
              <a:rPr lang="tr-TR" dirty="0"/>
              <a:t>ᴛ, ᴋᴀᴘᴀ</a:t>
            </a:r>
            <a:r>
              <a:rPr lang="tr-TR" dirty="0" err="1"/>
              <a:t>ʟı</a:t>
            </a:r>
            <a:r>
              <a:rPr lang="tr-TR" dirty="0"/>
              <a:t> ᴠᴇ ᴋᴇ</a:t>
            </a:r>
            <a:r>
              <a:rPr lang="tr-TR" dirty="0" err="1"/>
              <a:t>ɴᴅɪsɪɴɪ</a:t>
            </a:r>
            <a:r>
              <a:rPr lang="tr-TR" dirty="0"/>
              <a:t> ᴋᴇsᴍᴇ</a:t>
            </a:r>
            <a:r>
              <a:rPr lang="tr-TR" dirty="0" err="1"/>
              <a:t>ʏᴇɴ</a:t>
            </a:r>
            <a:r>
              <a:rPr lang="tr-TR" dirty="0"/>
              <a:t> ᴅᴜ̈ᴢʟᴇᴍ</a:t>
            </a:r>
            <a:r>
              <a:rPr lang="tr-TR" dirty="0" err="1"/>
              <a:t>sᴇʟ</a:t>
            </a:r>
            <a:r>
              <a:rPr lang="tr-TR" dirty="0"/>
              <a:t> şᴇᴋ</a:t>
            </a:r>
            <a:r>
              <a:rPr lang="tr-TR" dirty="0" err="1"/>
              <a:t>ɪʟʟᴇʀ</a:t>
            </a:r>
            <a:r>
              <a:rPr lang="tr-TR" dirty="0"/>
              <a:t>ᴇ ᴄ̧ᴏᴋ</a:t>
            </a:r>
            <a:r>
              <a:rPr lang="tr-TR" dirty="0" err="1"/>
              <a:t>ɢᴇɴ</a:t>
            </a:r>
            <a:r>
              <a:rPr lang="tr-TR" dirty="0"/>
              <a:t> ᴅᴇ</a:t>
            </a:r>
            <a:r>
              <a:rPr lang="tr-TR" dirty="0" err="1"/>
              <a:t>ɴɪʀ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36540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853D556-D840-4254-8441-B30A8C9713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2" y="2592281"/>
            <a:ext cx="10131425" cy="4198500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ᴄ̧ᴏᴋ</a:t>
            </a:r>
            <a:r>
              <a:rPr lang="tr-TR" dirty="0" err="1"/>
              <a:t>ɢᴇɴɪ̇ɴ</a:t>
            </a:r>
            <a:r>
              <a:rPr lang="tr-TR" dirty="0"/>
              <a:t> ᴛᴇᴍᴇʟ ᴇʟᴇᴍᴀ</a:t>
            </a:r>
            <a:r>
              <a:rPr lang="tr-TR" dirty="0" err="1"/>
              <a:t>ɴʟᴀʀɪ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r>
              <a:rPr lang="tr-TR" dirty="0"/>
              <a:t>ᴄ̧ᴏᴋ</a:t>
            </a:r>
            <a:r>
              <a:rPr lang="tr-TR" dirty="0" err="1"/>
              <a:t>ɢᴇɴɪ</a:t>
            </a:r>
            <a:r>
              <a:rPr lang="tr-TR" dirty="0"/>
              <a:t> ᴏ</a:t>
            </a:r>
            <a:r>
              <a:rPr lang="tr-TR" dirty="0" err="1"/>
              <a:t>ʟᴜs</a:t>
            </a:r>
            <a:r>
              <a:rPr lang="tr-TR" dirty="0"/>
              <a:t>̧ᴛᴜ</a:t>
            </a:r>
            <a:r>
              <a:rPr lang="tr-TR" dirty="0" err="1"/>
              <a:t>ʀᴀɴ</a:t>
            </a:r>
            <a:r>
              <a:rPr lang="tr-TR" dirty="0"/>
              <a:t> ᴅᴏ</a:t>
            </a:r>
            <a:r>
              <a:rPr lang="tr-TR" dirty="0" err="1"/>
              <a:t>ɢ̆ʀ</a:t>
            </a:r>
            <a:r>
              <a:rPr lang="tr-TR" dirty="0"/>
              <a:t>ᴜ ᴘᴀʀᴄ̧ᴀ</a:t>
            </a:r>
            <a:r>
              <a:rPr lang="tr-TR" dirty="0" err="1"/>
              <a:t>ʟᴀʀıɴ</a:t>
            </a:r>
            <a:r>
              <a:rPr lang="tr-TR" dirty="0"/>
              <a:t>ᴀ ᴄ̧ᴏᴋ</a:t>
            </a:r>
            <a:r>
              <a:rPr lang="tr-TR" dirty="0" err="1"/>
              <a:t>ɢᴇɴɪɴ</a:t>
            </a:r>
            <a:r>
              <a:rPr lang="tr-TR" dirty="0"/>
              <a:t> ᴋᴇ</a:t>
            </a:r>
            <a:r>
              <a:rPr lang="tr-TR" dirty="0" err="1"/>
              <a:t>ɴᴀʀʟᴀʀı</a:t>
            </a:r>
            <a:r>
              <a:rPr lang="tr-TR" dirty="0"/>
              <a:t> ᴅᴇ</a:t>
            </a:r>
            <a:r>
              <a:rPr lang="tr-TR" dirty="0" err="1"/>
              <a:t>ɴɪʀ</a:t>
            </a:r>
            <a:r>
              <a:rPr lang="tr-TR" dirty="0"/>
              <a:t>.</a:t>
            </a:r>
          </a:p>
          <a:p>
            <a:endParaRPr lang="tr-TR" dirty="0"/>
          </a:p>
          <a:p>
            <a:r>
              <a:rPr lang="tr-TR" dirty="0"/>
              <a:t>ᴋᴇ</a:t>
            </a:r>
            <a:r>
              <a:rPr lang="tr-TR" dirty="0" err="1"/>
              <a:t>ɴᴀʀʟᴀʀıɴ</a:t>
            </a:r>
            <a:r>
              <a:rPr lang="tr-TR" dirty="0"/>
              <a:t> </a:t>
            </a:r>
            <a:r>
              <a:rPr lang="tr-TR" dirty="0" err="1"/>
              <a:t>ʙɪʀʟᴇs</a:t>
            </a:r>
            <a:r>
              <a:rPr lang="tr-TR" dirty="0"/>
              <a:t>̧ᴛ</a:t>
            </a:r>
            <a:r>
              <a:rPr lang="tr-TR" dirty="0" err="1"/>
              <a:t>ɪɢ̆ɪ</a:t>
            </a:r>
            <a:r>
              <a:rPr lang="tr-TR" dirty="0"/>
              <a:t> ɴᴏᴋᴛᴀ</a:t>
            </a:r>
            <a:r>
              <a:rPr lang="tr-TR" dirty="0" err="1"/>
              <a:t>ʟᴀʀ</a:t>
            </a:r>
            <a:r>
              <a:rPr lang="tr-TR" dirty="0"/>
              <a:t>ᴀ ᴄ̧ᴏᴋ</a:t>
            </a:r>
            <a:r>
              <a:rPr lang="tr-TR" dirty="0" err="1"/>
              <a:t>ɢᴇɴɪɴ</a:t>
            </a:r>
            <a:r>
              <a:rPr lang="tr-TR" dirty="0"/>
              <a:t> ᴋᴏ̈şᴇ</a:t>
            </a:r>
            <a:r>
              <a:rPr lang="tr-TR" dirty="0" err="1"/>
              <a:t>ʟᴇʀɪ</a:t>
            </a:r>
            <a:r>
              <a:rPr lang="tr-TR" dirty="0"/>
              <a:t> ᴅᴇ</a:t>
            </a:r>
            <a:r>
              <a:rPr lang="tr-TR" dirty="0" err="1"/>
              <a:t>ɴɪʀ</a:t>
            </a:r>
            <a:r>
              <a:rPr lang="tr-TR" dirty="0"/>
              <a:t>.</a:t>
            </a:r>
          </a:p>
          <a:p>
            <a:endParaRPr lang="tr-TR" dirty="0"/>
          </a:p>
          <a:p>
            <a:r>
              <a:rPr lang="tr-TR" dirty="0"/>
              <a:t>ᴋᴏ̈şᴇ</a:t>
            </a:r>
            <a:r>
              <a:rPr lang="tr-TR" dirty="0" err="1"/>
              <a:t>ʟᴇʀ</a:t>
            </a:r>
            <a:r>
              <a:rPr lang="tr-TR" dirty="0"/>
              <a:t>ᴅᴇ ᴏ</a:t>
            </a:r>
            <a:r>
              <a:rPr lang="tr-TR" dirty="0" err="1"/>
              <a:t>ʟᴜs</a:t>
            </a:r>
            <a:r>
              <a:rPr lang="tr-TR" dirty="0"/>
              <a:t>̧ᴀɴ ᴠᴇ ᴄ̧ᴏᴋ</a:t>
            </a:r>
            <a:r>
              <a:rPr lang="tr-TR" dirty="0" err="1"/>
              <a:t>ɢᴇɴɪɴ</a:t>
            </a:r>
            <a:r>
              <a:rPr lang="tr-TR" dirty="0"/>
              <a:t> ɪᴄ̧</a:t>
            </a:r>
            <a:r>
              <a:rPr lang="tr-TR" dirty="0" err="1"/>
              <a:t>ɪɴ</a:t>
            </a:r>
            <a:r>
              <a:rPr lang="tr-TR" dirty="0"/>
              <a:t>ᴅᴇ ᴋᴀ</a:t>
            </a:r>
            <a:r>
              <a:rPr lang="tr-TR" dirty="0" err="1"/>
              <a:t>ʟᴀɴ</a:t>
            </a:r>
            <a:r>
              <a:rPr lang="tr-TR" dirty="0"/>
              <a:t> ᴀᴄ̧</a:t>
            </a:r>
            <a:r>
              <a:rPr lang="tr-TR" dirty="0" err="1"/>
              <a:t>ıʟᴀʀ</a:t>
            </a:r>
            <a:r>
              <a:rPr lang="tr-TR" dirty="0"/>
              <a:t>ᴀ ᴄ̧ᴏᴋ</a:t>
            </a:r>
            <a:r>
              <a:rPr lang="tr-TR" dirty="0" err="1"/>
              <a:t>ɢᴇɴɪɴ</a:t>
            </a:r>
            <a:r>
              <a:rPr lang="tr-TR" dirty="0"/>
              <a:t> ɪᴄ̧ ᴀᴄ̧ısı ᴅᴇ</a:t>
            </a:r>
            <a:r>
              <a:rPr lang="tr-TR" dirty="0" err="1"/>
              <a:t>ɴɪʀ</a:t>
            </a:r>
            <a:r>
              <a:rPr lang="tr-TR" dirty="0"/>
              <a:t>.</a:t>
            </a:r>
          </a:p>
          <a:p>
            <a:endParaRPr lang="tr-TR" dirty="0"/>
          </a:p>
          <a:p>
            <a:r>
              <a:rPr lang="tr-TR" dirty="0"/>
              <a:t>ᴄ̧ᴏᴋ</a:t>
            </a:r>
            <a:r>
              <a:rPr lang="tr-TR" dirty="0" err="1"/>
              <a:t>ɢᴇɴɪɴ</a:t>
            </a:r>
            <a:r>
              <a:rPr lang="tr-TR" dirty="0"/>
              <a:t> ᴀ</a:t>
            </a:r>
            <a:r>
              <a:rPr lang="tr-TR" dirty="0" err="1"/>
              <a:t>ʀᴅışı</a:t>
            </a:r>
            <a:r>
              <a:rPr lang="tr-TR" dirty="0"/>
              <a:t>ᴋ ᴏʟᴍᴀ</a:t>
            </a:r>
            <a:r>
              <a:rPr lang="tr-TR" dirty="0" err="1"/>
              <a:t>ʏᴀɴ</a:t>
            </a:r>
            <a:r>
              <a:rPr lang="tr-TR" dirty="0"/>
              <a:t> ᴋᴇ</a:t>
            </a:r>
            <a:r>
              <a:rPr lang="tr-TR" dirty="0" err="1"/>
              <a:t>ɴᴀʀʟᴀʀıɴı</a:t>
            </a:r>
            <a:r>
              <a:rPr lang="tr-TR" dirty="0"/>
              <a:t> </a:t>
            </a:r>
            <a:r>
              <a:rPr lang="tr-TR" dirty="0" err="1"/>
              <a:t>ʙɪʀʟᴇs</a:t>
            </a:r>
            <a:r>
              <a:rPr lang="tr-TR" dirty="0"/>
              <a:t>̧ᴛ</a:t>
            </a:r>
            <a:r>
              <a:rPr lang="tr-TR" dirty="0" err="1"/>
              <a:t>ɪʀᴇɴ</a:t>
            </a:r>
            <a:r>
              <a:rPr lang="tr-TR" dirty="0"/>
              <a:t> ᴅᴏ</a:t>
            </a:r>
            <a:r>
              <a:rPr lang="tr-TR" dirty="0" err="1"/>
              <a:t>ɢ̆ʀ</a:t>
            </a:r>
            <a:r>
              <a:rPr lang="tr-TR" dirty="0"/>
              <a:t>ᴜ ᴘᴀʀᴄ̧ᴀ</a:t>
            </a:r>
            <a:r>
              <a:rPr lang="tr-TR" dirty="0" err="1"/>
              <a:t>ʟᴀʀıɴ</a:t>
            </a:r>
            <a:r>
              <a:rPr lang="tr-TR" dirty="0"/>
              <a:t>ᴀ ᴄ̧ᴏᴋ</a:t>
            </a:r>
            <a:r>
              <a:rPr lang="tr-TR" dirty="0" err="1"/>
              <a:t>ɢᴇɴɪɴ</a:t>
            </a:r>
            <a:r>
              <a:rPr lang="tr-TR" dirty="0"/>
              <a:t> ᴋᴏ̈şᴇ</a:t>
            </a:r>
            <a:r>
              <a:rPr lang="tr-TR" dirty="0" err="1"/>
              <a:t>ɢᴇɴɪ</a:t>
            </a:r>
            <a:r>
              <a:rPr lang="tr-TR" dirty="0"/>
              <a:t> ᴅᴇ</a:t>
            </a:r>
            <a:r>
              <a:rPr lang="tr-TR" dirty="0" err="1"/>
              <a:t>ɴɪʀ</a:t>
            </a:r>
            <a:r>
              <a:rPr lang="tr-TR" dirty="0"/>
              <a:t>.</a:t>
            </a:r>
          </a:p>
          <a:p>
            <a:endParaRPr lang="tr-TR" dirty="0"/>
          </a:p>
          <a:p>
            <a:endParaRPr lang="tr-TR" dirty="0"/>
          </a:p>
        </p:txBody>
      </p:sp>
      <p:pic>
        <p:nvPicPr>
          <p:cNvPr id="6146" name="Picture 2" descr="Çokgenler">
            <a:extLst>
              <a:ext uri="{FF2B5EF4-FFF2-40B4-BE49-F238E27FC236}">
                <a16:creationId xmlns="" xmlns:a16="http://schemas.microsoft.com/office/drawing/2014/main" id="{034673F9-C1C3-487E-994F-AEC29556C2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703" y="246314"/>
            <a:ext cx="7067550" cy="2209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99710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21F37B9-A883-4606-AADC-2F6099229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2337786"/>
          </a:xfrm>
        </p:spPr>
        <p:txBody>
          <a:bodyPr>
            <a:normAutofit/>
          </a:bodyPr>
          <a:lstStyle/>
          <a:p>
            <a:r>
              <a:rPr lang="tr-TR" sz="4800" dirty="0"/>
              <a:t>Dikkat!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1D3BD32-1BF2-4AD4-8D09-73A80DCEF9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5400" dirty="0"/>
              <a:t>ᴜ̈ᴄ̧</a:t>
            </a:r>
            <a:r>
              <a:rPr lang="tr-TR" sz="5400" dirty="0" err="1"/>
              <a:t>ɢᴇɴɪɴ</a:t>
            </a:r>
            <a:r>
              <a:rPr lang="tr-TR" sz="5400" dirty="0"/>
              <a:t> ᴋᴏ̈şᴇ</a:t>
            </a:r>
            <a:r>
              <a:rPr lang="tr-TR" sz="5400" dirty="0" err="1"/>
              <a:t>ɢᴇɴɪ</a:t>
            </a:r>
            <a:r>
              <a:rPr lang="tr-TR" sz="5400" dirty="0"/>
              <a:t> ʏᴏᴋᴛᴜʀ!!!!</a:t>
            </a:r>
          </a:p>
        </p:txBody>
      </p:sp>
    </p:spTree>
    <p:extLst>
      <p:ext uri="{BB962C8B-B14F-4D97-AF65-F5344CB8AC3E}">
        <p14:creationId xmlns="" xmlns:p14="http://schemas.microsoft.com/office/powerpoint/2010/main" val="3354257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10C5B63-BAFC-4E0B-9E4E-162A5A6F3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0" dirty="0">
                <a:solidFill>
                  <a:schemeClr val="bg1"/>
                </a:solidFill>
                <a:effectLst/>
                <a:latin typeface="Open Sans"/>
              </a:rPr>
              <a:t>ÇOKGENLERİ İSİMLENDİRME</a:t>
            </a:r>
            <a:r>
              <a:rPr lang="tr-TR" b="1" i="0" dirty="0">
                <a:solidFill>
                  <a:srgbClr val="DD3333"/>
                </a:solidFill>
                <a:effectLst/>
                <a:latin typeface="Open Sans"/>
              </a:rPr>
              <a:t/>
            </a:r>
            <a:br>
              <a:rPr lang="tr-TR" b="1" i="0" dirty="0">
                <a:solidFill>
                  <a:srgbClr val="DD3333"/>
                </a:solidFill>
                <a:effectLst/>
                <a:latin typeface="Open Sans"/>
              </a:rPr>
            </a:br>
            <a:endParaRPr lang="tr-TR" dirty="0"/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0C0A854B-4064-4135-B7F0-44AC72ADC6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ᴄ̧ᴏᴋ</a:t>
            </a:r>
            <a:r>
              <a:rPr lang="tr-TR" dirty="0" err="1"/>
              <a:t>ɢᴇɴʟᴇʀ</a:t>
            </a:r>
            <a:r>
              <a:rPr lang="tr-TR" dirty="0"/>
              <a:t> ᴋᴇ</a:t>
            </a:r>
            <a:r>
              <a:rPr lang="tr-TR" dirty="0" err="1"/>
              <a:t>ɴᴀʀ</a:t>
            </a:r>
            <a:r>
              <a:rPr lang="tr-TR" dirty="0"/>
              <a:t> </a:t>
            </a:r>
            <a:r>
              <a:rPr lang="tr-TR" dirty="0" err="1"/>
              <a:t>sᴀʏıʟᴀʀıɴ</a:t>
            </a:r>
            <a:r>
              <a:rPr lang="tr-TR" dirty="0"/>
              <a:t>ᴀ ɢᴏ̈ʀᴇ </a:t>
            </a:r>
            <a:r>
              <a:rPr lang="tr-TR" dirty="0" err="1"/>
              <a:t>ɪsɪᴍʟᴇɴᴅɪʀɪʟɪʀ</a:t>
            </a:r>
            <a:r>
              <a:rPr lang="tr-TR" dirty="0"/>
              <a:t>.</a:t>
            </a:r>
          </a:p>
          <a:p>
            <a:endParaRPr lang="tr-TR" dirty="0"/>
          </a:p>
          <a:p>
            <a:r>
              <a:rPr lang="tr-TR" dirty="0"/>
              <a:t>3 ᴋᴇ</a:t>
            </a:r>
            <a:r>
              <a:rPr lang="tr-TR" dirty="0" err="1"/>
              <a:t>ɴᴀʀı</a:t>
            </a:r>
            <a:r>
              <a:rPr lang="tr-TR" dirty="0"/>
              <a:t> ᴏ</a:t>
            </a:r>
            <a:r>
              <a:rPr lang="tr-TR" dirty="0" err="1"/>
              <a:t>ʟᴀɴ</a:t>
            </a:r>
            <a:r>
              <a:rPr lang="tr-TR" dirty="0"/>
              <a:t> ᴄ̧ᴏᴋ</a:t>
            </a:r>
            <a:r>
              <a:rPr lang="tr-TR" dirty="0" err="1"/>
              <a:t>ɢᴇɴʟᴇʀ</a:t>
            </a:r>
            <a:r>
              <a:rPr lang="tr-TR" dirty="0"/>
              <a:t>ᴇ ᴜ̈ᴄ̧</a:t>
            </a:r>
            <a:r>
              <a:rPr lang="tr-TR" dirty="0" err="1"/>
              <a:t>ɢᴇɴ</a:t>
            </a:r>
            <a:r>
              <a:rPr lang="tr-TR" dirty="0"/>
              <a:t>,</a:t>
            </a:r>
          </a:p>
          <a:p>
            <a:endParaRPr lang="tr-TR" dirty="0"/>
          </a:p>
          <a:p>
            <a:r>
              <a:rPr lang="tr-TR" dirty="0"/>
              <a:t>4 ᴋᴇ</a:t>
            </a:r>
            <a:r>
              <a:rPr lang="tr-TR" dirty="0" err="1"/>
              <a:t>ɴᴀʀı</a:t>
            </a:r>
            <a:r>
              <a:rPr lang="tr-TR" dirty="0"/>
              <a:t> ᴏ</a:t>
            </a:r>
            <a:r>
              <a:rPr lang="tr-TR" dirty="0" err="1"/>
              <a:t>ʟᴀɴ</a:t>
            </a:r>
            <a:r>
              <a:rPr lang="tr-TR" dirty="0"/>
              <a:t> ᴄ̧ᴏᴋ</a:t>
            </a:r>
            <a:r>
              <a:rPr lang="tr-TR" dirty="0" err="1"/>
              <a:t>ɢᴇɴʟᴇʀ</a:t>
            </a:r>
            <a:r>
              <a:rPr lang="tr-TR" dirty="0"/>
              <a:t>ᴇ ᴅᴏ̈</a:t>
            </a:r>
            <a:r>
              <a:rPr lang="tr-TR" dirty="0" err="1"/>
              <a:t>ʀᴛɢᴇɴ</a:t>
            </a:r>
            <a:r>
              <a:rPr lang="tr-TR" dirty="0"/>
              <a:t>,</a:t>
            </a:r>
          </a:p>
          <a:p>
            <a:endParaRPr lang="tr-TR" dirty="0"/>
          </a:p>
          <a:p>
            <a:r>
              <a:rPr lang="tr-TR" dirty="0"/>
              <a:t>5 ᴋᴇ</a:t>
            </a:r>
            <a:r>
              <a:rPr lang="tr-TR" dirty="0" err="1"/>
              <a:t>ɴᴀʀı</a:t>
            </a:r>
            <a:r>
              <a:rPr lang="tr-TR" dirty="0"/>
              <a:t> ᴏ</a:t>
            </a:r>
            <a:r>
              <a:rPr lang="tr-TR" dirty="0" err="1"/>
              <a:t>ʟᴀɴ</a:t>
            </a:r>
            <a:r>
              <a:rPr lang="tr-TR" dirty="0"/>
              <a:t> ᴄ̧ᴏᴋ</a:t>
            </a:r>
            <a:r>
              <a:rPr lang="tr-TR" dirty="0" err="1"/>
              <a:t>ɢᴇɴʟᴇʀ</a:t>
            </a:r>
            <a:r>
              <a:rPr lang="tr-TR" dirty="0"/>
              <a:t>ᴇ </a:t>
            </a:r>
            <a:r>
              <a:rPr lang="tr-TR" dirty="0" err="1"/>
              <a:t>ʙᴇşɢᴇɴ</a:t>
            </a:r>
            <a:r>
              <a:rPr lang="tr-TR" dirty="0"/>
              <a:t>,</a:t>
            </a:r>
          </a:p>
          <a:p>
            <a:endParaRPr lang="tr-TR" dirty="0"/>
          </a:p>
          <a:p>
            <a:r>
              <a:rPr lang="tr-TR" dirty="0"/>
              <a:t>6 ᴋᴇ</a:t>
            </a:r>
            <a:r>
              <a:rPr lang="tr-TR" dirty="0" err="1"/>
              <a:t>ɴᴀʀı</a:t>
            </a:r>
            <a:r>
              <a:rPr lang="tr-TR" dirty="0"/>
              <a:t> ᴏ</a:t>
            </a:r>
            <a:r>
              <a:rPr lang="tr-TR" dirty="0" err="1"/>
              <a:t>ʟᴀɴ</a:t>
            </a:r>
            <a:r>
              <a:rPr lang="tr-TR" dirty="0"/>
              <a:t> ᴄ̧ᴏᴋ</a:t>
            </a:r>
            <a:r>
              <a:rPr lang="tr-TR" dirty="0" err="1"/>
              <a:t>ɢᴇɴʟᴇʀ</a:t>
            </a:r>
            <a:r>
              <a:rPr lang="tr-TR" dirty="0"/>
              <a:t>ᴇ ᴀ</a:t>
            </a:r>
            <a:r>
              <a:rPr lang="tr-TR" dirty="0" err="1"/>
              <a:t>ʟᴛıɢᴇɴ</a:t>
            </a:r>
            <a:r>
              <a:rPr lang="tr-TR" dirty="0"/>
              <a:t>…</a:t>
            </a:r>
          </a:p>
        </p:txBody>
      </p:sp>
      <p:pic>
        <p:nvPicPr>
          <p:cNvPr id="8197" name="Picture 5">
            <a:extLst>
              <a:ext uri="{FF2B5EF4-FFF2-40B4-BE49-F238E27FC236}">
                <a16:creationId xmlns="" xmlns:a16="http://schemas.microsoft.com/office/drawing/2014/main" id="{FD16A84A-1118-4104-A7E5-6504631F3B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328" y="4042658"/>
            <a:ext cx="6616058" cy="14989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694605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85346DC-F03A-4396-8D5B-803300F086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2168700"/>
            <a:ext cx="10131425" cy="3649133"/>
          </a:xfrm>
        </p:spPr>
        <p:txBody>
          <a:bodyPr/>
          <a:lstStyle/>
          <a:p>
            <a:r>
              <a:rPr lang="tr-TR" dirty="0"/>
              <a:t>ᴋᴇ</a:t>
            </a:r>
            <a:r>
              <a:rPr lang="tr-TR" dirty="0" err="1"/>
              <a:t>ɴᴀʀ</a:t>
            </a:r>
            <a:r>
              <a:rPr lang="tr-TR" dirty="0"/>
              <a:t> </a:t>
            </a:r>
            <a:r>
              <a:rPr lang="tr-TR" dirty="0" err="1"/>
              <a:t>sᴀʏısıɴ</a:t>
            </a:r>
            <a:r>
              <a:rPr lang="tr-TR" dirty="0"/>
              <a:t>ᴀ ɢᴏ̈ʀᴇ </a:t>
            </a:r>
            <a:r>
              <a:rPr lang="tr-TR" dirty="0" err="1"/>
              <a:t>ɪsɪᴍʟᴇɴᴅɪʀ</a:t>
            </a:r>
            <a:r>
              <a:rPr lang="tr-TR" dirty="0"/>
              <a:t>ᴍᴇ</a:t>
            </a:r>
            <a:r>
              <a:rPr lang="tr-TR" dirty="0" err="1"/>
              <a:t>ʏɪ</a:t>
            </a:r>
            <a:r>
              <a:rPr lang="tr-TR" dirty="0"/>
              <a:t> ᴅᴇᴠᴀᴍ ᴇᴛᴛ</a:t>
            </a:r>
            <a:r>
              <a:rPr lang="tr-TR" dirty="0" err="1"/>
              <a:t>ɪʀᴇʙɪʟɪʀɪ</a:t>
            </a:r>
            <a:r>
              <a:rPr lang="tr-TR" dirty="0"/>
              <a:t>ᴢ. ʏᴇᴅ</a:t>
            </a:r>
            <a:r>
              <a:rPr lang="tr-TR" dirty="0" err="1"/>
              <a:t>ɪɢᴇɴ,s</a:t>
            </a:r>
            <a:r>
              <a:rPr lang="tr-TR" dirty="0"/>
              <a:t>ᴇᴋ</a:t>
            </a:r>
            <a:r>
              <a:rPr lang="tr-TR" dirty="0" err="1"/>
              <a:t>ɪᴢɢᴇɴ</a:t>
            </a:r>
            <a:r>
              <a:rPr lang="tr-TR" dirty="0"/>
              <a:t>,ᴅᴏᴋᴜᴢ</a:t>
            </a:r>
            <a:r>
              <a:rPr lang="tr-TR" dirty="0" err="1"/>
              <a:t>ɢᴇɴ</a:t>
            </a:r>
            <a:r>
              <a:rPr lang="tr-TR" dirty="0"/>
              <a:t>…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dirty="0"/>
              <a:t> </a:t>
            </a:r>
          </a:p>
          <a:p>
            <a:pPr marL="0" indent="0">
              <a:buNone/>
            </a:pPr>
            <a:r>
              <a:rPr lang="tr-TR" dirty="0"/>
              <a:t>        çᴏᴋ</a:t>
            </a:r>
            <a:r>
              <a:rPr lang="tr-TR" dirty="0" err="1"/>
              <a:t>ɢᴇɴ</a:t>
            </a:r>
            <a:r>
              <a:rPr lang="tr-TR" dirty="0"/>
              <a:t>	ᴋᴏ̈şᴇ </a:t>
            </a:r>
            <a:r>
              <a:rPr lang="tr-TR" dirty="0" err="1"/>
              <a:t>sᴀʏısı</a:t>
            </a:r>
            <a:r>
              <a:rPr lang="tr-TR" dirty="0"/>
              <a:t>	ᴋᴇ</a:t>
            </a:r>
            <a:r>
              <a:rPr lang="tr-TR" dirty="0" err="1"/>
              <a:t>ɴᴀʀ</a:t>
            </a:r>
            <a:r>
              <a:rPr lang="tr-TR" dirty="0"/>
              <a:t> </a:t>
            </a:r>
            <a:r>
              <a:rPr lang="tr-TR" dirty="0" err="1"/>
              <a:t>sᴀʏısı</a:t>
            </a:r>
            <a:r>
              <a:rPr lang="tr-TR" dirty="0"/>
              <a:t>	ɪ̇ᴄ̧ ᴀᴄ̧ı </a:t>
            </a:r>
            <a:r>
              <a:rPr lang="tr-TR" dirty="0" err="1"/>
              <a:t>sᴀʏısı</a:t>
            </a:r>
            <a:r>
              <a:rPr lang="tr-TR" dirty="0"/>
              <a:t>	ᴋᴏ̈şᴇ</a:t>
            </a:r>
            <a:r>
              <a:rPr lang="tr-TR" dirty="0" err="1"/>
              <a:t>ɢᴇɴ</a:t>
            </a:r>
            <a:r>
              <a:rPr lang="tr-TR" dirty="0"/>
              <a:t> </a:t>
            </a:r>
            <a:r>
              <a:rPr lang="tr-TR" dirty="0" err="1"/>
              <a:t>sᴀʏısı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        ᴜ̈ᴄ̧</a:t>
            </a:r>
            <a:r>
              <a:rPr lang="tr-TR" dirty="0" err="1"/>
              <a:t>ɢᴇɴ</a:t>
            </a:r>
            <a:r>
              <a:rPr lang="tr-TR" dirty="0"/>
              <a:t>	3	3	3	0</a:t>
            </a:r>
          </a:p>
          <a:p>
            <a:pPr marL="0" indent="0">
              <a:buNone/>
            </a:pPr>
            <a:r>
              <a:rPr lang="tr-TR" dirty="0"/>
              <a:t>        ᴅᴏ̈</a:t>
            </a:r>
            <a:r>
              <a:rPr lang="tr-TR" dirty="0" err="1"/>
              <a:t>ʀᴛɢᴇɴ</a:t>
            </a:r>
            <a:r>
              <a:rPr lang="tr-TR" dirty="0"/>
              <a:t>	4	4	4	2</a:t>
            </a:r>
          </a:p>
          <a:p>
            <a:pPr marL="0" indent="0">
              <a:buNone/>
            </a:pPr>
            <a:r>
              <a:rPr lang="tr-TR" dirty="0"/>
              <a:t>        </a:t>
            </a:r>
            <a:r>
              <a:rPr lang="tr-TR" dirty="0" err="1"/>
              <a:t>ʙᴇşɢᴇɴ</a:t>
            </a:r>
            <a:r>
              <a:rPr lang="tr-TR" dirty="0"/>
              <a:t>	5	5	5	5</a:t>
            </a:r>
          </a:p>
          <a:p>
            <a:pPr marL="0" indent="0">
              <a:buNone/>
            </a:pPr>
            <a:r>
              <a:rPr lang="tr-TR" dirty="0"/>
              <a:t>        ᴀ</a:t>
            </a:r>
            <a:r>
              <a:rPr lang="tr-TR" dirty="0" err="1"/>
              <a:t>ʟᴛɪɢᴇɴ</a:t>
            </a:r>
            <a:r>
              <a:rPr lang="tr-TR" dirty="0"/>
              <a:t>	6	6	6	9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3849997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3C0B68A-A9B3-41A6-85AB-F80BC8D07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ɢᴜ̈ɴᴜ̈ɴ </a:t>
            </a:r>
            <a:r>
              <a:rPr lang="tr-TR" dirty="0" err="1"/>
              <a:t>sᴏʀᴜs</a:t>
            </a:r>
            <a:r>
              <a:rPr lang="tr-TR" dirty="0"/>
              <a:t>ᴜ </a:t>
            </a:r>
            <a:r>
              <a:rPr lang="tr-TR" dirty="0">
                <a:sym typeface="Wingdings" panose="05000000000000000000" pitchFamily="2" charset="2"/>
              </a:rPr>
              <a:t>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776E0A8-6FFC-4662-A53F-A8CFED94B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  <a:p>
            <a:r>
              <a:rPr lang="tr-TR" dirty="0"/>
              <a:t>ɪ. ᴋᴇ</a:t>
            </a:r>
            <a:r>
              <a:rPr lang="tr-TR" dirty="0" err="1"/>
              <a:t>ɴᴀʀ</a:t>
            </a:r>
            <a:endParaRPr lang="tr-TR" dirty="0"/>
          </a:p>
          <a:p>
            <a:r>
              <a:rPr lang="tr-TR" dirty="0" err="1"/>
              <a:t>ɪɪ</a:t>
            </a:r>
            <a:r>
              <a:rPr lang="tr-TR" dirty="0"/>
              <a:t>. ᴋᴏ̈şᴇ</a:t>
            </a:r>
          </a:p>
          <a:p>
            <a:r>
              <a:rPr lang="tr-TR" dirty="0" err="1"/>
              <a:t>ɪɪɪ</a:t>
            </a:r>
            <a:r>
              <a:rPr lang="tr-TR" dirty="0"/>
              <a:t>. ᴀᴄ̧ı</a:t>
            </a:r>
          </a:p>
          <a:p>
            <a:r>
              <a:rPr lang="tr-TR" dirty="0"/>
              <a:t>ɪᴠ. ᴋᴏ̈şᴇ</a:t>
            </a:r>
            <a:r>
              <a:rPr lang="tr-TR" dirty="0" err="1"/>
              <a:t>ɢᴇɴ</a:t>
            </a:r>
            <a:endParaRPr lang="tr-TR" dirty="0"/>
          </a:p>
          <a:p>
            <a:r>
              <a:rPr lang="tr-TR" dirty="0"/>
              <a:t>ʏᴜᴋᴀ</a:t>
            </a:r>
            <a:r>
              <a:rPr lang="tr-TR" dirty="0" err="1"/>
              <a:t>ʀı</a:t>
            </a:r>
            <a:r>
              <a:rPr lang="tr-TR" dirty="0"/>
              <a:t>ᴅᴀ ᴠᴇ</a:t>
            </a:r>
            <a:r>
              <a:rPr lang="tr-TR" dirty="0" err="1"/>
              <a:t>ʀɪʟᴇɴʟᴇʀ</a:t>
            </a:r>
            <a:r>
              <a:rPr lang="tr-TR" dirty="0"/>
              <a:t>ᴅᴇɴ ᴋᴀᴄ̧ ᴛᴀ</a:t>
            </a:r>
            <a:r>
              <a:rPr lang="tr-TR" dirty="0" err="1"/>
              <a:t>ɴᴇsɪ</a:t>
            </a:r>
            <a:r>
              <a:rPr lang="tr-TR" dirty="0"/>
              <a:t> ᴄ̧ᴏᴋ</a:t>
            </a:r>
            <a:r>
              <a:rPr lang="tr-TR" dirty="0" err="1"/>
              <a:t>ɢᴇɴɪɴ</a:t>
            </a:r>
            <a:r>
              <a:rPr lang="tr-TR" dirty="0"/>
              <a:t> ᴛᴇᴍᴇʟ</a:t>
            </a:r>
          </a:p>
          <a:p>
            <a:r>
              <a:rPr lang="tr-TR" dirty="0"/>
              <a:t>ᴇʟᴇᴍᴀ</a:t>
            </a:r>
            <a:r>
              <a:rPr lang="tr-TR" dirty="0" err="1"/>
              <a:t>ɴıᴅıʀ</a:t>
            </a:r>
            <a:r>
              <a:rPr lang="tr-TR" dirty="0"/>
              <a:t>?</a:t>
            </a:r>
          </a:p>
          <a:p>
            <a:r>
              <a:rPr lang="tr-TR" dirty="0"/>
              <a:t>ᴀ) 1       ʙ) 2      ᴄ) 3      ᴅ) 4</a:t>
            </a:r>
          </a:p>
        </p:txBody>
      </p:sp>
    </p:spTree>
    <p:extLst>
      <p:ext uri="{BB962C8B-B14F-4D97-AF65-F5344CB8AC3E}">
        <p14:creationId xmlns="" xmlns:p14="http://schemas.microsoft.com/office/powerpoint/2010/main" val="20518048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2693985-DE14-49E4-A100-5C3C4EF23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7743" y="2456155"/>
            <a:ext cx="10131425" cy="1456267"/>
          </a:xfrm>
        </p:spPr>
        <p:txBody>
          <a:bodyPr/>
          <a:lstStyle/>
          <a:p>
            <a:r>
              <a:rPr lang="tr-TR" dirty="0"/>
              <a:t>SIRADA VERİ TOPLAMA VE DEĞERLENDİRME VAR!!!!!</a:t>
            </a:r>
          </a:p>
        </p:txBody>
      </p:sp>
    </p:spTree>
    <p:extLst>
      <p:ext uri="{BB962C8B-B14F-4D97-AF65-F5344CB8AC3E}">
        <p14:creationId xmlns="" xmlns:p14="http://schemas.microsoft.com/office/powerpoint/2010/main" val="26929623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6C9807D-3DDA-411F-8172-47B88E676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301842"/>
            <a:ext cx="10131425" cy="1764026"/>
          </a:xfrm>
        </p:spPr>
        <p:txBody>
          <a:bodyPr>
            <a:normAutofit fontScale="90000"/>
          </a:bodyPr>
          <a:lstStyle/>
          <a:p>
            <a:r>
              <a:rPr lang="tr-TR" b="1" i="0" cap="all" dirty="0">
                <a:solidFill>
                  <a:srgbClr val="000000"/>
                </a:solidFill>
                <a:effectLst/>
                <a:latin typeface="Open Sans"/>
              </a:rPr>
              <a:t>VERİ TOPLAMA VE DEĞERLENDİRME ARAŞTIRMA SORULARI, TABLOLAR VE SÜTUN GRAFİĞİ</a:t>
            </a:r>
            <a:br>
              <a:rPr lang="tr-TR" b="1" i="0" cap="all" dirty="0">
                <a:solidFill>
                  <a:srgbClr val="000000"/>
                </a:solidFill>
                <a:effectLst/>
                <a:latin typeface="Open Sans"/>
              </a:rPr>
            </a:b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E38B9D2-8DC7-456E-906E-9BD45DC642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ʙᴜ ᴋᴏɴᴜᴅᴀ ᴏ̈</a:t>
            </a:r>
            <a:r>
              <a:rPr lang="tr-TR" dirty="0" err="1"/>
              <a:t>ɢ̆ʀᴇɴ</a:t>
            </a:r>
            <a:r>
              <a:rPr lang="tr-TR" dirty="0"/>
              <a:t>ᴇᴄᴇᴋ</a:t>
            </a:r>
            <a:r>
              <a:rPr lang="tr-TR" dirty="0" err="1"/>
              <a:t>ʟᴇʀɪ</a:t>
            </a:r>
            <a:r>
              <a:rPr lang="tr-TR" dirty="0"/>
              <a:t>̇ᴍɪ̇ᴢ:</a:t>
            </a:r>
          </a:p>
          <a:p>
            <a:r>
              <a:rPr lang="tr-TR" dirty="0"/>
              <a:t>√ ᴀ</a:t>
            </a:r>
            <a:r>
              <a:rPr lang="tr-TR" dirty="0" err="1"/>
              <a:t>ʀᴀs</a:t>
            </a:r>
            <a:r>
              <a:rPr lang="tr-TR" dirty="0"/>
              <a:t>̧ᴛ</a:t>
            </a:r>
            <a:r>
              <a:rPr lang="tr-TR" dirty="0" err="1"/>
              <a:t>ıʀ</a:t>
            </a:r>
            <a:r>
              <a:rPr lang="tr-TR" dirty="0"/>
              <a:t>ᴍᴀ </a:t>
            </a:r>
            <a:r>
              <a:rPr lang="tr-TR" dirty="0" err="1"/>
              <a:t>sᴏʀᴜs</a:t>
            </a:r>
            <a:r>
              <a:rPr lang="tr-TR" dirty="0"/>
              <a:t>ᴜ ᴜ̈ʀᴇᴛᴍᴇ</a:t>
            </a:r>
          </a:p>
          <a:p>
            <a:r>
              <a:rPr lang="tr-TR" dirty="0"/>
              <a:t>√ ᴄ̧ᴇᴛᴇʟᴇ ᴠᴇ </a:t>
            </a:r>
            <a:r>
              <a:rPr lang="tr-TR" dirty="0" err="1"/>
              <a:t>sıᴋʟı</a:t>
            </a:r>
            <a:r>
              <a:rPr lang="tr-TR" dirty="0"/>
              <a:t>ᴋ ᴛᴀ</a:t>
            </a:r>
            <a:r>
              <a:rPr lang="tr-TR" dirty="0" err="1"/>
              <a:t>ʙʟᴏs</a:t>
            </a:r>
            <a:r>
              <a:rPr lang="tr-TR" dirty="0"/>
              <a:t>ᴜ</a:t>
            </a:r>
          </a:p>
          <a:p>
            <a:r>
              <a:rPr lang="tr-TR" dirty="0"/>
              <a:t>√ sᴜ̈ᴛᴜɴ </a:t>
            </a:r>
            <a:r>
              <a:rPr lang="tr-TR" dirty="0" err="1"/>
              <a:t>ɢʀ</a:t>
            </a:r>
            <a:r>
              <a:rPr lang="tr-TR" dirty="0"/>
              <a:t>ᴀ</a:t>
            </a:r>
            <a:r>
              <a:rPr lang="az-Cyrl-AZ" dirty="0"/>
              <a:t>ғ</a:t>
            </a:r>
            <a:r>
              <a:rPr lang="tr-TR" dirty="0" err="1"/>
              <a:t>ɪɢ̆ɪ</a:t>
            </a:r>
            <a:endParaRPr lang="tr-TR" dirty="0"/>
          </a:p>
          <a:p>
            <a:endParaRPr lang="tr-TR" dirty="0"/>
          </a:p>
          <a:p>
            <a:r>
              <a:rPr lang="tr-TR" b="1" i="0" dirty="0">
                <a:solidFill>
                  <a:srgbClr val="DD3333"/>
                </a:solidFill>
                <a:effectLst/>
                <a:latin typeface="Open Sans"/>
              </a:rPr>
              <a:t>ARAŞTIRMA SORUSU NEDİR?</a:t>
            </a:r>
          </a:p>
          <a:p>
            <a:pPr marL="0" indent="0">
              <a:buNone/>
            </a:pPr>
            <a:r>
              <a:rPr lang="tr-TR" dirty="0"/>
              <a:t>Cevap:</a:t>
            </a:r>
          </a:p>
          <a:p>
            <a:pPr marL="0" indent="0">
              <a:buNone/>
            </a:pPr>
            <a:r>
              <a:rPr lang="tr-TR" dirty="0" err="1"/>
              <a:t>ʙɪʀ</a:t>
            </a:r>
            <a:r>
              <a:rPr lang="tr-TR" dirty="0"/>
              <a:t> </a:t>
            </a:r>
            <a:r>
              <a:rPr lang="tr-TR" dirty="0" err="1"/>
              <a:t>ɢʀ</a:t>
            </a:r>
            <a:r>
              <a:rPr lang="tr-TR" dirty="0"/>
              <a:t>ᴜᴘᴛᴀɴ ᴠᴇ</a:t>
            </a:r>
            <a:r>
              <a:rPr lang="tr-TR" dirty="0" err="1"/>
              <a:t>ʀɪ</a:t>
            </a:r>
            <a:r>
              <a:rPr lang="tr-TR" dirty="0"/>
              <a:t> ᴛᴏᴘʟᴀᴍᴀᴋ ɪᴄ̧</a:t>
            </a:r>
            <a:r>
              <a:rPr lang="tr-TR" dirty="0" err="1"/>
              <a:t>ɪɴ</a:t>
            </a:r>
            <a:r>
              <a:rPr lang="tr-TR" dirty="0"/>
              <a:t> </a:t>
            </a:r>
            <a:r>
              <a:rPr lang="tr-TR" dirty="0" err="1"/>
              <a:t>sᴏʀᴜʟᴀɴ</a:t>
            </a:r>
            <a:r>
              <a:rPr lang="tr-TR" dirty="0"/>
              <a:t> </a:t>
            </a:r>
            <a:r>
              <a:rPr lang="tr-TR" dirty="0" err="1"/>
              <a:t>ʙᴇʟɪʀʟɪ</a:t>
            </a:r>
            <a:r>
              <a:rPr lang="tr-TR" dirty="0"/>
              <a:t> ᴏ̈ᴢᴇ</a:t>
            </a:r>
            <a:r>
              <a:rPr lang="tr-TR" dirty="0" err="1"/>
              <a:t>ʟʟɪᴋʟᴇʀ</a:t>
            </a:r>
            <a:r>
              <a:rPr lang="tr-TR" dirty="0"/>
              <a:t>ᴇ </a:t>
            </a:r>
            <a:r>
              <a:rPr lang="tr-TR" dirty="0" err="1"/>
              <a:t>sᴀʜɪ</a:t>
            </a:r>
            <a:r>
              <a:rPr lang="tr-TR" dirty="0"/>
              <a:t>ᴘ </a:t>
            </a:r>
            <a:r>
              <a:rPr lang="tr-TR" dirty="0" err="1"/>
              <a:t>sᴏʀᴜʟᴀʀ</a:t>
            </a:r>
            <a:r>
              <a:rPr lang="tr-TR" dirty="0"/>
              <a:t>ᴀ ᴀ</a:t>
            </a:r>
            <a:r>
              <a:rPr lang="tr-TR" dirty="0" err="1"/>
              <a:t>ʀᴀs</a:t>
            </a:r>
            <a:r>
              <a:rPr lang="tr-TR" dirty="0"/>
              <a:t>̧ᴛ</a:t>
            </a:r>
            <a:r>
              <a:rPr lang="tr-TR" dirty="0" err="1"/>
              <a:t>ıʀ</a:t>
            </a:r>
            <a:r>
              <a:rPr lang="tr-TR" dirty="0"/>
              <a:t>ᴍᴀ </a:t>
            </a:r>
            <a:r>
              <a:rPr lang="tr-TR" dirty="0" err="1"/>
              <a:t>sᴏʀᴜs</a:t>
            </a:r>
            <a:r>
              <a:rPr lang="tr-TR" dirty="0"/>
              <a:t>ᴜ ᴅᴇ</a:t>
            </a:r>
            <a:r>
              <a:rPr lang="tr-TR" dirty="0" err="1"/>
              <a:t>ɴɪʀ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372397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4BDE50E-19B2-4756-9CB3-E1A0C7DAC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Hadi Başlayalım </a:t>
            </a:r>
            <a:r>
              <a:rPr lang="tr-TR" dirty="0">
                <a:sym typeface="Wingdings" panose="05000000000000000000" pitchFamily="2" charset="2"/>
              </a:rPr>
              <a:t>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89DF4BD-5ACC-431C-9AAB-3529E7E89C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ᴋᴜ̈ᴘᴜ̈ɴ 6 ᴛᴀɴᴇ ʏᴜ̈ᴢᴇ</a:t>
            </a:r>
            <a:r>
              <a:rPr lang="tr-TR" dirty="0" err="1"/>
              <a:t>ʏɪ</a:t>
            </a:r>
            <a:r>
              <a:rPr lang="tr-TR" dirty="0"/>
              <a:t> ᴠᴀ</a:t>
            </a:r>
            <a:r>
              <a:rPr lang="tr-TR" dirty="0" err="1"/>
              <a:t>ʀᴅıʀ</a:t>
            </a:r>
            <a:r>
              <a:rPr lang="tr-TR" dirty="0"/>
              <a:t>.</a:t>
            </a:r>
          </a:p>
          <a:p>
            <a:endParaRPr lang="tr-TR" dirty="0"/>
          </a:p>
          <a:p>
            <a:r>
              <a:rPr lang="tr-TR" dirty="0"/>
              <a:t>     ᴋᴜ̈ᴘᴜ̈ɴ ʙᴜ̈ᴛᴜ̈ɴ ʏᴜ̈ᴢᴇ</a:t>
            </a:r>
            <a:r>
              <a:rPr lang="tr-TR" dirty="0" err="1"/>
              <a:t>ʏʟᴇʀɪ</a:t>
            </a:r>
            <a:r>
              <a:rPr lang="tr-TR" dirty="0"/>
              <a:t> ᴋᴀʀᴇᴅ</a:t>
            </a:r>
            <a:r>
              <a:rPr lang="tr-TR" dirty="0" err="1"/>
              <a:t>ɪʀ</a:t>
            </a:r>
            <a:r>
              <a:rPr lang="tr-TR" dirty="0"/>
              <a:t>.</a:t>
            </a:r>
          </a:p>
          <a:p>
            <a:endParaRPr lang="tr-TR" dirty="0"/>
          </a:p>
          <a:p>
            <a:r>
              <a:rPr lang="tr-TR" dirty="0"/>
              <a:t>     ᴋᴜ̈ᴘᴜ̈ɴ 12 ᴛᴀɴᴇ ᴀ</a:t>
            </a:r>
            <a:r>
              <a:rPr lang="tr-TR" dirty="0" err="1"/>
              <a:t>ʏʀıᴛı</a:t>
            </a:r>
            <a:r>
              <a:rPr lang="tr-TR" dirty="0"/>
              <a:t> ᴠᴀ</a:t>
            </a:r>
            <a:r>
              <a:rPr lang="tr-TR" dirty="0" err="1"/>
              <a:t>ʀᴅıʀ</a:t>
            </a:r>
            <a:r>
              <a:rPr lang="tr-TR" dirty="0"/>
              <a:t> ᴠᴇ ʙᴜ̈ᴛᴜ̈ɴ ᴀ</a:t>
            </a:r>
            <a:r>
              <a:rPr lang="tr-TR" dirty="0" err="1"/>
              <a:t>ʏʀıᴛʟᴀʀıɴıɴ</a:t>
            </a:r>
            <a:r>
              <a:rPr lang="tr-TR" dirty="0"/>
              <a:t> ᴜᴢᴜ</a:t>
            </a:r>
            <a:r>
              <a:rPr lang="tr-TR" dirty="0" err="1"/>
              <a:t>ɴʟ</a:t>
            </a:r>
            <a:r>
              <a:rPr lang="tr-TR" dirty="0"/>
              <a:t>ᴜᴋ</a:t>
            </a:r>
            <a:r>
              <a:rPr lang="tr-TR" dirty="0" err="1"/>
              <a:t>ʟᴀʀı</a:t>
            </a:r>
            <a:r>
              <a:rPr lang="tr-TR" dirty="0"/>
              <a:t> </a:t>
            </a:r>
            <a:r>
              <a:rPr lang="tr-TR" dirty="0" err="1"/>
              <a:t>ʙɪʀʙɪʀɪɴ</a:t>
            </a:r>
            <a:r>
              <a:rPr lang="tr-TR" dirty="0"/>
              <a:t>ᴇ ᴇ</a:t>
            </a:r>
            <a:r>
              <a:rPr lang="tr-TR" dirty="0" err="1"/>
              <a:t>şɪ</a:t>
            </a:r>
            <a:r>
              <a:rPr lang="tr-TR" dirty="0"/>
              <a:t>ᴛᴛ</a:t>
            </a:r>
            <a:r>
              <a:rPr lang="tr-TR" dirty="0" err="1"/>
              <a:t>ɪʀ</a:t>
            </a:r>
            <a:r>
              <a:rPr lang="tr-TR" dirty="0"/>
              <a:t>.</a:t>
            </a:r>
          </a:p>
          <a:p>
            <a:endParaRPr lang="tr-TR" dirty="0"/>
          </a:p>
          <a:p>
            <a:r>
              <a:rPr lang="tr-TR" dirty="0"/>
              <a:t>     ᴋᴜ̈ᴘᴜ̈ɴ 8 ᴛᴀɴᴇ ᴋᴏ̈şᴇ</a:t>
            </a:r>
            <a:r>
              <a:rPr lang="tr-TR" dirty="0" err="1"/>
              <a:t>sɪ</a:t>
            </a:r>
            <a:r>
              <a:rPr lang="tr-TR" dirty="0"/>
              <a:t> ᴠᴀ</a:t>
            </a:r>
            <a:r>
              <a:rPr lang="tr-TR" dirty="0" err="1"/>
              <a:t>ʀᴅıʀ</a:t>
            </a:r>
            <a:r>
              <a:rPr lang="tr-TR" dirty="0"/>
              <a:t>.</a:t>
            </a:r>
          </a:p>
          <a:p>
            <a:endParaRPr lang="tr-TR" dirty="0"/>
          </a:p>
          <a:p>
            <a:r>
              <a:rPr lang="tr-TR" dirty="0"/>
              <a:t>     </a:t>
            </a:r>
            <a:r>
              <a:rPr lang="tr-TR" dirty="0" err="1"/>
              <a:t>ʙɪʀ</a:t>
            </a:r>
            <a:r>
              <a:rPr lang="tr-TR" dirty="0"/>
              <a:t> ᴋᴜ̈ᴘ ᴠᴇ ᴅᴇ</a:t>
            </a:r>
            <a:r>
              <a:rPr lang="tr-TR" dirty="0" err="1"/>
              <a:t>ɢ̆ɪşɪ</a:t>
            </a:r>
            <a:r>
              <a:rPr lang="tr-TR" dirty="0"/>
              <a:t>ᴋ 2 ᴀᴄ̧</a:t>
            </a:r>
            <a:r>
              <a:rPr lang="tr-TR" dirty="0" err="1"/>
              <a:t>ıɴıᴍı</a:t>
            </a:r>
            <a:r>
              <a:rPr lang="tr-TR" dirty="0"/>
              <a:t> ᴀşᴀ</a:t>
            </a:r>
            <a:r>
              <a:rPr lang="tr-TR" dirty="0" err="1"/>
              <a:t>ɢ̆ı</a:t>
            </a:r>
            <a:r>
              <a:rPr lang="tr-TR" dirty="0"/>
              <a:t>ᴅᴀ ᴠᴇ</a:t>
            </a:r>
            <a:r>
              <a:rPr lang="tr-TR" dirty="0" err="1"/>
              <a:t>ʀɪʟᴍɪs</a:t>
            </a:r>
            <a:r>
              <a:rPr lang="tr-TR" dirty="0"/>
              <a:t>̧ᴛ</a:t>
            </a:r>
            <a:r>
              <a:rPr lang="tr-TR" dirty="0" err="1"/>
              <a:t>ɪʀ</a:t>
            </a:r>
            <a:r>
              <a:rPr lang="tr-TR" dirty="0"/>
              <a:t>­.</a:t>
            </a:r>
          </a:p>
        </p:txBody>
      </p:sp>
    </p:spTree>
    <p:extLst>
      <p:ext uri="{BB962C8B-B14F-4D97-AF65-F5344CB8AC3E}">
        <p14:creationId xmlns="" xmlns:p14="http://schemas.microsoft.com/office/powerpoint/2010/main" val="1880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C69B69B-C5F5-487F-956C-2CE6E3A16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F185472-9EDA-42B0-83BE-D637DCF1B9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ʙɪʀ</a:t>
            </a:r>
            <a:r>
              <a:rPr lang="tr-TR" dirty="0"/>
              <a:t> </a:t>
            </a:r>
            <a:r>
              <a:rPr lang="tr-TR" dirty="0" err="1"/>
              <a:t>sᴏʀᴜɴᴜɴ</a:t>
            </a:r>
            <a:r>
              <a:rPr lang="tr-TR" dirty="0"/>
              <a:t> ᴀ</a:t>
            </a:r>
            <a:r>
              <a:rPr lang="tr-TR" dirty="0" err="1"/>
              <a:t>ʀᴀs</a:t>
            </a:r>
            <a:r>
              <a:rPr lang="tr-TR" dirty="0"/>
              <a:t>̧ᴛ</a:t>
            </a:r>
            <a:r>
              <a:rPr lang="tr-TR" dirty="0" err="1"/>
              <a:t>ıʀ</a:t>
            </a:r>
            <a:r>
              <a:rPr lang="tr-TR" dirty="0"/>
              <a:t>ᴍᴀ </a:t>
            </a:r>
            <a:r>
              <a:rPr lang="tr-TR" dirty="0" err="1"/>
              <a:t>sᴏʀᴜs</a:t>
            </a:r>
            <a:r>
              <a:rPr lang="tr-TR" dirty="0"/>
              <a:t>ᴜ ᴏʟᴍᴀ</a:t>
            </a:r>
            <a:r>
              <a:rPr lang="tr-TR" dirty="0" err="1"/>
              <a:t>sı</a:t>
            </a:r>
            <a:r>
              <a:rPr lang="tr-TR" dirty="0"/>
              <a:t> ɪᴄ̧</a:t>
            </a:r>
            <a:r>
              <a:rPr lang="tr-TR" dirty="0" err="1"/>
              <a:t>ɪɴ</a:t>
            </a:r>
            <a:r>
              <a:rPr lang="tr-TR" dirty="0"/>
              <a:t> şᴜ ᴏ̈ᴢᴇ</a:t>
            </a:r>
            <a:r>
              <a:rPr lang="tr-TR" dirty="0" err="1"/>
              <a:t>ʟʟɪᴋʟᴇʀ</a:t>
            </a:r>
            <a:r>
              <a:rPr lang="tr-TR" dirty="0"/>
              <a:t>ᴇ </a:t>
            </a:r>
            <a:r>
              <a:rPr lang="tr-TR" dirty="0" err="1"/>
              <a:t>sᴀʜɪ</a:t>
            </a:r>
            <a:r>
              <a:rPr lang="tr-TR" dirty="0"/>
              <a:t>ᴘ ᴏʟᴍᴀ</a:t>
            </a:r>
            <a:r>
              <a:rPr lang="tr-TR" dirty="0" err="1"/>
              <a:t>sı</a:t>
            </a:r>
            <a:r>
              <a:rPr lang="tr-TR" dirty="0"/>
              <a:t> </a:t>
            </a:r>
            <a:r>
              <a:rPr lang="tr-TR" dirty="0" err="1"/>
              <a:t>ɢᴇʀ</a:t>
            </a:r>
            <a:r>
              <a:rPr lang="tr-TR" dirty="0"/>
              <a:t>ᴇᴋ</a:t>
            </a:r>
            <a:r>
              <a:rPr lang="tr-TR" dirty="0" err="1"/>
              <a:t>ɪʀ</a:t>
            </a:r>
            <a:r>
              <a:rPr lang="tr-TR" dirty="0"/>
              <a:t>:</a:t>
            </a:r>
          </a:p>
          <a:p>
            <a:endParaRPr lang="tr-TR" dirty="0"/>
          </a:p>
          <a:p>
            <a:r>
              <a:rPr lang="tr-TR" dirty="0" err="1"/>
              <a:t>sᴏʀᴜɴᴜɴ</a:t>
            </a:r>
            <a:r>
              <a:rPr lang="tr-TR" dirty="0"/>
              <a:t> ᴋɪᴍᴇ ʏᴏ̈</a:t>
            </a:r>
            <a:r>
              <a:rPr lang="tr-TR" dirty="0" err="1"/>
              <a:t>ɴᴇʟᴛɪʟ</a:t>
            </a:r>
            <a:r>
              <a:rPr lang="tr-TR" dirty="0"/>
              <a:t>ᴇᴄᴇ</a:t>
            </a:r>
            <a:r>
              <a:rPr lang="tr-TR" dirty="0" err="1"/>
              <a:t>ɢ̆ɪ</a:t>
            </a:r>
            <a:r>
              <a:rPr lang="tr-TR" dirty="0"/>
              <a:t> </a:t>
            </a:r>
            <a:r>
              <a:rPr lang="tr-TR" dirty="0" err="1"/>
              <a:t>ʙᴇʟɪʀʟɪ</a:t>
            </a:r>
            <a:r>
              <a:rPr lang="tr-TR" dirty="0"/>
              <a:t> ᴏʟᴍᴀ</a:t>
            </a:r>
            <a:r>
              <a:rPr lang="tr-TR" dirty="0" err="1"/>
              <a:t>ʟıᴅıʀ</a:t>
            </a:r>
            <a:r>
              <a:rPr lang="tr-TR" dirty="0"/>
              <a:t>.</a:t>
            </a:r>
          </a:p>
          <a:p>
            <a:r>
              <a:rPr lang="tr-TR" dirty="0" err="1"/>
              <a:t>sᴏʀᴜʏʟ</a:t>
            </a:r>
            <a:r>
              <a:rPr lang="tr-TR" dirty="0"/>
              <a:t>ᴀ </a:t>
            </a:r>
            <a:r>
              <a:rPr lang="tr-TR" dirty="0" err="1"/>
              <a:t>ʙɪʀ</a:t>
            </a:r>
            <a:r>
              <a:rPr lang="tr-TR" dirty="0"/>
              <a:t>ᴅᴇɴ </a:t>
            </a:r>
            <a:r>
              <a:rPr lang="az-Cyrl-AZ" dirty="0"/>
              <a:t>ғ</a:t>
            </a:r>
            <a:r>
              <a:rPr lang="tr-TR" dirty="0"/>
              <a:t>ᴀᴢʟᴀ ᴠᴇ</a:t>
            </a:r>
            <a:r>
              <a:rPr lang="tr-TR" dirty="0" err="1"/>
              <a:t>ʀɪ</a:t>
            </a:r>
            <a:r>
              <a:rPr lang="tr-TR" dirty="0"/>
              <a:t> ᴇʟᴅᴇ ᴇᴅ</a:t>
            </a:r>
            <a:r>
              <a:rPr lang="tr-TR" dirty="0" err="1"/>
              <a:t>ɪʟᴇʙɪʟ</a:t>
            </a:r>
            <a:r>
              <a:rPr lang="tr-TR" dirty="0"/>
              <a:t>ᴍᴇ</a:t>
            </a:r>
            <a:r>
              <a:rPr lang="tr-TR" dirty="0" err="1"/>
              <a:t>ʟɪᴅɪʀ</a:t>
            </a:r>
            <a:r>
              <a:rPr lang="tr-TR" dirty="0"/>
              <a:t>.</a:t>
            </a:r>
          </a:p>
          <a:p>
            <a:r>
              <a:rPr lang="tr-TR" dirty="0"/>
              <a:t>ᴏ̈</a:t>
            </a:r>
            <a:r>
              <a:rPr lang="tr-TR" dirty="0" err="1"/>
              <a:t>ʀɴ</a:t>
            </a:r>
            <a:r>
              <a:rPr lang="tr-TR" dirty="0"/>
              <a:t>ᴇᴋ: “</a:t>
            </a:r>
            <a:r>
              <a:rPr lang="tr-TR" dirty="0" err="1"/>
              <a:t>sıɴı</a:t>
            </a:r>
            <a:r>
              <a:rPr lang="az-Cyrl-AZ" dirty="0"/>
              <a:t>ғ</a:t>
            </a:r>
            <a:r>
              <a:rPr lang="tr-TR" dirty="0" err="1"/>
              <a:t>ıᴍı</a:t>
            </a:r>
            <a:r>
              <a:rPr lang="tr-TR" dirty="0"/>
              <a:t>ᴢᴅᴀᴋɪ ᴏ̈</a:t>
            </a:r>
            <a:r>
              <a:rPr lang="tr-TR" dirty="0" err="1"/>
              <a:t>ɢ̆ʀᴇɴᴄɪʟᴇʀɪɴ</a:t>
            </a:r>
            <a:r>
              <a:rPr lang="tr-TR" dirty="0"/>
              <a:t> ᴇɴ sᴇᴠᴅ</a:t>
            </a:r>
            <a:r>
              <a:rPr lang="tr-TR" dirty="0" err="1"/>
              <a:t>ɪɢ̆ɪ</a:t>
            </a:r>
            <a:r>
              <a:rPr lang="tr-TR" dirty="0"/>
              <a:t> </a:t>
            </a:r>
            <a:r>
              <a:rPr lang="tr-TR" dirty="0" err="1"/>
              <a:t>ʀᴇɴ</a:t>
            </a:r>
            <a:r>
              <a:rPr lang="tr-TR" dirty="0"/>
              <a:t>ᴋ </a:t>
            </a:r>
            <a:r>
              <a:rPr lang="tr-TR" dirty="0" err="1"/>
              <a:t>ʜᴀɴɢɪsɪᴅɪʀ</a:t>
            </a:r>
            <a:r>
              <a:rPr lang="tr-TR" dirty="0"/>
              <a:t>?” </a:t>
            </a:r>
            <a:r>
              <a:rPr lang="tr-TR" dirty="0" err="1"/>
              <a:t>sᴏʀᴜs</a:t>
            </a:r>
            <a:r>
              <a:rPr lang="tr-TR" dirty="0"/>
              <a:t>ᴜ </a:t>
            </a:r>
            <a:r>
              <a:rPr lang="tr-TR" dirty="0" err="1"/>
              <a:t>ʙɪʀ</a:t>
            </a:r>
            <a:r>
              <a:rPr lang="tr-TR" dirty="0"/>
              <a:t> ᴀ</a:t>
            </a:r>
            <a:r>
              <a:rPr lang="tr-TR" dirty="0" err="1"/>
              <a:t>ʀᴀs</a:t>
            </a:r>
            <a:r>
              <a:rPr lang="tr-TR" dirty="0"/>
              <a:t>̧ᴛ</a:t>
            </a:r>
            <a:r>
              <a:rPr lang="tr-TR" dirty="0" err="1"/>
              <a:t>ıʀ</a:t>
            </a:r>
            <a:r>
              <a:rPr lang="tr-TR" dirty="0"/>
              <a:t>ᴍᴀ </a:t>
            </a:r>
            <a:r>
              <a:rPr lang="tr-TR" dirty="0" err="1"/>
              <a:t>sᴏʀᴜs</a:t>
            </a:r>
            <a:r>
              <a:rPr lang="tr-TR" dirty="0"/>
              <a:t>ᴜᴅᴜʀ.</a:t>
            </a:r>
          </a:p>
          <a:p>
            <a:endParaRPr lang="tr-TR" dirty="0"/>
          </a:p>
          <a:p>
            <a:r>
              <a:rPr lang="tr-TR" dirty="0"/>
              <a:t>ᴄ̧ᴜ̈ɴᴋᴜ̈ ʙᴜ </a:t>
            </a:r>
            <a:r>
              <a:rPr lang="tr-TR" dirty="0" err="1"/>
              <a:t>sᴏʀᴜɴᴜɴ</a:t>
            </a:r>
            <a:r>
              <a:rPr lang="tr-TR" dirty="0"/>
              <a:t> ᴋɪᴍᴇ ʏᴏ̈</a:t>
            </a:r>
            <a:r>
              <a:rPr lang="tr-TR" dirty="0" err="1"/>
              <a:t>ɴᴇʟᴛɪʟ</a:t>
            </a:r>
            <a:r>
              <a:rPr lang="tr-TR" dirty="0"/>
              <a:t>ᴇᴄᴇ</a:t>
            </a:r>
            <a:r>
              <a:rPr lang="tr-TR" dirty="0" err="1"/>
              <a:t>ɢ̆ɪ</a:t>
            </a:r>
            <a:r>
              <a:rPr lang="tr-TR" dirty="0"/>
              <a:t> </a:t>
            </a:r>
            <a:r>
              <a:rPr lang="tr-TR" dirty="0" err="1"/>
              <a:t>ʙᴇʟɪʀʟɪᴅɪʀ</a:t>
            </a:r>
            <a:r>
              <a:rPr lang="tr-TR" dirty="0"/>
              <a:t> ᴠᴇ ʙᴜ </a:t>
            </a:r>
            <a:r>
              <a:rPr lang="tr-TR" dirty="0" err="1"/>
              <a:t>sᴏʀᴜʏ</a:t>
            </a:r>
            <a:r>
              <a:rPr lang="tr-TR" dirty="0"/>
              <a:t>ᴀ </a:t>
            </a:r>
            <a:r>
              <a:rPr lang="az-Cyrl-AZ" dirty="0"/>
              <a:t>ғ</a:t>
            </a:r>
            <a:r>
              <a:rPr lang="tr-TR" dirty="0"/>
              <a:t>ᴀ</a:t>
            </a:r>
            <a:r>
              <a:rPr lang="tr-TR" dirty="0" err="1"/>
              <a:t>ʀᴋʟı</a:t>
            </a:r>
            <a:r>
              <a:rPr lang="tr-TR" dirty="0"/>
              <a:t> ᴄᴇᴠᴀᴘ</a:t>
            </a:r>
            <a:r>
              <a:rPr lang="tr-TR" dirty="0" err="1"/>
              <a:t>ʟᴀʀ</a:t>
            </a:r>
            <a:r>
              <a:rPr lang="tr-TR" dirty="0"/>
              <a:t> ᴠᴇ</a:t>
            </a:r>
            <a:r>
              <a:rPr lang="tr-TR" dirty="0" err="1"/>
              <a:t>ʀɪʟᴇʙɪʟɪʀ</a:t>
            </a:r>
            <a:r>
              <a:rPr lang="tr-TR" dirty="0"/>
              <a:t>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04587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A65FBF8-388A-4BA7-9D3C-1891E9E72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ECCA2A6C-C3C7-4F14-9595-564312CE34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ᴏ̈</a:t>
            </a:r>
            <a:r>
              <a:rPr lang="tr-TR" dirty="0" err="1"/>
              <a:t>ʀɴ</a:t>
            </a:r>
            <a:r>
              <a:rPr lang="tr-TR" dirty="0"/>
              <a:t>ᴇᴋ: “ᴍᴀᴛᴇᴍᴀᴛɪᴋ ᴏ̈</a:t>
            </a:r>
            <a:r>
              <a:rPr lang="tr-TR" dirty="0" err="1"/>
              <a:t>ɢ̆ʀ</a:t>
            </a:r>
            <a:r>
              <a:rPr lang="tr-TR" dirty="0"/>
              <a:t>ᴇᴛᴍᴇ</a:t>
            </a:r>
            <a:r>
              <a:rPr lang="tr-TR" dirty="0" err="1"/>
              <a:t>ɴɪᴍɪᴢɪɴ</a:t>
            </a:r>
            <a:r>
              <a:rPr lang="tr-TR" dirty="0"/>
              <a:t> ᴛᴜᴛᴛᴜɢ̆ᴜ ᴛᴀᴋıᴍ ɴᴇᴅ</a:t>
            </a:r>
            <a:r>
              <a:rPr lang="tr-TR" dirty="0" err="1"/>
              <a:t>ɪʀ</a:t>
            </a:r>
            <a:r>
              <a:rPr lang="tr-TR" dirty="0"/>
              <a:t>?” </a:t>
            </a:r>
            <a:r>
              <a:rPr lang="tr-TR" dirty="0" err="1"/>
              <a:t>sᴏʀᴜs</a:t>
            </a:r>
            <a:r>
              <a:rPr lang="tr-TR" dirty="0"/>
              <a:t>ᴜ </a:t>
            </a:r>
            <a:r>
              <a:rPr lang="tr-TR" dirty="0" err="1"/>
              <a:t>ʙɪʀ</a:t>
            </a:r>
            <a:r>
              <a:rPr lang="tr-TR" dirty="0"/>
              <a:t> ᴀ</a:t>
            </a:r>
            <a:r>
              <a:rPr lang="tr-TR" dirty="0" err="1"/>
              <a:t>ʀᴀs</a:t>
            </a:r>
            <a:r>
              <a:rPr lang="tr-TR" dirty="0"/>
              <a:t>̧ᴛ</a:t>
            </a:r>
            <a:r>
              <a:rPr lang="tr-TR" dirty="0" err="1"/>
              <a:t>ıʀ</a:t>
            </a:r>
            <a:r>
              <a:rPr lang="tr-TR" dirty="0"/>
              <a:t>ᴍᴀ </a:t>
            </a:r>
            <a:r>
              <a:rPr lang="tr-TR" dirty="0" err="1"/>
              <a:t>sᴏʀᴜs</a:t>
            </a:r>
            <a:r>
              <a:rPr lang="tr-TR" dirty="0"/>
              <a:t>ᴜ ᴅᴇ</a:t>
            </a:r>
            <a:r>
              <a:rPr lang="tr-TR" dirty="0" err="1"/>
              <a:t>ɢ̆ɪʟᴅɪʀ</a:t>
            </a:r>
            <a:r>
              <a:rPr lang="tr-TR" dirty="0"/>
              <a:t>.</a:t>
            </a:r>
          </a:p>
          <a:p>
            <a:endParaRPr lang="tr-TR" dirty="0"/>
          </a:p>
          <a:p>
            <a:r>
              <a:rPr lang="tr-TR" dirty="0"/>
              <a:t>ᴄ̧ᴜ̈ɴᴋᴜ̈ ʙᴜ </a:t>
            </a:r>
            <a:r>
              <a:rPr lang="tr-TR" dirty="0" err="1"/>
              <a:t>sᴏʀᴜʏ</a:t>
            </a:r>
            <a:r>
              <a:rPr lang="tr-TR" dirty="0"/>
              <a:t>ᴀ ᴄᴇᴠᴀᴘ ᴀ</a:t>
            </a:r>
            <a:r>
              <a:rPr lang="tr-TR" dirty="0" err="1"/>
              <a:t>ʟᴀʙɪʟ</a:t>
            </a:r>
            <a:r>
              <a:rPr lang="tr-TR" dirty="0"/>
              <a:t>ᴍᴇᴋ ɪᴄ̧</a:t>
            </a:r>
            <a:r>
              <a:rPr lang="tr-TR" dirty="0" err="1"/>
              <a:t>ɪɴ</a:t>
            </a:r>
            <a:r>
              <a:rPr lang="tr-TR" dirty="0"/>
              <a:t> </a:t>
            </a:r>
            <a:r>
              <a:rPr lang="tr-TR" dirty="0" err="1"/>
              <a:t>ʙɪʀ</a:t>
            </a:r>
            <a:r>
              <a:rPr lang="tr-TR" dirty="0"/>
              <a:t> </a:t>
            </a:r>
            <a:r>
              <a:rPr lang="tr-TR" dirty="0" err="1"/>
              <a:t>ɢʀ</a:t>
            </a:r>
            <a:r>
              <a:rPr lang="tr-TR" dirty="0"/>
              <a:t>ᴜᴘ </a:t>
            </a:r>
            <a:r>
              <a:rPr lang="tr-TR" dirty="0" err="1"/>
              <a:t>ʏᴇʀɪɴ</a:t>
            </a:r>
            <a:r>
              <a:rPr lang="tr-TR" dirty="0"/>
              <a:t>ᴇ ᴏ̈</a:t>
            </a:r>
            <a:r>
              <a:rPr lang="tr-TR" dirty="0" err="1"/>
              <a:t>ɢ̆ʀ</a:t>
            </a:r>
            <a:r>
              <a:rPr lang="tr-TR" dirty="0"/>
              <a:t>ᴇᴛᴍᴇ</a:t>
            </a:r>
            <a:r>
              <a:rPr lang="tr-TR" dirty="0" err="1"/>
              <a:t>ɴɪᴍɪ</a:t>
            </a:r>
            <a:r>
              <a:rPr lang="tr-TR" dirty="0"/>
              <a:t>ᴢᴇ </a:t>
            </a:r>
            <a:r>
              <a:rPr lang="tr-TR" dirty="0" err="1"/>
              <a:t>sᴏʀ</a:t>
            </a:r>
            <a:r>
              <a:rPr lang="tr-TR" dirty="0"/>
              <a:t>ᴜ </a:t>
            </a:r>
            <a:r>
              <a:rPr lang="tr-TR" dirty="0" err="1"/>
              <a:t>sᴏʀ</a:t>
            </a:r>
            <a:r>
              <a:rPr lang="tr-TR" dirty="0"/>
              <a:t>ᴍᴀᴍıᴢ ʏᴇᴛᴇ</a:t>
            </a:r>
            <a:r>
              <a:rPr lang="tr-TR" dirty="0" err="1"/>
              <a:t>ʀʟɪᴅɪʀ</a:t>
            </a:r>
            <a:r>
              <a:rPr lang="tr-TR" dirty="0"/>
              <a:t> ᴠᴇ </a:t>
            </a:r>
            <a:r>
              <a:rPr lang="tr-TR" dirty="0" err="1"/>
              <a:t>sᴏʀᴜɴᴜɴ</a:t>
            </a:r>
            <a:r>
              <a:rPr lang="tr-TR" dirty="0"/>
              <a:t> ᴛᴇᴋ </a:t>
            </a:r>
            <a:r>
              <a:rPr lang="tr-TR" dirty="0" err="1"/>
              <a:t>ʙɪʀ</a:t>
            </a:r>
            <a:r>
              <a:rPr lang="tr-TR" dirty="0"/>
              <a:t> ᴄᴇᴠᴀ</a:t>
            </a:r>
            <a:r>
              <a:rPr lang="tr-TR" dirty="0" err="1"/>
              <a:t>ʙı</a:t>
            </a:r>
            <a:r>
              <a:rPr lang="tr-TR" dirty="0"/>
              <a:t> ᴠᴀ</a:t>
            </a:r>
            <a:r>
              <a:rPr lang="tr-TR" dirty="0" err="1"/>
              <a:t>ʀᴅıʀ</a:t>
            </a:r>
            <a:r>
              <a:rPr lang="tr-TR" dirty="0"/>
              <a:t>.</a:t>
            </a:r>
          </a:p>
          <a:p>
            <a:endParaRPr lang="tr-TR" dirty="0"/>
          </a:p>
          <a:p>
            <a:r>
              <a:rPr lang="tr-TR" dirty="0"/>
              <a:t>ᴏ̈</a:t>
            </a:r>
            <a:r>
              <a:rPr lang="tr-TR" dirty="0" err="1"/>
              <a:t>ʀɴ</a:t>
            </a:r>
            <a:r>
              <a:rPr lang="tr-TR" dirty="0"/>
              <a:t>ᴇᴋ: “ᴛᴜ̈</a:t>
            </a:r>
            <a:r>
              <a:rPr lang="tr-TR" dirty="0" err="1"/>
              <a:t>ʀᴋɪʏ</a:t>
            </a:r>
            <a:r>
              <a:rPr lang="tr-TR" dirty="0"/>
              <a:t>ᴇ’</a:t>
            </a:r>
            <a:r>
              <a:rPr lang="tr-TR" dirty="0" err="1"/>
              <a:t>ɴɪɴ</a:t>
            </a:r>
            <a:r>
              <a:rPr lang="tr-TR" dirty="0"/>
              <a:t> </a:t>
            </a:r>
            <a:r>
              <a:rPr lang="tr-TR" dirty="0" err="1"/>
              <a:t>ʙᴀs</a:t>
            </a:r>
            <a:r>
              <a:rPr lang="tr-TR" dirty="0"/>
              <a:t>̧ᴋᴇ</a:t>
            </a:r>
            <a:r>
              <a:rPr lang="tr-TR" dirty="0" err="1"/>
              <a:t>ɴᴛɪ</a:t>
            </a:r>
            <a:r>
              <a:rPr lang="tr-TR" dirty="0"/>
              <a:t> </a:t>
            </a:r>
            <a:r>
              <a:rPr lang="tr-TR" dirty="0" err="1"/>
              <a:t>ɴᴇʀᴇsɪᴅɪʀ</a:t>
            </a:r>
            <a:r>
              <a:rPr lang="tr-TR" dirty="0"/>
              <a:t>?” </a:t>
            </a:r>
            <a:r>
              <a:rPr lang="tr-TR" dirty="0" err="1"/>
              <a:t>sᴏʀᴜs</a:t>
            </a:r>
            <a:r>
              <a:rPr lang="tr-TR" dirty="0"/>
              <a:t>ᴜ </a:t>
            </a:r>
            <a:r>
              <a:rPr lang="tr-TR" dirty="0" err="1"/>
              <a:t>ʙɪʀ</a:t>
            </a:r>
            <a:r>
              <a:rPr lang="tr-TR" dirty="0"/>
              <a:t> ᴀ</a:t>
            </a:r>
            <a:r>
              <a:rPr lang="tr-TR" dirty="0" err="1"/>
              <a:t>ʀᴀs</a:t>
            </a:r>
            <a:r>
              <a:rPr lang="tr-TR" dirty="0"/>
              <a:t>̧ᴛ</a:t>
            </a:r>
            <a:r>
              <a:rPr lang="tr-TR" dirty="0" err="1"/>
              <a:t>ıʀ</a:t>
            </a:r>
            <a:r>
              <a:rPr lang="tr-TR" dirty="0"/>
              <a:t>ᴍᴀ </a:t>
            </a:r>
            <a:r>
              <a:rPr lang="tr-TR" dirty="0" err="1"/>
              <a:t>sᴏʀᴜs</a:t>
            </a:r>
            <a:r>
              <a:rPr lang="tr-TR" dirty="0"/>
              <a:t>ᴜ ᴅᴇ</a:t>
            </a:r>
            <a:r>
              <a:rPr lang="tr-TR" dirty="0" err="1"/>
              <a:t>ɢ̆ɪʟᴅɪʀ</a:t>
            </a:r>
            <a:r>
              <a:rPr lang="tr-TR" dirty="0"/>
              <a:t>.</a:t>
            </a:r>
          </a:p>
          <a:p>
            <a:endParaRPr lang="tr-TR" dirty="0"/>
          </a:p>
          <a:p>
            <a:r>
              <a:rPr lang="tr-TR" dirty="0"/>
              <a:t>ᴄ̧ᴜ̈ɴᴋᴜ̈ ʙᴜ </a:t>
            </a:r>
            <a:r>
              <a:rPr lang="tr-TR" dirty="0" err="1"/>
              <a:t>sᴏʀᴜɴᴜɴ</a:t>
            </a:r>
            <a:r>
              <a:rPr lang="tr-TR" dirty="0"/>
              <a:t> ᴄᴇᴠᴀ</a:t>
            </a:r>
            <a:r>
              <a:rPr lang="tr-TR" dirty="0" err="1"/>
              <a:t>ʙı</a:t>
            </a:r>
            <a:r>
              <a:rPr lang="tr-TR" dirty="0"/>
              <a:t> </a:t>
            </a:r>
            <a:r>
              <a:rPr lang="tr-TR" dirty="0" err="1"/>
              <a:t>ʙᴇʟʟɪᴅɪʀ</a:t>
            </a:r>
            <a:r>
              <a:rPr lang="tr-TR" dirty="0"/>
              <a:t> ᴠᴇ </a:t>
            </a:r>
            <a:r>
              <a:rPr lang="tr-TR" dirty="0" err="1"/>
              <a:t>ʙɪʀ</a:t>
            </a:r>
            <a:r>
              <a:rPr lang="tr-TR" dirty="0"/>
              <a:t> </a:t>
            </a:r>
            <a:r>
              <a:rPr lang="tr-TR" dirty="0" err="1"/>
              <a:t>ɢʀᴜʙ</a:t>
            </a:r>
            <a:r>
              <a:rPr lang="tr-TR" dirty="0"/>
              <a:t>ᴀ </a:t>
            </a:r>
            <a:r>
              <a:rPr lang="tr-TR" dirty="0" err="1"/>
              <a:t>sᴏʀ</a:t>
            </a:r>
            <a:r>
              <a:rPr lang="tr-TR" dirty="0"/>
              <a:t>ᴍᴀᴍıᴢᴀ </a:t>
            </a:r>
            <a:r>
              <a:rPr lang="tr-TR" dirty="0" err="1"/>
              <a:t>ɢᴇʀ</a:t>
            </a:r>
            <a:r>
              <a:rPr lang="tr-TR" dirty="0"/>
              <a:t>ᴇᴋ ʏᴏᴋᴛᴜʀ.</a:t>
            </a:r>
          </a:p>
        </p:txBody>
      </p:sp>
    </p:spTree>
    <p:extLst>
      <p:ext uri="{BB962C8B-B14F-4D97-AF65-F5344CB8AC3E}">
        <p14:creationId xmlns="" xmlns:p14="http://schemas.microsoft.com/office/powerpoint/2010/main" val="207541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4A0F4F8-58DC-4EEB-BFD0-37A7FFD70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ᴄ̧ᴇᴛᴇʟᴇ ᴠᴇ </a:t>
            </a:r>
            <a:r>
              <a:rPr lang="tr-TR" dirty="0" err="1"/>
              <a:t>sɪᴋʟɪ</a:t>
            </a:r>
            <a:r>
              <a:rPr lang="tr-TR" dirty="0"/>
              <a:t>ᴋ ᴛᴀ</a:t>
            </a:r>
            <a:r>
              <a:rPr lang="tr-TR" dirty="0" err="1"/>
              <a:t>ʙʟᴏs</a:t>
            </a:r>
            <a:r>
              <a:rPr lang="tr-TR" dirty="0"/>
              <a:t>ᴜ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BBB91A2-83CB-4368-95AB-0619DA9AC7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2142067"/>
            <a:ext cx="10131425" cy="4196589"/>
          </a:xfrm>
        </p:spPr>
        <p:txBody>
          <a:bodyPr>
            <a:normAutofit lnSpcReduction="10000"/>
          </a:bodyPr>
          <a:lstStyle/>
          <a:p>
            <a:r>
              <a:rPr lang="tr-TR" dirty="0"/>
              <a:t>ᴄ̧ᴇᴛᴇʟᴇ ᴛᴀ</a:t>
            </a:r>
            <a:r>
              <a:rPr lang="tr-TR" dirty="0" err="1"/>
              <a:t>ʙʟᴏsᴜɴ</a:t>
            </a:r>
            <a:r>
              <a:rPr lang="tr-TR" dirty="0"/>
              <a:t>ᴅᴀ </a:t>
            </a:r>
            <a:r>
              <a:rPr lang="tr-TR" dirty="0" err="1"/>
              <a:t>ʜᴇʀ</a:t>
            </a:r>
            <a:r>
              <a:rPr lang="tr-TR" dirty="0"/>
              <a:t> </a:t>
            </a:r>
            <a:r>
              <a:rPr lang="tr-TR" dirty="0" err="1"/>
              <a:t>ʙɪʀ</a:t>
            </a:r>
            <a:r>
              <a:rPr lang="tr-TR" dirty="0"/>
              <a:t> ᴠᴇ</a:t>
            </a:r>
            <a:r>
              <a:rPr lang="tr-TR" dirty="0" err="1"/>
              <a:t>ʀɪ</a:t>
            </a:r>
            <a:r>
              <a:rPr lang="tr-TR" dirty="0"/>
              <a:t> ᴄ̧</a:t>
            </a:r>
            <a:r>
              <a:rPr lang="tr-TR" dirty="0" err="1"/>
              <a:t>ɪᴢɢɪ</a:t>
            </a:r>
            <a:r>
              <a:rPr lang="tr-TR" dirty="0"/>
              <a:t> </a:t>
            </a:r>
            <a:r>
              <a:rPr lang="tr-TR" dirty="0" err="1"/>
              <a:t>ɪʟ</a:t>
            </a:r>
            <a:r>
              <a:rPr lang="tr-TR" dirty="0"/>
              <a:t>ᴇ ɪ</a:t>
            </a:r>
            <a:r>
              <a:rPr lang="az-Cyrl-AZ" dirty="0"/>
              <a:t>ғ</a:t>
            </a:r>
            <a:r>
              <a:rPr lang="tr-TR" dirty="0"/>
              <a:t>ᴀᴅᴇ ᴇᴅ</a:t>
            </a:r>
            <a:r>
              <a:rPr lang="tr-TR" dirty="0" err="1"/>
              <a:t>ɪʟɪʀ</a:t>
            </a:r>
            <a:r>
              <a:rPr lang="tr-TR" dirty="0"/>
              <a:t>. ʙᴜ ᴠᴇ</a:t>
            </a:r>
            <a:r>
              <a:rPr lang="tr-TR" dirty="0" err="1"/>
              <a:t>ʀɪʟᴇʀɪ</a:t>
            </a:r>
            <a:r>
              <a:rPr lang="tr-TR" dirty="0"/>
              <a:t> ᴏᴋᴜᴍᴀ</a:t>
            </a:r>
            <a:r>
              <a:rPr lang="tr-TR" dirty="0" err="1"/>
              <a:t>ʏı</a:t>
            </a:r>
            <a:r>
              <a:rPr lang="tr-TR" dirty="0"/>
              <a:t> ᴋᴏ</a:t>
            </a:r>
            <a:r>
              <a:rPr lang="tr-TR" dirty="0" err="1"/>
              <a:t>ʟᴀʏʟᴀs</a:t>
            </a:r>
            <a:r>
              <a:rPr lang="tr-TR" dirty="0"/>
              <a:t>̧ᴛ</a:t>
            </a:r>
            <a:r>
              <a:rPr lang="tr-TR" dirty="0" err="1"/>
              <a:t>ıʀ</a:t>
            </a:r>
            <a:r>
              <a:rPr lang="tr-TR" dirty="0"/>
              <a:t>ᴍᴀᴋ ɪᴄ̧</a:t>
            </a:r>
            <a:r>
              <a:rPr lang="tr-TR" dirty="0" err="1"/>
              <a:t>ɪɴ</a:t>
            </a:r>
            <a:r>
              <a:rPr lang="tr-TR" dirty="0"/>
              <a:t> 4 ᴅɪᴋᴇʏ ᴄ̧</a:t>
            </a:r>
            <a:r>
              <a:rPr lang="tr-TR" dirty="0" err="1"/>
              <a:t>ɪᴢɢɪ</a:t>
            </a:r>
            <a:r>
              <a:rPr lang="tr-TR" dirty="0"/>
              <a:t>ᴅᴇɴ </a:t>
            </a:r>
            <a:r>
              <a:rPr lang="tr-TR" dirty="0" err="1"/>
              <a:t>sᴏɴʀ</a:t>
            </a:r>
            <a:r>
              <a:rPr lang="tr-TR" dirty="0"/>
              <a:t>ᴀ 1 ʏᴀᴛᴀʏ ᴄ̧</a:t>
            </a:r>
            <a:r>
              <a:rPr lang="tr-TR" dirty="0" err="1"/>
              <a:t>ɪᴢɢɪ</a:t>
            </a:r>
            <a:r>
              <a:rPr lang="tr-TR" dirty="0"/>
              <a:t> ᴄ̧</a:t>
            </a:r>
            <a:r>
              <a:rPr lang="tr-TR" dirty="0" err="1"/>
              <a:t>ɪᴢɪʟᴇʀ</a:t>
            </a:r>
            <a:r>
              <a:rPr lang="tr-TR" dirty="0"/>
              <a:t>ᴇᴋ ᴠᴇ</a:t>
            </a:r>
            <a:r>
              <a:rPr lang="tr-TR" dirty="0" err="1"/>
              <a:t>ʀɪʟᴇʀ</a:t>
            </a:r>
            <a:r>
              <a:rPr lang="tr-TR" dirty="0"/>
              <a:t> 5’ʟɪ </a:t>
            </a:r>
            <a:r>
              <a:rPr lang="tr-TR" dirty="0" err="1"/>
              <a:t>ɢʀ</a:t>
            </a:r>
            <a:r>
              <a:rPr lang="tr-TR" dirty="0"/>
              <a:t>ᴜᴘ</a:t>
            </a:r>
            <a:r>
              <a:rPr lang="tr-TR" dirty="0" err="1"/>
              <a:t>ʟᴀɴıʀ</a:t>
            </a:r>
            <a:r>
              <a:rPr lang="tr-TR" dirty="0"/>
              <a:t>. </a:t>
            </a:r>
            <a:r>
              <a:rPr lang="tr-TR" dirty="0" err="1"/>
              <a:t>sıᴋʟı</a:t>
            </a:r>
            <a:r>
              <a:rPr lang="tr-TR" dirty="0"/>
              <a:t>ᴋ ᴛᴀ</a:t>
            </a:r>
            <a:r>
              <a:rPr lang="tr-TR" dirty="0" err="1"/>
              <a:t>ʙʟᴏsᴜɴ</a:t>
            </a:r>
            <a:r>
              <a:rPr lang="tr-TR" dirty="0"/>
              <a:t>ᴅᴀ </a:t>
            </a:r>
            <a:r>
              <a:rPr lang="tr-TR" dirty="0" err="1"/>
              <a:t>ɪs</a:t>
            </a:r>
            <a:r>
              <a:rPr lang="tr-TR" dirty="0"/>
              <a:t>ᴇ ᴠᴇ</a:t>
            </a:r>
            <a:r>
              <a:rPr lang="tr-TR" dirty="0" err="1"/>
              <a:t>ʀɪʟᴇʀ</a:t>
            </a:r>
            <a:r>
              <a:rPr lang="tr-TR" dirty="0"/>
              <a:t> </a:t>
            </a:r>
            <a:r>
              <a:rPr lang="tr-TR" dirty="0" err="1"/>
              <a:t>sᴀʏıʟᴀʀʟ</a:t>
            </a:r>
            <a:r>
              <a:rPr lang="tr-TR" dirty="0"/>
              <a:t>ᴀ ɪ</a:t>
            </a:r>
            <a:r>
              <a:rPr lang="az-Cyrl-AZ" dirty="0"/>
              <a:t>ғ</a:t>
            </a:r>
            <a:r>
              <a:rPr lang="tr-TR" dirty="0"/>
              <a:t>ᴀᴅᴇ ᴇᴅ</a:t>
            </a:r>
            <a:r>
              <a:rPr lang="tr-TR" dirty="0" err="1"/>
              <a:t>ɪʟɪʀ</a:t>
            </a:r>
            <a:r>
              <a:rPr lang="tr-TR" dirty="0"/>
              <a:t>.</a:t>
            </a:r>
          </a:p>
          <a:p>
            <a:endParaRPr lang="tr-TR" dirty="0"/>
          </a:p>
          <a:p>
            <a:r>
              <a:rPr lang="tr-TR" dirty="0"/>
              <a:t>ᴛᴀ</a:t>
            </a:r>
            <a:r>
              <a:rPr lang="tr-TR" dirty="0" err="1"/>
              <a:t>ʙʟ</a:t>
            </a:r>
            <a:r>
              <a:rPr lang="tr-TR" dirty="0"/>
              <a:t>ᴏ </a:t>
            </a:r>
            <a:r>
              <a:rPr lang="tr-TR" dirty="0" err="1"/>
              <a:t>ɴᴀsıʟ</a:t>
            </a:r>
            <a:r>
              <a:rPr lang="tr-TR" dirty="0"/>
              <a:t> ᴏ</a:t>
            </a:r>
            <a:r>
              <a:rPr lang="tr-TR" dirty="0" err="1"/>
              <a:t>ʟᴜs</a:t>
            </a:r>
            <a:r>
              <a:rPr lang="tr-TR" dirty="0"/>
              <a:t>̧ᴛᴜ</a:t>
            </a:r>
            <a:r>
              <a:rPr lang="tr-TR" dirty="0" err="1"/>
              <a:t>ʀᴜʟᴜʀ</a:t>
            </a:r>
            <a:r>
              <a:rPr lang="tr-TR" dirty="0"/>
              <a:t>?</a:t>
            </a:r>
          </a:p>
          <a:p>
            <a:r>
              <a:rPr lang="tr-TR" dirty="0"/>
              <a:t>ᴠᴇ</a:t>
            </a:r>
            <a:r>
              <a:rPr lang="tr-TR" dirty="0" err="1"/>
              <a:t>ʀɪʟᴇʀ</a:t>
            </a:r>
            <a:r>
              <a:rPr lang="tr-TR" dirty="0"/>
              <a:t> ᴛᴏᴘ</a:t>
            </a:r>
            <a:r>
              <a:rPr lang="tr-TR" dirty="0" err="1"/>
              <a:t>ʟᴀɴıʀ</a:t>
            </a:r>
            <a:r>
              <a:rPr lang="tr-TR" dirty="0"/>
              <a:t>.</a:t>
            </a:r>
          </a:p>
          <a:p>
            <a:r>
              <a:rPr lang="tr-TR" dirty="0"/>
              <a:t>ᴇʟᴅᴇ ᴇᴅ</a:t>
            </a:r>
            <a:r>
              <a:rPr lang="tr-TR" dirty="0" err="1"/>
              <a:t>ɪʟᴇɴ</a:t>
            </a:r>
            <a:r>
              <a:rPr lang="tr-TR" dirty="0"/>
              <a:t> ᴠᴇ</a:t>
            </a:r>
            <a:r>
              <a:rPr lang="tr-TR" dirty="0" err="1"/>
              <a:t>ʀɪʟᴇʀ</a:t>
            </a:r>
            <a:r>
              <a:rPr lang="tr-TR" dirty="0"/>
              <a:t> </a:t>
            </a:r>
            <a:r>
              <a:rPr lang="tr-TR" dirty="0" err="1"/>
              <a:t>ɢʀ</a:t>
            </a:r>
            <a:r>
              <a:rPr lang="tr-TR" dirty="0"/>
              <a:t>ᴜᴘ</a:t>
            </a:r>
            <a:r>
              <a:rPr lang="tr-TR" dirty="0" err="1"/>
              <a:t>ʟᴀʀ</a:t>
            </a:r>
            <a:r>
              <a:rPr lang="tr-TR" dirty="0"/>
              <a:t>ᴀ ᴀ</a:t>
            </a:r>
            <a:r>
              <a:rPr lang="tr-TR" dirty="0" err="1"/>
              <a:t>ʏʀıʟıʀ</a:t>
            </a:r>
            <a:r>
              <a:rPr lang="tr-TR" dirty="0"/>
              <a:t>.</a:t>
            </a:r>
          </a:p>
          <a:p>
            <a:r>
              <a:rPr lang="tr-TR" dirty="0"/>
              <a:t>ʙᴜ ᴠᴇ</a:t>
            </a:r>
            <a:r>
              <a:rPr lang="tr-TR" dirty="0" err="1"/>
              <a:t>ʀɪʟᴇʀ</a:t>
            </a:r>
            <a:r>
              <a:rPr lang="tr-TR" dirty="0"/>
              <a:t>ᴇ ᴜ</a:t>
            </a:r>
            <a:r>
              <a:rPr lang="tr-TR" dirty="0" err="1"/>
              <a:t>ʏɢᴜɴ</a:t>
            </a:r>
            <a:r>
              <a:rPr lang="tr-TR" dirty="0"/>
              <a:t> </a:t>
            </a:r>
            <a:r>
              <a:rPr lang="tr-TR" dirty="0" err="1"/>
              <a:t>sıᴋʟı</a:t>
            </a:r>
            <a:r>
              <a:rPr lang="tr-TR" dirty="0"/>
              <a:t>ᴋ ᴛᴀ</a:t>
            </a:r>
            <a:r>
              <a:rPr lang="tr-TR" dirty="0" err="1"/>
              <a:t>ʙʟᴏs</a:t>
            </a:r>
            <a:r>
              <a:rPr lang="tr-TR" dirty="0"/>
              <a:t>ᴜ ᴠᴇʏᴀ ᴄ̧ᴇᴛᴇʟᴇ ᴛᴀ</a:t>
            </a:r>
            <a:r>
              <a:rPr lang="tr-TR" dirty="0" err="1"/>
              <a:t>ʙʟᴏs</a:t>
            </a:r>
            <a:r>
              <a:rPr lang="tr-TR" dirty="0"/>
              <a:t>ᴜ ᴏ</a:t>
            </a:r>
            <a:r>
              <a:rPr lang="tr-TR" dirty="0" err="1"/>
              <a:t>ʟᴜs</a:t>
            </a:r>
            <a:r>
              <a:rPr lang="tr-TR" dirty="0"/>
              <a:t>̧ᴛᴜ</a:t>
            </a:r>
            <a:r>
              <a:rPr lang="tr-TR" dirty="0" err="1"/>
              <a:t>ʀᴜʟᴜʀ</a:t>
            </a:r>
            <a:r>
              <a:rPr lang="tr-TR" dirty="0"/>
              <a:t>.</a:t>
            </a:r>
          </a:p>
          <a:p>
            <a:r>
              <a:rPr lang="tr-TR" dirty="0"/>
              <a:t>ᴛᴀ</a:t>
            </a:r>
            <a:r>
              <a:rPr lang="tr-TR" dirty="0" err="1"/>
              <a:t>ʙʟᴏʏ</a:t>
            </a:r>
            <a:r>
              <a:rPr lang="tr-TR" dirty="0"/>
              <a:t>ᴀ ᴜ</a:t>
            </a:r>
            <a:r>
              <a:rPr lang="tr-TR" dirty="0" err="1"/>
              <a:t>ʏɢᴜɴ</a:t>
            </a:r>
            <a:r>
              <a:rPr lang="tr-TR" dirty="0"/>
              <a:t> </a:t>
            </a:r>
            <a:r>
              <a:rPr lang="tr-TR" dirty="0" err="1"/>
              <a:t>ʙɪʀ</a:t>
            </a:r>
            <a:r>
              <a:rPr lang="tr-TR" dirty="0"/>
              <a:t> </a:t>
            </a:r>
            <a:r>
              <a:rPr lang="tr-TR" dirty="0" err="1"/>
              <a:t>ʙᴀşʟı</a:t>
            </a:r>
            <a:r>
              <a:rPr lang="tr-TR" dirty="0"/>
              <a:t>ᴋ ʏᴀᴢ</a:t>
            </a:r>
            <a:r>
              <a:rPr lang="tr-TR" dirty="0" err="1"/>
              <a:t>ıʟıʀ</a:t>
            </a:r>
            <a:r>
              <a:rPr lang="tr-TR" dirty="0"/>
              <a:t>.</a:t>
            </a:r>
          </a:p>
          <a:p>
            <a:endParaRPr lang="tr-TR" dirty="0"/>
          </a:p>
          <a:p>
            <a:r>
              <a:rPr lang="tr-TR" dirty="0"/>
              <a:t>ᴏ̈</a:t>
            </a:r>
            <a:r>
              <a:rPr lang="tr-TR" dirty="0" err="1"/>
              <a:t>ʀɴ</a:t>
            </a:r>
            <a:r>
              <a:rPr lang="tr-TR" dirty="0"/>
              <a:t>ᴇᴋ: </a:t>
            </a:r>
            <a:r>
              <a:rPr lang="tr-TR" dirty="0" err="1"/>
              <a:t>ʙɪʀ</a:t>
            </a:r>
            <a:r>
              <a:rPr lang="tr-TR" dirty="0"/>
              <a:t> </a:t>
            </a:r>
            <a:r>
              <a:rPr lang="tr-TR" dirty="0" err="1"/>
              <a:t>ɢʀ</a:t>
            </a:r>
            <a:r>
              <a:rPr lang="tr-TR" dirty="0"/>
              <a:t>ᴜᴘᴛᴀɴ “ᴇɴ sᴇᴠᴅ</a:t>
            </a:r>
            <a:r>
              <a:rPr lang="tr-TR" dirty="0" err="1"/>
              <a:t>ɪɢ̆ɪɴɪ</a:t>
            </a:r>
            <a:r>
              <a:rPr lang="tr-TR" dirty="0"/>
              <a:t>ᴢ ʏᴇᴍᴇᴋ ɴᴇᴅ</a:t>
            </a:r>
            <a:r>
              <a:rPr lang="tr-TR" dirty="0" err="1"/>
              <a:t>ɪʀ</a:t>
            </a:r>
            <a:r>
              <a:rPr lang="tr-TR" dirty="0"/>
              <a:t>?” </a:t>
            </a:r>
            <a:r>
              <a:rPr lang="tr-TR" dirty="0" err="1"/>
              <a:t>sᴏʀᴜs</a:t>
            </a:r>
            <a:r>
              <a:rPr lang="tr-TR" dirty="0"/>
              <a:t>ᴜ </a:t>
            </a:r>
            <a:r>
              <a:rPr lang="tr-TR" dirty="0" err="1"/>
              <a:t>ɪʟ</a:t>
            </a:r>
            <a:r>
              <a:rPr lang="tr-TR" dirty="0"/>
              <a:t>ᴇ ᴛᴏᴘ</a:t>
            </a:r>
            <a:r>
              <a:rPr lang="tr-TR" dirty="0" err="1"/>
              <a:t>ʟᴀɴᴀɴ</a:t>
            </a:r>
            <a:r>
              <a:rPr lang="tr-TR" dirty="0"/>
              <a:t> ᴠᴇ</a:t>
            </a:r>
            <a:r>
              <a:rPr lang="tr-TR" dirty="0" err="1"/>
              <a:t>ʀɪʟᴇʀ</a:t>
            </a:r>
            <a:r>
              <a:rPr lang="tr-TR" dirty="0"/>
              <a:t> ᴀşᴀ</a:t>
            </a:r>
            <a:r>
              <a:rPr lang="tr-TR" dirty="0" err="1"/>
              <a:t>ɢ̆ı</a:t>
            </a:r>
            <a:r>
              <a:rPr lang="tr-TR" dirty="0"/>
              <a:t>ᴅᴀ ᴄ̧ᴇᴛᴇʟᴇ ᴠᴇ </a:t>
            </a:r>
            <a:r>
              <a:rPr lang="tr-TR" dirty="0" err="1"/>
              <a:t>sıᴋʟı</a:t>
            </a:r>
            <a:r>
              <a:rPr lang="tr-TR" dirty="0"/>
              <a:t>ᴋ ᴛᴀ</a:t>
            </a:r>
            <a:r>
              <a:rPr lang="tr-TR" dirty="0" err="1"/>
              <a:t>ʙʟᴏs</a:t>
            </a:r>
            <a:r>
              <a:rPr lang="tr-TR" dirty="0"/>
              <a:t>ᴜ </a:t>
            </a:r>
            <a:r>
              <a:rPr lang="tr-TR" dirty="0" err="1"/>
              <a:t>ɪʟ</a:t>
            </a:r>
            <a:r>
              <a:rPr lang="tr-TR" dirty="0"/>
              <a:t>ᴇ ɢᴏ̈sᴛᴇ</a:t>
            </a:r>
            <a:r>
              <a:rPr lang="tr-TR" dirty="0" err="1"/>
              <a:t>ʀɪʟᴍɪs</a:t>
            </a:r>
            <a:r>
              <a:rPr lang="tr-TR" dirty="0"/>
              <a:t>̧ᴛ</a:t>
            </a:r>
            <a:r>
              <a:rPr lang="tr-TR" dirty="0" err="1"/>
              <a:t>ɪʀ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8281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FAB54C6-90E2-4ECF-B7F0-63EF9DC347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842" y="153470"/>
            <a:ext cx="10131425" cy="3649133"/>
          </a:xfrm>
        </p:spPr>
        <p:txBody>
          <a:bodyPr/>
          <a:lstStyle/>
          <a:p>
            <a:pPr marL="0" indent="0" algn="ctr">
              <a:buNone/>
            </a:pPr>
            <a:r>
              <a:rPr lang="tr-TR" b="1" i="0" dirty="0">
                <a:solidFill>
                  <a:srgbClr val="DD3333"/>
                </a:solidFill>
                <a:effectLst/>
                <a:latin typeface="Open Sans"/>
              </a:rPr>
              <a:t>SÜTUN GRAFİĞİ</a:t>
            </a:r>
          </a:p>
          <a:p>
            <a:pPr marL="0" indent="0" algn="ctr">
              <a:buNone/>
            </a:pPr>
            <a:r>
              <a:rPr lang="tr-TR" b="1" i="0" dirty="0">
                <a:effectLst/>
                <a:latin typeface="Open Sans"/>
              </a:rPr>
              <a:t>ᴠᴇ</a:t>
            </a:r>
            <a:r>
              <a:rPr lang="tr-TR" b="1" i="0" dirty="0" err="1">
                <a:effectLst/>
                <a:latin typeface="Open Sans"/>
              </a:rPr>
              <a:t>ʀɪʟᴇʀɪɴ</a:t>
            </a:r>
            <a:r>
              <a:rPr lang="tr-TR" b="1" i="0" dirty="0">
                <a:effectLst/>
                <a:latin typeface="Open Sans"/>
              </a:rPr>
              <a:t> sᴜ̈ᴛᴜ</a:t>
            </a:r>
            <a:r>
              <a:rPr lang="tr-TR" b="1" i="0" dirty="0" err="1">
                <a:effectLst/>
                <a:latin typeface="Open Sans"/>
              </a:rPr>
              <a:t>ɴʟᴀʀʟ</a:t>
            </a:r>
            <a:r>
              <a:rPr lang="tr-TR" b="1" i="0" dirty="0">
                <a:effectLst/>
                <a:latin typeface="Open Sans"/>
              </a:rPr>
              <a:t>ᴀ ɢᴏ̈sᴛᴇ</a:t>
            </a:r>
            <a:r>
              <a:rPr lang="tr-TR" b="1" i="0" dirty="0" err="1">
                <a:effectLst/>
                <a:latin typeface="Open Sans"/>
              </a:rPr>
              <a:t>ʀɪʟᴅɪɢ̆ɪ</a:t>
            </a:r>
            <a:r>
              <a:rPr lang="tr-TR" b="1" i="0" dirty="0">
                <a:effectLst/>
                <a:latin typeface="Open Sans"/>
              </a:rPr>
              <a:t> </a:t>
            </a:r>
            <a:r>
              <a:rPr lang="tr-TR" b="1" i="0" dirty="0" err="1">
                <a:effectLst/>
                <a:latin typeface="Open Sans"/>
              </a:rPr>
              <a:t>ɢʀ</a:t>
            </a:r>
            <a:r>
              <a:rPr lang="tr-TR" b="1" i="0" dirty="0">
                <a:effectLst/>
                <a:latin typeface="Open Sans"/>
              </a:rPr>
              <a:t>ᴀ</a:t>
            </a:r>
            <a:r>
              <a:rPr lang="az-Cyrl-AZ" b="1" i="0" dirty="0">
                <a:effectLst/>
                <a:latin typeface="Open Sans"/>
              </a:rPr>
              <a:t>ғ</a:t>
            </a:r>
            <a:r>
              <a:rPr lang="tr-TR" b="1" i="0" dirty="0">
                <a:effectLst/>
                <a:latin typeface="Open Sans"/>
              </a:rPr>
              <a:t>ɪᴋ ᴛᴜ̈ʀᴜ̈ sᴜ̈ᴛᴜɴ </a:t>
            </a:r>
            <a:r>
              <a:rPr lang="tr-TR" b="1" i="0" dirty="0" err="1">
                <a:effectLst/>
                <a:latin typeface="Open Sans"/>
              </a:rPr>
              <a:t>ɢʀ</a:t>
            </a:r>
            <a:r>
              <a:rPr lang="tr-TR" b="1" i="0" dirty="0">
                <a:effectLst/>
                <a:latin typeface="Open Sans"/>
              </a:rPr>
              <a:t>ᴀ</a:t>
            </a:r>
            <a:r>
              <a:rPr lang="az-Cyrl-AZ" b="1" i="0" dirty="0">
                <a:effectLst/>
                <a:latin typeface="Open Sans"/>
              </a:rPr>
              <a:t>ғ</a:t>
            </a:r>
            <a:r>
              <a:rPr lang="tr-TR" b="1" i="0" dirty="0" err="1">
                <a:effectLst/>
                <a:latin typeface="Open Sans"/>
              </a:rPr>
              <a:t>ɪɢ̆ɪᴅɪʀ</a:t>
            </a:r>
            <a:r>
              <a:rPr lang="tr-TR" b="1" i="0" dirty="0">
                <a:effectLst/>
                <a:latin typeface="Open Sans"/>
              </a:rPr>
              <a:t>.</a:t>
            </a:r>
          </a:p>
          <a:p>
            <a:pPr marL="0" indent="0" algn="ctr">
              <a:buNone/>
            </a:pPr>
            <a:endParaRPr lang="tr-TR" b="1" i="0" dirty="0">
              <a:effectLst/>
              <a:latin typeface="Open Sans"/>
            </a:endParaRPr>
          </a:p>
          <a:p>
            <a:pPr marL="0" indent="0" algn="ctr">
              <a:buNone/>
            </a:pPr>
            <a:r>
              <a:rPr lang="tr-TR" b="1" i="0" dirty="0">
                <a:effectLst/>
                <a:latin typeface="Open Sans"/>
              </a:rPr>
              <a:t>sᴜ̈ᴛᴜɴ </a:t>
            </a:r>
            <a:r>
              <a:rPr lang="tr-TR" b="1" i="0" dirty="0" err="1">
                <a:effectLst/>
                <a:latin typeface="Open Sans"/>
              </a:rPr>
              <a:t>ɢʀ</a:t>
            </a:r>
            <a:r>
              <a:rPr lang="tr-TR" b="1" i="0" dirty="0">
                <a:effectLst/>
                <a:latin typeface="Open Sans"/>
              </a:rPr>
              <a:t>ᴀ</a:t>
            </a:r>
            <a:r>
              <a:rPr lang="az-Cyrl-AZ" b="1" i="0" dirty="0">
                <a:effectLst/>
                <a:latin typeface="Open Sans"/>
              </a:rPr>
              <a:t>ғ</a:t>
            </a:r>
            <a:r>
              <a:rPr lang="tr-TR" b="1" i="0" dirty="0" err="1">
                <a:effectLst/>
                <a:latin typeface="Open Sans"/>
              </a:rPr>
              <a:t>ɪɢ̆ɪ</a:t>
            </a:r>
            <a:r>
              <a:rPr lang="tr-TR" b="1" i="0" dirty="0">
                <a:effectLst/>
                <a:latin typeface="Open Sans"/>
              </a:rPr>
              <a:t> </a:t>
            </a:r>
            <a:r>
              <a:rPr lang="tr-TR" b="1" i="0" dirty="0" err="1">
                <a:effectLst/>
                <a:latin typeface="Open Sans"/>
              </a:rPr>
              <a:t>ɴᴀsıʟ</a:t>
            </a:r>
            <a:r>
              <a:rPr lang="tr-TR" b="1" i="0" dirty="0">
                <a:effectLst/>
                <a:latin typeface="Open Sans"/>
              </a:rPr>
              <a:t> ᴏ</a:t>
            </a:r>
            <a:r>
              <a:rPr lang="tr-TR" b="1" i="0" dirty="0" err="1">
                <a:effectLst/>
                <a:latin typeface="Open Sans"/>
              </a:rPr>
              <a:t>ʟᴜs</a:t>
            </a:r>
            <a:r>
              <a:rPr lang="tr-TR" b="1" i="0" dirty="0">
                <a:effectLst/>
                <a:latin typeface="Open Sans"/>
              </a:rPr>
              <a:t>̧ᴛᴜ</a:t>
            </a:r>
            <a:r>
              <a:rPr lang="tr-TR" b="1" i="0" dirty="0" err="1">
                <a:effectLst/>
                <a:latin typeface="Open Sans"/>
              </a:rPr>
              <a:t>ʀᴜʟᴜʀ</a:t>
            </a:r>
            <a:r>
              <a:rPr lang="tr-TR" b="1" i="0" dirty="0">
                <a:effectLst/>
                <a:latin typeface="Open Sans"/>
              </a:rPr>
              <a:t>?</a:t>
            </a:r>
          </a:p>
          <a:p>
            <a:pPr marL="0" indent="0" algn="ctr">
              <a:buNone/>
            </a:pPr>
            <a:r>
              <a:rPr lang="tr-TR" b="1" i="0" dirty="0" err="1">
                <a:effectLst/>
                <a:latin typeface="Open Sans"/>
              </a:rPr>
              <a:t>ɢʀ</a:t>
            </a:r>
            <a:r>
              <a:rPr lang="tr-TR" b="1" i="0" dirty="0">
                <a:effectLst/>
                <a:latin typeface="Open Sans"/>
              </a:rPr>
              <a:t>ᴀ</a:t>
            </a:r>
            <a:r>
              <a:rPr lang="az-Cyrl-AZ" b="1" i="0" dirty="0">
                <a:effectLst/>
                <a:latin typeface="Open Sans"/>
              </a:rPr>
              <a:t>ғ</a:t>
            </a:r>
            <a:r>
              <a:rPr lang="tr-TR" b="1" i="0" dirty="0" err="1">
                <a:effectLst/>
                <a:latin typeface="Open Sans"/>
              </a:rPr>
              <a:t>ɪɢ</a:t>
            </a:r>
            <a:r>
              <a:rPr lang="tr-TR" b="1" i="0" dirty="0">
                <a:effectLst/>
                <a:latin typeface="Open Sans"/>
              </a:rPr>
              <a:t>̆ᴇ, </a:t>
            </a:r>
            <a:r>
              <a:rPr lang="tr-TR" b="1" i="0" dirty="0" err="1">
                <a:effectLst/>
                <a:latin typeface="Open Sans"/>
              </a:rPr>
              <a:t>ɢʀ</a:t>
            </a:r>
            <a:r>
              <a:rPr lang="tr-TR" b="1" i="0" dirty="0">
                <a:effectLst/>
                <a:latin typeface="Open Sans"/>
              </a:rPr>
              <a:t>ᴀ</a:t>
            </a:r>
            <a:r>
              <a:rPr lang="az-Cyrl-AZ" b="1" i="0" dirty="0">
                <a:effectLst/>
                <a:latin typeface="Open Sans"/>
              </a:rPr>
              <a:t>ғ</a:t>
            </a:r>
            <a:r>
              <a:rPr lang="tr-TR" b="1" i="0" dirty="0" err="1">
                <a:effectLst/>
                <a:latin typeface="Open Sans"/>
              </a:rPr>
              <a:t>ɪɢ̆ɪɴ</a:t>
            </a:r>
            <a:r>
              <a:rPr lang="tr-TR" b="1" i="0" dirty="0">
                <a:effectLst/>
                <a:latin typeface="Open Sans"/>
              </a:rPr>
              <a:t> ɪᴄ̧ᴇ</a:t>
            </a:r>
            <a:r>
              <a:rPr lang="tr-TR" b="1" i="0" dirty="0" err="1">
                <a:effectLst/>
                <a:latin typeface="Open Sans"/>
              </a:rPr>
              <a:t>ʀɪɢ̆ɪ</a:t>
            </a:r>
            <a:r>
              <a:rPr lang="tr-TR" b="1" i="0" dirty="0">
                <a:effectLst/>
                <a:latin typeface="Open Sans"/>
              </a:rPr>
              <a:t> ʜᴀᴋᴋ</a:t>
            </a:r>
            <a:r>
              <a:rPr lang="tr-TR" b="1" i="0" dirty="0" err="1">
                <a:effectLst/>
                <a:latin typeface="Open Sans"/>
              </a:rPr>
              <a:t>ıɴ</a:t>
            </a:r>
            <a:r>
              <a:rPr lang="tr-TR" b="1" i="0" dirty="0">
                <a:effectLst/>
                <a:latin typeface="Open Sans"/>
              </a:rPr>
              <a:t>ᴅᴀ </a:t>
            </a:r>
            <a:r>
              <a:rPr lang="tr-TR" b="1" i="0" dirty="0" err="1">
                <a:effectLst/>
                <a:latin typeface="Open Sans"/>
              </a:rPr>
              <a:t>ʙɪʟɢɪ</a:t>
            </a:r>
            <a:r>
              <a:rPr lang="tr-TR" b="1" i="0" dirty="0">
                <a:effectLst/>
                <a:latin typeface="Open Sans"/>
              </a:rPr>
              <a:t> ᴠᴇ</a:t>
            </a:r>
            <a:r>
              <a:rPr lang="tr-TR" b="1" i="0" dirty="0" err="1">
                <a:effectLst/>
                <a:latin typeface="Open Sans"/>
              </a:rPr>
              <a:t>ʀᴇɴ</a:t>
            </a:r>
            <a:r>
              <a:rPr lang="tr-TR" b="1" i="0" dirty="0">
                <a:effectLst/>
                <a:latin typeface="Open Sans"/>
              </a:rPr>
              <a:t> </a:t>
            </a:r>
            <a:r>
              <a:rPr lang="tr-TR" b="1" i="0" dirty="0" err="1">
                <a:effectLst/>
                <a:latin typeface="Open Sans"/>
              </a:rPr>
              <a:t>ʙɪʀ</a:t>
            </a:r>
            <a:r>
              <a:rPr lang="tr-TR" b="1" i="0" dirty="0">
                <a:effectLst/>
                <a:latin typeface="Open Sans"/>
              </a:rPr>
              <a:t> </a:t>
            </a:r>
            <a:r>
              <a:rPr lang="tr-TR" b="1" i="0" dirty="0" err="1">
                <a:effectLst/>
                <a:latin typeface="Open Sans"/>
              </a:rPr>
              <a:t>ɪsɪ</a:t>
            </a:r>
            <a:r>
              <a:rPr lang="tr-TR" b="1" i="0" dirty="0">
                <a:effectLst/>
                <a:latin typeface="Open Sans"/>
              </a:rPr>
              <a:t>ᴍ ᴠᴇ</a:t>
            </a:r>
            <a:r>
              <a:rPr lang="tr-TR" b="1" i="0" dirty="0" err="1">
                <a:effectLst/>
                <a:latin typeface="Open Sans"/>
              </a:rPr>
              <a:t>ʀɪʟ</a:t>
            </a:r>
            <a:r>
              <a:rPr lang="tr-TR" b="1" i="0" dirty="0">
                <a:effectLst/>
                <a:latin typeface="Open Sans"/>
              </a:rPr>
              <a:t>ᴍᴇ</a:t>
            </a:r>
            <a:r>
              <a:rPr lang="tr-TR" b="1" i="0" dirty="0" err="1">
                <a:effectLst/>
                <a:latin typeface="Open Sans"/>
              </a:rPr>
              <a:t>ʟɪᴅɪʀ</a:t>
            </a:r>
            <a:r>
              <a:rPr lang="tr-TR" b="1" i="0" dirty="0">
                <a:effectLst/>
                <a:latin typeface="Open Sans"/>
              </a:rPr>
              <a:t>.</a:t>
            </a:r>
          </a:p>
          <a:p>
            <a:pPr marL="0" indent="0" algn="ctr">
              <a:buNone/>
            </a:pPr>
            <a:r>
              <a:rPr lang="tr-TR" b="1" i="0" dirty="0">
                <a:effectLst/>
                <a:latin typeface="Open Sans"/>
              </a:rPr>
              <a:t>ᴇᴋ</a:t>
            </a:r>
            <a:r>
              <a:rPr lang="tr-TR" b="1" i="0" dirty="0" err="1">
                <a:effectLst/>
                <a:latin typeface="Open Sans"/>
              </a:rPr>
              <a:t>sᴇɴʟᴇʀ</a:t>
            </a:r>
            <a:r>
              <a:rPr lang="tr-TR" b="1" i="0" dirty="0">
                <a:effectLst/>
                <a:latin typeface="Open Sans"/>
              </a:rPr>
              <a:t>ᴅᴇ ɴᴇ </a:t>
            </a:r>
            <a:r>
              <a:rPr lang="tr-TR" b="1" i="0" dirty="0" err="1">
                <a:effectLst/>
                <a:latin typeface="Open Sans"/>
              </a:rPr>
              <a:t>ʙᴜʟᴜɴ</a:t>
            </a:r>
            <a:r>
              <a:rPr lang="tr-TR" b="1" i="0" dirty="0">
                <a:effectLst/>
                <a:latin typeface="Open Sans"/>
              </a:rPr>
              <a:t>ᴅᴜɢ̆ᴜ ᴇᴋ</a:t>
            </a:r>
            <a:r>
              <a:rPr lang="tr-TR" b="1" i="0" dirty="0" err="1">
                <a:effectLst/>
                <a:latin typeface="Open Sans"/>
              </a:rPr>
              <a:t>sᴇɴʟᴇʀ</a:t>
            </a:r>
            <a:r>
              <a:rPr lang="tr-TR" b="1" i="0" dirty="0">
                <a:effectLst/>
                <a:latin typeface="Open Sans"/>
              </a:rPr>
              <a:t>ᴇ </a:t>
            </a:r>
            <a:r>
              <a:rPr lang="tr-TR" b="1" i="0" dirty="0" err="1">
                <a:effectLst/>
                <a:latin typeface="Open Sans"/>
              </a:rPr>
              <a:t>ʙᴀşʟı</a:t>
            </a:r>
            <a:r>
              <a:rPr lang="tr-TR" b="1" i="0" dirty="0">
                <a:effectLst/>
                <a:latin typeface="Open Sans"/>
              </a:rPr>
              <a:t>ᴋ ᴏ</a:t>
            </a:r>
            <a:r>
              <a:rPr lang="tr-TR" b="1" i="0" dirty="0" err="1">
                <a:effectLst/>
                <a:latin typeface="Open Sans"/>
              </a:rPr>
              <a:t>ʟᴀʀ</a:t>
            </a:r>
            <a:r>
              <a:rPr lang="tr-TR" b="1" i="0" dirty="0">
                <a:effectLst/>
                <a:latin typeface="Open Sans"/>
              </a:rPr>
              <a:t>ᴀᴋ ʏᴀᴢ</a:t>
            </a:r>
            <a:r>
              <a:rPr lang="tr-TR" b="1" i="0" dirty="0" err="1">
                <a:effectLst/>
                <a:latin typeface="Open Sans"/>
              </a:rPr>
              <a:t>ıʟ</a:t>
            </a:r>
            <a:r>
              <a:rPr lang="tr-TR" b="1" i="0" dirty="0">
                <a:effectLst/>
                <a:latin typeface="Open Sans"/>
              </a:rPr>
              <a:t>ᴍᴀ</a:t>
            </a:r>
            <a:r>
              <a:rPr lang="tr-TR" b="1" i="0" dirty="0" err="1">
                <a:effectLst/>
                <a:latin typeface="Open Sans"/>
              </a:rPr>
              <a:t>ʟıᴅıʀ</a:t>
            </a:r>
            <a:r>
              <a:rPr lang="tr-TR" b="1" i="0" dirty="0">
                <a:effectLst/>
                <a:latin typeface="Open Sans"/>
              </a:rPr>
              <a:t>.</a:t>
            </a:r>
          </a:p>
          <a:p>
            <a:pPr marL="0" indent="0" algn="ctr">
              <a:buNone/>
            </a:pPr>
            <a:r>
              <a:rPr lang="tr-TR" b="1" i="0" dirty="0" err="1">
                <a:effectLst/>
                <a:latin typeface="Open Sans"/>
              </a:rPr>
              <a:t>sᴀʏıʟᴀʀıɴ</a:t>
            </a:r>
            <a:r>
              <a:rPr lang="tr-TR" b="1" i="0" dirty="0">
                <a:effectLst/>
                <a:latin typeface="Open Sans"/>
              </a:rPr>
              <a:t> </a:t>
            </a:r>
            <a:r>
              <a:rPr lang="tr-TR" b="1" i="0" dirty="0" err="1">
                <a:effectLst/>
                <a:latin typeface="Open Sans"/>
              </a:rPr>
              <a:t>ʙᴜʟᴜɴ</a:t>
            </a:r>
            <a:r>
              <a:rPr lang="tr-TR" b="1" i="0" dirty="0">
                <a:effectLst/>
                <a:latin typeface="Open Sans"/>
              </a:rPr>
              <a:t>ᴅᴜɢ̆ᴜ ᴇᴋ</a:t>
            </a:r>
            <a:r>
              <a:rPr lang="tr-TR" b="1" i="0" dirty="0" err="1">
                <a:effectLst/>
                <a:latin typeface="Open Sans"/>
              </a:rPr>
              <a:t>sᴇɴ</a:t>
            </a:r>
            <a:r>
              <a:rPr lang="tr-TR" b="1" i="0" dirty="0">
                <a:effectLst/>
                <a:latin typeface="Open Sans"/>
              </a:rPr>
              <a:t> ᴇ</a:t>
            </a:r>
            <a:r>
              <a:rPr lang="tr-TR" b="1" i="0" dirty="0" err="1">
                <a:effectLst/>
                <a:latin typeface="Open Sans"/>
              </a:rPr>
              <a:t>şɪ</a:t>
            </a:r>
            <a:r>
              <a:rPr lang="tr-TR" b="1" i="0" dirty="0">
                <a:effectLst/>
                <a:latin typeface="Open Sans"/>
              </a:rPr>
              <a:t>ᴛ ᴀ</a:t>
            </a:r>
            <a:r>
              <a:rPr lang="tr-TR" b="1" i="0" dirty="0" err="1">
                <a:effectLst/>
                <a:latin typeface="Open Sans"/>
              </a:rPr>
              <a:t>ʀᴀʟıᴋʟᴀʀ</a:t>
            </a:r>
            <a:r>
              <a:rPr lang="tr-TR" b="1" i="0" dirty="0">
                <a:effectLst/>
                <a:latin typeface="Open Sans"/>
              </a:rPr>
              <a:t>ᴀ ᴀ</a:t>
            </a:r>
            <a:r>
              <a:rPr lang="tr-TR" b="1" i="0" dirty="0" err="1">
                <a:effectLst/>
                <a:latin typeface="Open Sans"/>
              </a:rPr>
              <a:t>ʏʀıʟ</a:t>
            </a:r>
            <a:r>
              <a:rPr lang="tr-TR" b="1" i="0" dirty="0">
                <a:effectLst/>
                <a:latin typeface="Open Sans"/>
              </a:rPr>
              <a:t>ᴍᴀ</a:t>
            </a:r>
            <a:r>
              <a:rPr lang="tr-TR" b="1" i="0" dirty="0" err="1">
                <a:effectLst/>
                <a:latin typeface="Open Sans"/>
              </a:rPr>
              <a:t>ʟıᴅıʀ</a:t>
            </a:r>
            <a:r>
              <a:rPr lang="tr-TR" b="1" i="0" dirty="0">
                <a:effectLst/>
                <a:latin typeface="Open Sans"/>
              </a:rPr>
              <a:t>.</a:t>
            </a:r>
          </a:p>
          <a:p>
            <a:pPr marL="0" indent="0" algn="ctr">
              <a:buNone/>
            </a:pPr>
            <a:r>
              <a:rPr lang="tr-TR" b="1" i="0" dirty="0">
                <a:effectLst/>
                <a:latin typeface="Open Sans"/>
              </a:rPr>
              <a:t>sᴜ̈ᴛᴜ</a:t>
            </a:r>
            <a:r>
              <a:rPr lang="tr-TR" b="1" i="0" dirty="0" err="1">
                <a:effectLst/>
                <a:latin typeface="Open Sans"/>
              </a:rPr>
              <a:t>ɴʟᴀʀıɴ</a:t>
            </a:r>
            <a:r>
              <a:rPr lang="tr-TR" b="1" i="0" dirty="0">
                <a:effectLst/>
                <a:latin typeface="Open Sans"/>
              </a:rPr>
              <a:t> ᴋᴀ</a:t>
            </a:r>
            <a:r>
              <a:rPr lang="tr-TR" b="1" i="0" dirty="0" err="1">
                <a:effectLst/>
                <a:latin typeface="Open Sans"/>
              </a:rPr>
              <a:t>ʟıɴʟıɢ̆ı</a:t>
            </a:r>
            <a:r>
              <a:rPr lang="tr-TR" b="1" i="0" dirty="0">
                <a:effectLst/>
                <a:latin typeface="Open Sans"/>
              </a:rPr>
              <a:t> ᴠᴇ ᴀ</a:t>
            </a:r>
            <a:r>
              <a:rPr lang="tr-TR" b="1" i="0" dirty="0" err="1">
                <a:effectLst/>
                <a:latin typeface="Open Sans"/>
              </a:rPr>
              <a:t>ʀᴀʟᴀʀıɴ</a:t>
            </a:r>
            <a:r>
              <a:rPr lang="tr-TR" b="1" i="0" dirty="0">
                <a:effectLst/>
                <a:latin typeface="Open Sans"/>
              </a:rPr>
              <a:t>ᴅᴀᴋɪ ᴍᴇsᴀ</a:t>
            </a:r>
            <a:r>
              <a:rPr lang="az-Cyrl-AZ" b="1" i="0" dirty="0">
                <a:effectLst/>
                <a:latin typeface="Open Sans"/>
              </a:rPr>
              <a:t>ғ</a:t>
            </a:r>
            <a:r>
              <a:rPr lang="tr-TR" b="1" i="0" dirty="0">
                <a:effectLst/>
                <a:latin typeface="Open Sans"/>
              </a:rPr>
              <a:t>ᴇ</a:t>
            </a:r>
            <a:r>
              <a:rPr lang="tr-TR" b="1" i="0" dirty="0" err="1">
                <a:effectLst/>
                <a:latin typeface="Open Sans"/>
              </a:rPr>
              <a:t>ʟᴇʀ</a:t>
            </a:r>
            <a:r>
              <a:rPr lang="tr-TR" b="1" i="0" dirty="0">
                <a:effectLst/>
                <a:latin typeface="Open Sans"/>
              </a:rPr>
              <a:t> </a:t>
            </a:r>
            <a:r>
              <a:rPr lang="tr-TR" b="1" i="0" dirty="0" err="1">
                <a:effectLst/>
                <a:latin typeface="Open Sans"/>
              </a:rPr>
              <a:t>ʙɪʀʙɪʀɪɴ</a:t>
            </a:r>
            <a:r>
              <a:rPr lang="tr-TR" b="1" i="0" dirty="0">
                <a:effectLst/>
                <a:latin typeface="Open Sans"/>
              </a:rPr>
              <a:t>ᴇ ᴇ</a:t>
            </a:r>
            <a:r>
              <a:rPr lang="tr-TR" b="1" i="0" dirty="0" err="1">
                <a:effectLst/>
                <a:latin typeface="Open Sans"/>
              </a:rPr>
              <a:t>şɪ</a:t>
            </a:r>
            <a:r>
              <a:rPr lang="tr-TR" b="1" i="0" dirty="0">
                <a:effectLst/>
                <a:latin typeface="Open Sans"/>
              </a:rPr>
              <a:t>ᴛ ᴏʟᴍᴀ</a:t>
            </a:r>
            <a:r>
              <a:rPr lang="tr-TR" b="1" i="0" dirty="0" err="1">
                <a:effectLst/>
                <a:latin typeface="Open Sans"/>
              </a:rPr>
              <a:t>ʟıᴅıʀ</a:t>
            </a:r>
            <a:r>
              <a:rPr lang="tr-TR" b="1" i="0" dirty="0">
                <a:effectLst/>
                <a:latin typeface="Open Sans"/>
              </a:rPr>
              <a:t>.</a:t>
            </a:r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7B9CAD5-9DDC-4253-ABD8-BACCDBA48A8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48981" y="3702720"/>
            <a:ext cx="7089145" cy="30018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265733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="" xmlns:a16="http://schemas.microsoft.com/office/drawing/2014/main" id="{55110DB6-7A1C-4EDA-AF68-70E1986B2C9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94" y="320417"/>
            <a:ext cx="11063665" cy="61260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E6BB1790-27CB-4530-999B-B3F3A5830A0F}"/>
              </a:ext>
            </a:extLst>
          </p:cNvPr>
          <p:cNvSpPr/>
          <p:nvPr/>
        </p:nvSpPr>
        <p:spPr>
          <a:xfrm>
            <a:off x="4163627" y="5841507"/>
            <a:ext cx="3728622" cy="3728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Bir Örnek</a:t>
            </a:r>
          </a:p>
        </p:txBody>
      </p:sp>
    </p:spTree>
    <p:extLst>
      <p:ext uri="{BB962C8B-B14F-4D97-AF65-F5344CB8AC3E}">
        <p14:creationId xmlns="" xmlns:p14="http://schemas.microsoft.com/office/powerpoint/2010/main" val="6672609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8B7A7D7-6295-4E16-BD40-271DC8D0DA54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/>
          <a:lstStyle/>
          <a:p>
            <a:pPr marL="0" indent="0">
              <a:buNone/>
            </a:pPr>
            <a:r>
              <a:rPr lang="tr-TR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Sunu Bitti</a:t>
            </a:r>
          </a:p>
          <a:p>
            <a:pPr marL="0" indent="0">
              <a:buNone/>
            </a:pPr>
            <a:endParaRPr lang="tr-TR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marL="0" indent="0">
              <a:buNone/>
            </a:pPr>
            <a:r>
              <a:rPr lang="tr-TR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Bu sunu için tam 2 saat uğraştım </a:t>
            </a:r>
          </a:p>
          <a:p>
            <a:pPr marL="0" indent="0">
              <a:buNone/>
            </a:pPr>
            <a:endParaRPr lang="tr-TR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marL="0" indent="0">
              <a:buNone/>
            </a:pPr>
            <a:r>
              <a:rPr lang="tr-TR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Umarım beğenirsin </a:t>
            </a:r>
          </a:p>
          <a:p>
            <a:pPr marL="0" indent="0">
              <a:buNone/>
            </a:pPr>
            <a:endParaRPr lang="tr-TR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marL="0" indent="0">
              <a:buNone/>
            </a:pPr>
            <a:endParaRPr lang="tr-TR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marL="0" indent="0">
              <a:buNone/>
            </a:pPr>
            <a:r>
              <a:rPr lang="tr-TR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İzlediğin için teşekkür ederim </a:t>
            </a:r>
            <a:r>
              <a:rPr lang="tr-TR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sym typeface="Wingdings" panose="05000000000000000000" pitchFamily="2" charset="2"/>
              </a:rPr>
              <a:t></a:t>
            </a:r>
            <a:r>
              <a:rPr lang="tr-TR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  </a:t>
            </a:r>
            <a:endParaRPr lang="tr-TR" dirty="0"/>
          </a:p>
        </p:txBody>
      </p:sp>
      <p:sp>
        <p:nvSpPr>
          <p:cNvPr id="7" name="Yıldız: 5 Nokta 6">
            <a:extLst>
              <a:ext uri="{FF2B5EF4-FFF2-40B4-BE49-F238E27FC236}">
                <a16:creationId xmlns="" xmlns:a16="http://schemas.microsoft.com/office/drawing/2014/main" id="{1C029DB4-E7A8-4252-AD61-AEFE8230785A}"/>
              </a:ext>
            </a:extLst>
          </p:cNvPr>
          <p:cNvSpPr/>
          <p:nvPr/>
        </p:nvSpPr>
        <p:spPr>
          <a:xfrm>
            <a:off x="171637" y="0"/>
            <a:ext cx="1666041" cy="1518082"/>
          </a:xfrm>
          <a:prstGeom prst="star5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Yıldız: 5 Nokta 7">
            <a:extLst>
              <a:ext uri="{FF2B5EF4-FFF2-40B4-BE49-F238E27FC236}">
                <a16:creationId xmlns="" xmlns:a16="http://schemas.microsoft.com/office/drawing/2014/main" id="{D0B7AE64-5241-431F-BDE0-853A94AC88FE}"/>
              </a:ext>
            </a:extLst>
          </p:cNvPr>
          <p:cNvSpPr/>
          <p:nvPr/>
        </p:nvSpPr>
        <p:spPr>
          <a:xfrm>
            <a:off x="10354322" y="0"/>
            <a:ext cx="1666041" cy="1518082"/>
          </a:xfrm>
          <a:prstGeom prst="star5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Kalp 8">
            <a:extLst>
              <a:ext uri="{FF2B5EF4-FFF2-40B4-BE49-F238E27FC236}">
                <a16:creationId xmlns="" xmlns:a16="http://schemas.microsoft.com/office/drawing/2014/main" id="{FBC706D1-02F8-468E-8864-FB742DBF9A7F}"/>
              </a:ext>
            </a:extLst>
          </p:cNvPr>
          <p:cNvSpPr/>
          <p:nvPr/>
        </p:nvSpPr>
        <p:spPr>
          <a:xfrm>
            <a:off x="4719961" y="469777"/>
            <a:ext cx="1376039" cy="1194046"/>
          </a:xfrm>
          <a:prstGeom prst="hear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Kalp 9">
            <a:extLst>
              <a:ext uri="{FF2B5EF4-FFF2-40B4-BE49-F238E27FC236}">
                <a16:creationId xmlns="" xmlns:a16="http://schemas.microsoft.com/office/drawing/2014/main" id="{5D13517C-BB4F-4371-B530-297242872CD9}"/>
              </a:ext>
            </a:extLst>
          </p:cNvPr>
          <p:cNvSpPr/>
          <p:nvPr/>
        </p:nvSpPr>
        <p:spPr>
          <a:xfrm>
            <a:off x="2616587" y="4021585"/>
            <a:ext cx="375188" cy="355107"/>
          </a:xfrm>
          <a:prstGeom prst="hear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5999A221-C0FF-4FB0-BE72-1C28702DDF63}"/>
              </a:ext>
            </a:extLst>
          </p:cNvPr>
          <p:cNvSpPr txBox="1"/>
          <p:nvPr/>
        </p:nvSpPr>
        <p:spPr>
          <a:xfrm>
            <a:off x="8265111" y="4528422"/>
            <a:ext cx="2281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Başka Bir Sunuda Görüşmek Üzere!!</a:t>
            </a:r>
          </a:p>
        </p:txBody>
      </p:sp>
    </p:spTree>
    <p:extLst>
      <p:ext uri="{BB962C8B-B14F-4D97-AF65-F5344CB8AC3E}">
        <p14:creationId xmlns="" xmlns:p14="http://schemas.microsoft.com/office/powerpoint/2010/main" val="466458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EF94EA25-5F99-49A0-95A0-B3072C5A3A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954" y="801210"/>
            <a:ext cx="4297212" cy="5948038"/>
          </a:xfrm>
          <a:prstGeom prst="rect">
            <a:avLst/>
          </a:prstGeom>
        </p:spPr>
      </p:pic>
      <p:sp>
        <p:nvSpPr>
          <p:cNvPr id="7" name="İçerik Yer Tutucusu 6">
            <a:extLst>
              <a:ext uri="{FF2B5EF4-FFF2-40B4-BE49-F238E27FC236}">
                <a16:creationId xmlns="" xmlns:a16="http://schemas.microsoft.com/office/drawing/2014/main" id="{B0C3DBF5-B379-40E6-A801-719AD39720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0391" y="2177578"/>
            <a:ext cx="10131425" cy="3649133"/>
          </a:xfrm>
        </p:spPr>
        <p:txBody>
          <a:bodyPr/>
          <a:lstStyle/>
          <a:p>
            <a:r>
              <a:rPr lang="tr-TR" dirty="0"/>
              <a:t>Devamı</a:t>
            </a:r>
            <a:r>
              <a:rPr lang="tr-TR" dirty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A2948185-7DC8-424D-AFB3-BD467D0DEF86}"/>
              </a:ext>
            </a:extLst>
          </p:cNvPr>
          <p:cNvSpPr txBox="1"/>
          <p:nvPr/>
        </p:nvSpPr>
        <p:spPr>
          <a:xfrm>
            <a:off x="7132149" y="4654776"/>
            <a:ext cx="29828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 ᴀᴄ̧</a:t>
            </a:r>
            <a:r>
              <a:rPr lang="tr-TR" dirty="0" err="1"/>
              <a:t>ıɴı</a:t>
            </a:r>
            <a:r>
              <a:rPr lang="tr-TR" dirty="0"/>
              <a:t>ᴍᴅᴀ ᴠᴇ</a:t>
            </a:r>
            <a:r>
              <a:rPr lang="tr-TR" dirty="0" err="1"/>
              <a:t>ʀɪʟᴇɴ</a:t>
            </a:r>
            <a:r>
              <a:rPr lang="tr-TR" dirty="0"/>
              <a:t> ᴀ</a:t>
            </a:r>
            <a:r>
              <a:rPr lang="tr-TR" dirty="0" err="1"/>
              <a:t>ʏɴı</a:t>
            </a:r>
            <a:r>
              <a:rPr lang="tr-TR" dirty="0"/>
              <a:t> </a:t>
            </a:r>
            <a:r>
              <a:rPr lang="tr-TR" dirty="0" err="1"/>
              <a:t>ʀᴇɴᴋʟɪ</a:t>
            </a:r>
            <a:r>
              <a:rPr lang="tr-TR" dirty="0"/>
              <a:t> ʏᴜ̈ᴢᴇ</a:t>
            </a:r>
            <a:r>
              <a:rPr lang="tr-TR" dirty="0" err="1"/>
              <a:t>ʏʟᴇʀ</a:t>
            </a:r>
            <a:r>
              <a:rPr lang="tr-TR" dirty="0"/>
              <a:t> ʙᴜ ᴀᴄ̧</a:t>
            </a:r>
            <a:r>
              <a:rPr lang="tr-TR" dirty="0" err="1"/>
              <a:t>ı­ɴı</a:t>
            </a:r>
            <a:r>
              <a:rPr lang="tr-TR" dirty="0"/>
              <a:t>ᴍ ᴋᴜ̈ᴘ ᴏ</a:t>
            </a:r>
            <a:r>
              <a:rPr lang="tr-TR" dirty="0" err="1"/>
              <a:t>ʟᴜs</a:t>
            </a:r>
            <a:r>
              <a:rPr lang="tr-TR" dirty="0"/>
              <a:t>̧ᴛᴜʀᴍᴀᴋ ɪᴄ̧</a:t>
            </a:r>
            <a:r>
              <a:rPr lang="tr-TR" dirty="0" err="1"/>
              <a:t>ɪɴ</a:t>
            </a:r>
            <a:r>
              <a:rPr lang="tr-TR" dirty="0"/>
              <a:t> ᴋᴀᴛ</a:t>
            </a:r>
            <a:r>
              <a:rPr lang="tr-TR" dirty="0" err="1"/>
              <a:t>ʟᴀɴᴅıɢ̆ıɴ</a:t>
            </a:r>
            <a:r>
              <a:rPr lang="tr-TR" dirty="0"/>
              <a:t>ᴅᴀ </a:t>
            </a:r>
            <a:r>
              <a:rPr lang="tr-TR" dirty="0" err="1"/>
              <a:t>ʙɪʀʙɪ­ʀɪɴ</a:t>
            </a:r>
            <a:r>
              <a:rPr lang="tr-TR" dirty="0"/>
              <a:t>ᴇ ᴘᴀ</a:t>
            </a:r>
            <a:r>
              <a:rPr lang="tr-TR" dirty="0" err="1"/>
              <a:t>ʀᴀʟᴇʟ</a:t>
            </a:r>
            <a:r>
              <a:rPr lang="tr-TR" dirty="0"/>
              <a:t> ᴏʟᴀᴄᴀᴋ ᴏ</a:t>
            </a:r>
            <a:r>
              <a:rPr lang="tr-TR" dirty="0" err="1"/>
              <a:t>ʟᴀɴ</a:t>
            </a:r>
            <a:r>
              <a:rPr lang="tr-TR" dirty="0"/>
              <a:t> ʏᴜ̈ᴢᴇ</a:t>
            </a:r>
            <a:r>
              <a:rPr lang="tr-TR" dirty="0" err="1"/>
              <a:t>ʏʟᴇʀᴅɪʀ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34203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6948360-8063-40E7-A0CC-632DC0E46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2434" y="2142067"/>
            <a:ext cx="10131425" cy="3649133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ᴅɪᴋᴅᴏ̈</a:t>
            </a:r>
            <a:r>
              <a:rPr lang="tr-TR" dirty="0" err="1"/>
              <a:t>ʀᴛɢᴇɴʟᴇʀ</a:t>
            </a:r>
            <a:r>
              <a:rPr lang="tr-TR" dirty="0"/>
              <a:t> ᴘ</a:t>
            </a:r>
            <a:r>
              <a:rPr lang="tr-TR" dirty="0" err="1"/>
              <a:t>ʀɪ</a:t>
            </a:r>
            <a:r>
              <a:rPr lang="tr-TR" dirty="0"/>
              <a:t>ᴢᴍᴀ</a:t>
            </a:r>
            <a:r>
              <a:rPr lang="tr-TR" dirty="0" err="1"/>
              <a:t>sıɴıɴıɴ</a:t>
            </a:r>
            <a:r>
              <a:rPr lang="tr-TR" dirty="0"/>
              <a:t> 6 ᴛᴀɴᴇ ʏᴜ̈ᴢᴇ</a:t>
            </a:r>
            <a:r>
              <a:rPr lang="tr-TR" dirty="0" err="1"/>
              <a:t>ʏɪ</a:t>
            </a:r>
            <a:r>
              <a:rPr lang="tr-TR" dirty="0"/>
              <a:t> ᴠᴀ</a:t>
            </a:r>
            <a:r>
              <a:rPr lang="tr-TR" dirty="0" err="1"/>
              <a:t>ʀᴅıʀ</a:t>
            </a:r>
            <a:r>
              <a:rPr lang="tr-TR" dirty="0"/>
              <a:t>. ᴀʟᴛ - ᴜ̈sᴛ , </a:t>
            </a:r>
            <a:r>
              <a:rPr lang="tr-TR" dirty="0" err="1"/>
              <a:t>sᴀɢ</a:t>
            </a:r>
            <a:r>
              <a:rPr lang="tr-TR" dirty="0"/>
              <a:t>̆ - </a:t>
            </a:r>
            <a:r>
              <a:rPr lang="tr-TR" dirty="0" err="1"/>
              <a:t>sᴏʟ</a:t>
            </a:r>
            <a:r>
              <a:rPr lang="tr-TR" dirty="0"/>
              <a:t> ᴠᴇ ᴏ̈ɴ - ᴀʀᴋᴀ ʏᴜ̈ᴢ</a:t>
            </a:r>
            <a:r>
              <a:rPr lang="tr-TR" dirty="0" err="1"/>
              <a:t>ʟᴇ­ʀɪ</a:t>
            </a:r>
            <a:r>
              <a:rPr lang="tr-TR" dirty="0"/>
              <a:t> </a:t>
            </a:r>
            <a:r>
              <a:rPr lang="tr-TR" dirty="0" err="1"/>
              <a:t>ʙɪʀʙɪʀɪɴ</a:t>
            </a:r>
            <a:r>
              <a:rPr lang="tr-TR" dirty="0"/>
              <a:t>ᴇ ᴇş ᴅɪᴋᴅᴏ̈</a:t>
            </a:r>
            <a:r>
              <a:rPr lang="tr-TR" dirty="0" err="1"/>
              <a:t>ʀᴛɢᴇɴʟᴇʀᴅɪʀ</a:t>
            </a:r>
            <a:r>
              <a:rPr lang="tr-TR" dirty="0"/>
              <a:t>. 8 ᴛᴀɴᴇ ᴋᴏ̈şᴇ</a:t>
            </a:r>
            <a:r>
              <a:rPr lang="tr-TR" dirty="0" err="1"/>
              <a:t>sɪ</a:t>
            </a:r>
            <a:r>
              <a:rPr lang="tr-TR" dirty="0"/>
              <a:t> ᴠᴀ</a:t>
            </a:r>
            <a:r>
              <a:rPr lang="tr-TR" dirty="0" err="1"/>
              <a:t>ʀᴅıʀ</a:t>
            </a:r>
            <a:r>
              <a:rPr lang="tr-TR" dirty="0"/>
              <a:t>.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EE3298F-828B-43EB-8941-8BC08520CD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843" y="2889867"/>
            <a:ext cx="1714500" cy="476250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="" xmlns:a16="http://schemas.microsoft.com/office/drawing/2014/main" id="{888C1861-A350-46B2-9A30-7F4D97DE6C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123" y="280479"/>
            <a:ext cx="4546443" cy="290808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9504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İçerik Yer Tutucusu 9">
            <a:extLst>
              <a:ext uri="{FF2B5EF4-FFF2-40B4-BE49-F238E27FC236}">
                <a16:creationId xmlns="" xmlns:a16="http://schemas.microsoft.com/office/drawing/2014/main" id="{863B14F2-E8AC-4F47-95AD-B4311320B2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ᴋᴀʀᴇ ᴘ</a:t>
            </a:r>
            <a:r>
              <a:rPr lang="tr-TR" dirty="0" err="1"/>
              <a:t>ʀɪ</a:t>
            </a:r>
            <a:r>
              <a:rPr lang="tr-TR" dirty="0"/>
              <a:t>ᴢᴍᴀ</a:t>
            </a:r>
            <a:r>
              <a:rPr lang="tr-TR" dirty="0" err="1"/>
              <a:t>ɴıɴ</a:t>
            </a:r>
            <a:r>
              <a:rPr lang="tr-TR" dirty="0"/>
              <a:t> 6 ᴛᴀɴᴇ ʏᴜ̈ᴢᴇ</a:t>
            </a:r>
            <a:r>
              <a:rPr lang="tr-TR" dirty="0" err="1"/>
              <a:t>ʏɪ</a:t>
            </a:r>
            <a:r>
              <a:rPr lang="tr-TR" dirty="0"/>
              <a:t> ᴠᴀ</a:t>
            </a:r>
            <a:r>
              <a:rPr lang="tr-TR" dirty="0" err="1"/>
              <a:t>ʀᴅıʀ</a:t>
            </a:r>
            <a:r>
              <a:rPr lang="tr-TR" dirty="0"/>
              <a:t>.</a:t>
            </a:r>
          </a:p>
          <a:p>
            <a:endParaRPr lang="tr-TR" dirty="0"/>
          </a:p>
          <a:p>
            <a:r>
              <a:rPr lang="tr-TR" dirty="0"/>
              <a:t>     ᴀʟᴛ ᴠᴇ ᴜ̈sᴛ ᴛᴀ</a:t>
            </a:r>
            <a:r>
              <a:rPr lang="tr-TR" dirty="0" err="1"/>
              <a:t>ʙᴀɴı</a:t>
            </a:r>
            <a:r>
              <a:rPr lang="tr-TR" dirty="0"/>
              <a:t> </a:t>
            </a:r>
            <a:r>
              <a:rPr lang="tr-TR" dirty="0" err="1"/>
              <a:t>ʙɪʀʙɪʀɪɴ</a:t>
            </a:r>
            <a:r>
              <a:rPr lang="tr-TR" dirty="0"/>
              <a:t>ᴇ ᴇş ᴋᴀ</a:t>
            </a:r>
            <a:r>
              <a:rPr lang="tr-TR" dirty="0" err="1"/>
              <a:t>ʀᴇʟᴇʀᴅɪʀ</a:t>
            </a:r>
            <a:r>
              <a:rPr lang="tr-TR" dirty="0"/>
              <a:t>.</a:t>
            </a:r>
          </a:p>
          <a:p>
            <a:endParaRPr lang="tr-TR" dirty="0"/>
          </a:p>
          <a:p>
            <a:r>
              <a:rPr lang="tr-TR" dirty="0"/>
              <a:t>     </a:t>
            </a:r>
            <a:r>
              <a:rPr lang="tr-TR" dirty="0" err="1"/>
              <a:t>ʏᴀɴ</a:t>
            </a:r>
            <a:r>
              <a:rPr lang="tr-TR" dirty="0"/>
              <a:t> ʏᴜ̈ᴢᴇ</a:t>
            </a:r>
            <a:r>
              <a:rPr lang="tr-TR" dirty="0" err="1"/>
              <a:t>ʏʟᴇʀɪ</a:t>
            </a:r>
            <a:r>
              <a:rPr lang="tr-TR" dirty="0"/>
              <a:t> </a:t>
            </a:r>
            <a:r>
              <a:rPr lang="tr-TR" dirty="0" err="1"/>
              <a:t>ʙɪʀʙɪʀɪɴ</a:t>
            </a:r>
            <a:r>
              <a:rPr lang="tr-TR" dirty="0"/>
              <a:t>ᴇ ᴇş ᴅɪᴋᴅᴏ̈</a:t>
            </a:r>
            <a:r>
              <a:rPr lang="tr-TR" dirty="0" err="1"/>
              <a:t>ʀᴛɢᴇɴʟᴇʀᴅɪʀ</a:t>
            </a:r>
            <a:r>
              <a:rPr lang="tr-TR" dirty="0"/>
              <a:t>.</a:t>
            </a:r>
          </a:p>
          <a:p>
            <a:endParaRPr lang="tr-TR" dirty="0"/>
          </a:p>
          <a:p>
            <a:r>
              <a:rPr lang="tr-TR" dirty="0"/>
              <a:t>     ᴋᴀʀᴇ ᴘ</a:t>
            </a:r>
            <a:r>
              <a:rPr lang="tr-TR" dirty="0" err="1"/>
              <a:t>ʀɪ</a:t>
            </a:r>
            <a:r>
              <a:rPr lang="tr-TR" dirty="0"/>
              <a:t>ᴢᴍᴀ</a:t>
            </a:r>
            <a:r>
              <a:rPr lang="tr-TR" dirty="0" err="1"/>
              <a:t>ɴıɴ</a:t>
            </a:r>
            <a:r>
              <a:rPr lang="tr-TR" dirty="0"/>
              <a:t> 12 ᴛᴀɴᴇ ᴀ</a:t>
            </a:r>
            <a:r>
              <a:rPr lang="tr-TR" dirty="0" err="1"/>
              <a:t>ʏʀıᴛı</a:t>
            </a:r>
            <a:r>
              <a:rPr lang="tr-TR" dirty="0"/>
              <a:t> ᴠᴀ</a:t>
            </a:r>
            <a:r>
              <a:rPr lang="tr-TR" dirty="0" err="1"/>
              <a:t>ʀᴅıʀ</a:t>
            </a:r>
            <a:r>
              <a:rPr lang="tr-TR" dirty="0"/>
              <a:t>.</a:t>
            </a:r>
          </a:p>
          <a:p>
            <a:endParaRPr lang="tr-TR" dirty="0"/>
          </a:p>
          <a:p>
            <a:r>
              <a:rPr lang="tr-TR" dirty="0"/>
              <a:t>     8 ᴛᴀɴᴇ ᴋᴏ̈şᴇ</a:t>
            </a:r>
            <a:r>
              <a:rPr lang="tr-TR" dirty="0" err="1"/>
              <a:t>sɪ</a:t>
            </a:r>
            <a:r>
              <a:rPr lang="tr-TR" dirty="0"/>
              <a:t> ᴠᴀ</a:t>
            </a:r>
            <a:r>
              <a:rPr lang="tr-TR" dirty="0" err="1"/>
              <a:t>ʀᴅıʀ</a:t>
            </a:r>
            <a:r>
              <a:rPr lang="tr-TR" dirty="0"/>
              <a:t>.</a:t>
            </a:r>
          </a:p>
        </p:txBody>
      </p:sp>
      <p:pic>
        <p:nvPicPr>
          <p:cNvPr id="12" name="Resim 11">
            <a:extLst>
              <a:ext uri="{FF2B5EF4-FFF2-40B4-BE49-F238E27FC236}">
                <a16:creationId xmlns="" xmlns:a16="http://schemas.microsoft.com/office/drawing/2014/main" id="{742E383E-C6A5-40A9-B828-549BF3FF1F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00" y="1539628"/>
            <a:ext cx="1714500" cy="47625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0E93E25E-E043-43C2-B6FF-E73F198160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401" y="741555"/>
            <a:ext cx="3777032" cy="56926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05608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="" xmlns:a16="http://schemas.microsoft.com/office/drawing/2014/main" id="{76268440-3A07-4DF7-85FD-AF1FBA93D3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749" y="1297783"/>
            <a:ext cx="4556233" cy="5234150"/>
          </a:xfr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D7A63407-4FD0-4280-B585-6C33AA01D1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649" y="389877"/>
            <a:ext cx="2056975" cy="9079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9520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4726BA06-2409-4D9E-B052-55DA124EEC6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629" y="2288186"/>
            <a:ext cx="5479077" cy="8690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85D0CD96-EE3D-414F-9344-483BDFBDAFFE}"/>
              </a:ext>
            </a:extLst>
          </p:cNvPr>
          <p:cNvSpPr txBox="1"/>
          <p:nvPr/>
        </p:nvSpPr>
        <p:spPr>
          <a:xfrm>
            <a:off x="4551286" y="3379600"/>
            <a:ext cx="1544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/>
              <a:t>ᴄ̧ᴏ̈ᴢᴜ̈ᴍ: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="" xmlns:a16="http://schemas.microsoft.com/office/drawing/2014/main" id="{16BE74B6-9568-4BAF-9448-E8D5E106B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433" y="4053278"/>
            <a:ext cx="4784385" cy="19270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725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="" xmlns:a16="http://schemas.microsoft.com/office/drawing/2014/main" id="{386EC72E-8772-4F82-A5EB-5117B8E0EB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75" y="167244"/>
            <a:ext cx="1381125" cy="609600"/>
          </a:xfrm>
        </p:spPr>
      </p:pic>
      <p:pic>
        <p:nvPicPr>
          <p:cNvPr id="2052" name="Picture 4">
            <a:extLst>
              <a:ext uri="{FF2B5EF4-FFF2-40B4-BE49-F238E27FC236}">
                <a16:creationId xmlns="" xmlns:a16="http://schemas.microsoft.com/office/drawing/2014/main" id="{E9392C72-2AF8-4E40-B326-32CF58C68A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041" y="285612"/>
            <a:ext cx="4059082" cy="36602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47119A9D-8461-496D-97AC-92FC97645D59}"/>
              </a:ext>
            </a:extLst>
          </p:cNvPr>
          <p:cNvSpPr txBox="1"/>
          <p:nvPr/>
        </p:nvSpPr>
        <p:spPr>
          <a:xfrm>
            <a:off x="4492933" y="3802665"/>
            <a:ext cx="2831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/>
              <a:t>ᴄ̧ᴏ̈ᴢᴜ̈ᴍ</a:t>
            </a:r>
            <a:r>
              <a:rPr lang="tr-TR" dirty="0"/>
              <a:t>:</a:t>
            </a:r>
          </a:p>
        </p:txBody>
      </p:sp>
      <p:pic>
        <p:nvPicPr>
          <p:cNvPr id="2054" name="Picture 6">
            <a:extLst>
              <a:ext uri="{FF2B5EF4-FFF2-40B4-BE49-F238E27FC236}">
                <a16:creationId xmlns="" xmlns:a16="http://schemas.microsoft.com/office/drawing/2014/main" id="{D4A1E692-325B-4A99-8184-04DB6DC74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310" y="4581171"/>
            <a:ext cx="4522415" cy="17552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4317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="" xmlns:a16="http://schemas.microsoft.com/office/drawing/2014/main" id="{CC00958F-F507-4328-9B60-8D50978D85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810" y="-40967"/>
            <a:ext cx="1956055" cy="863362"/>
          </a:xfrm>
        </p:spPr>
      </p:pic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CFF1C72F-B841-42C4-9239-AABCA63B4D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550" y="822395"/>
            <a:ext cx="3269618" cy="32354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05999DDC-6D5B-42E6-836B-68C787CA585B}"/>
              </a:ext>
            </a:extLst>
          </p:cNvPr>
          <p:cNvSpPr txBox="1"/>
          <p:nvPr/>
        </p:nvSpPr>
        <p:spPr>
          <a:xfrm>
            <a:off x="3976810" y="4126909"/>
            <a:ext cx="60945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200" dirty="0"/>
              <a:t>ᴄ̧ᴏ̈ᴢᴜ̈ᴍ: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="" xmlns:a16="http://schemas.microsoft.com/office/drawing/2014/main" id="{BDF01346-73E9-4883-8CC8-5D881EDF3A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737" y="4780757"/>
            <a:ext cx="4537930" cy="16644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32708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ökyüzü">
  <a:themeElements>
    <a:clrScheme name="Gökyüzü">
      <a:dk1>
        <a:sysClr val="windowText" lastClr="000000"/>
      </a:dk1>
      <a:lt1>
        <a:sysClr val="window" lastClr="FFFFFF"/>
      </a:lt1>
      <a:dk2>
        <a:srgbClr val="16476F"/>
      </a:dk2>
      <a:lt2>
        <a:srgbClr val="EBEBEB"/>
      </a:lt2>
      <a:accent1>
        <a:srgbClr val="E5B458"/>
      </a:accent1>
      <a:accent2>
        <a:srgbClr val="F77754"/>
      </a:accent2>
      <a:accent3>
        <a:srgbClr val="D8507E"/>
      </a:accent3>
      <a:accent4>
        <a:srgbClr val="BC70EE"/>
      </a:accent4>
      <a:accent5>
        <a:srgbClr val="3CA2E2"/>
      </a:accent5>
      <a:accent6>
        <a:srgbClr val="91BF77"/>
      </a:accent6>
      <a:hlink>
        <a:srgbClr val="71DDAB"/>
      </a:hlink>
      <a:folHlink>
        <a:srgbClr val="A6E4C7"/>
      </a:folHlink>
    </a:clrScheme>
    <a:fontScheme name="Gökyüzü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ökyüzü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elestial" id="{C4BB2A3D-0E93-4C5F-B0D2-9D3FCE089CC5}" vid="{B36E0D05-787B-4C61-8268-2D6C1FBEDA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Gökyüzü</Template>
  <TotalTime>110</TotalTime>
  <Words>1190</Words>
  <PresentationFormat>Özel</PresentationFormat>
  <Paragraphs>131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Gökyüzü</vt:lpstr>
      <vt:lpstr>5. Sınıf Geometrik Cisimlerin Özellikleri Konu Anlatımı, Çokgenler  ve Veri Toplama ve Değerlendirme </vt:lpstr>
      <vt:lpstr>Hadi Başlayalım 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Sırada çokgenler :)</vt:lpstr>
      <vt:lpstr>Slayt 13</vt:lpstr>
      <vt:lpstr>Dikkat!</vt:lpstr>
      <vt:lpstr>ÇOKGENLERİ İSİMLENDİRME </vt:lpstr>
      <vt:lpstr>Slayt 16</vt:lpstr>
      <vt:lpstr>ɢᴜ̈ɴᴜ̈ɴ sᴏʀᴜsᴜ </vt:lpstr>
      <vt:lpstr>SIRADA VERİ TOPLAMA VE DEĞERLENDİRME VAR!!!!!</vt:lpstr>
      <vt:lpstr>VERİ TOPLAMA VE DEĞERLENDİRME ARAŞTIRMA SORULARI, TABLOLAR VE SÜTUN GRAFİĞİ </vt:lpstr>
      <vt:lpstr>Slayt 20</vt:lpstr>
      <vt:lpstr>Slayt 21</vt:lpstr>
      <vt:lpstr>ᴄ̧ᴇᴛᴇʟᴇ ᴠᴇ sɪᴋʟɪᴋ ᴛᴀʙʟᴏsᴜ </vt:lpstr>
      <vt:lpstr>Slayt 23</vt:lpstr>
      <vt:lpstr>Slayt 24</vt:lpstr>
      <vt:lpstr>Slayt 25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2020-12-04T17:28:51Z</dcterms:created>
  <dcterms:modified xsi:type="dcterms:W3CDTF">2020-12-07T07:10:35Z</dcterms:modified>
  <cp:category>https://www.sorubak.com</cp:category>
</cp:coreProperties>
</file>