
<file path=[Content_Types].xml><?xml version="1.0" encoding="utf-8"?>
<Types xmlns="http://schemas.openxmlformats.org/package/2006/content-types">
  <Default Extension="1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50C7698-7524-4971-9944-5AB7338CD8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7158E38-7934-43BC-9956-53E218630D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923F1B2-CBCD-4E96-A2AB-21FCC858D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E9829-C201-4E75-9832-8708FD84C2BD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24B2DDA-1B00-4076-BF08-1C5B7BAC7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E051B26-B7D2-4981-B20E-EB01B73F7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0622-7A3D-4B7A-9D91-04C2168031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9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5FF3DE0-BD1E-49EB-A35B-C691DA7DD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0153B91F-99F8-43AC-BFD3-2BB9B9D6C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6A0EA2A-B6B7-4871-9407-6D7815EC2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E9829-C201-4E75-9832-8708FD84C2BD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2A7D99E-10F5-417F-972C-45F6867D3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90A3CCA-F437-45EE-AFA9-834E21415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0622-7A3D-4B7A-9D91-04C2168031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7802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92129804-623C-42E0-AD1C-6C9D08789E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073F5BDC-6D72-4C7D-B3FB-EAB021A115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64A6B71-05BD-4D50-8BC3-FA3AC9CAF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E9829-C201-4E75-9832-8708FD84C2BD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8F877FE-C241-4AFD-A48B-428AED1D5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9BB44FD-E3E4-42B9-9F8A-8E8F57C58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0622-7A3D-4B7A-9D91-04C2168031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278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885805A-BF70-48BA-BFCA-2113951D9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C361724-E2EE-48E6-9F99-41CA245121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522F8EC-9D8B-4C52-8E16-1CA6CDE84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E9829-C201-4E75-9832-8708FD84C2BD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E5C3FC5-41FC-4693-A174-44AF33819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278C2F9-E092-429B-867D-740296AEF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0622-7A3D-4B7A-9D91-04C2168031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6510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29F9F5E-51FA-4DE6-A7DE-AF2393D5F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FF13C73-F45E-48D0-A9CE-9674BFDDCE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47278FD-B176-4554-9E34-816CCF72A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E9829-C201-4E75-9832-8708FD84C2BD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ADE5ACD-9AD9-4EC4-A01A-61422F062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060C4CF-0C2B-4D7A-A309-FEF7BB010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0622-7A3D-4B7A-9D91-04C2168031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6379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2AB6CFD-3195-4852-B387-08F1A8872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57833C9-B998-4A81-9D2D-711878DB8F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9E41697-CE6F-4B0E-BFB0-5B6E523D6F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79446730-62F1-43D2-A2BD-E849CD1CB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E9829-C201-4E75-9832-8708FD84C2BD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882BA51-77C7-4426-A000-A566FB411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2CC914A5-5959-4D30-9578-BCC20229C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0622-7A3D-4B7A-9D91-04C2168031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583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EEAE4C6-CD53-4D8C-8A08-498590533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8B3DD15-2D73-4F45-B579-D7662738A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D8A57243-4266-40BC-ADCD-0ADFA5FC0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03DB10CA-2786-48C3-8C78-F04B171492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C899C19D-719A-4E0E-8B3D-ADBA703BD3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A8AB485D-4E30-4EAA-BCF7-7B33D6CFA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E9829-C201-4E75-9832-8708FD84C2BD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45EE6FE2-84D8-4C43-90A6-F040EAAE1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A158C48E-D5CC-4D54-84F4-01C2E6889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0622-7A3D-4B7A-9D91-04C2168031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5048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B82B6E1-B44F-4FE8-8808-B65B9BB1E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C53899AB-36DE-47BF-B9B0-E32D06E12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E9829-C201-4E75-9832-8708FD84C2BD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9195F5D-30F9-47D1-9DBC-723BD0BDF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2AF1BEBE-ED14-476F-82BA-E8E772E9A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0622-7A3D-4B7A-9D91-04C2168031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8514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252FE3A2-0F00-43C0-B142-EA4B18C78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E9829-C201-4E75-9832-8708FD84C2BD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0C6B45EB-DBD8-4BC3-96BD-9785ADAD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4778182-6ADB-4B2C-B1FF-071DC1AF2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0622-7A3D-4B7A-9D91-04C2168031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7913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B3A2FFB-9A00-43AC-B7AF-5287DA4BE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0745EA3-7CEC-4EFF-B152-DE11784F84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2995076-CFE0-46AF-952E-D0070CC2C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C91594B-5422-431B-AD0B-D3BB118F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E9829-C201-4E75-9832-8708FD84C2BD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0F65FF69-B38D-481C-9BFC-8C4E8CBE3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BE6A0DB-5073-4A7F-80BD-1D64310CB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0622-7A3D-4B7A-9D91-04C2168031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1736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11E72D2-B455-42D4-B5B2-E0E9036A5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B0CE02DE-DCDE-4A4D-BBEB-B193A1860C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6B8C137-F5FE-4257-B10C-7852C3C4D8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DEA9F7E-14F6-49ED-8D1A-962ABF95C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E9829-C201-4E75-9832-8708FD84C2BD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26A0AA6-DCC9-4A73-BA53-E9B0541D4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E30C1B9-9BCA-4017-A3B2-0C112AE5E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0622-7A3D-4B7A-9D91-04C2168031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2297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15A9AA21-B19A-4387-9376-5415B997A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B8A32D6-734F-4F8A-8975-A3E846CC8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99284A0-CE1E-458A-93A6-1F81D45DA4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E9829-C201-4E75-9832-8708FD84C2BD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966B61A-6FA5-42A9-9FAE-3718803EE8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A1CA17E-BF0B-4515-A21C-DA2C91F583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D0622-7A3D-4B7A-9D91-04C21680318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761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photos/eagleglide/3077556441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-nc-nd/3.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ivatte32arnoldo.wikidot.com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viverealmeglio.it/steatorrea-sintomi-cause-e-cure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3.0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humannhealth.com/home-remedies-for-sore-throat/110/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hysioprescription.com/2014/04/06/hamstring-injury-explained-heal-fast-strong/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Aches_and_pains.jpg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viantart.com/matze2001/art/the-other-easterbulb-MB3D-with-Parameter-599034798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3.0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campusontario.pressbooks.pub/clinicalskills/chapter/10-2-nasogastric-tubes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awpixel.com/search/broken" TargetMode="External"/><Relationship Id="rId2" Type="http://schemas.openxmlformats.org/officeDocument/2006/relationships/image" Target="../media/image5.1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nio.com/fr/science-fr/la-science-medicale/chirurgie-medecin-medecine-operation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ho.com.tw/hotnews.asp?aid=30382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de/illustrations/erk%C3%A4ltet-krank-fieber-erk%C3%A4ltung-3893262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67985F6-90FE-463F-9D5B-F34E3EF83F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2CBBD358-451E-482B-B7D1-B18CFCB6FA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 descr="oturma, yüzey, tablo, yerleştirme içeren bir resim&#10;&#10;Açıklama otomatik olarak oluşturuldu">
            <a:extLst>
              <a:ext uri="{FF2B5EF4-FFF2-40B4-BE49-F238E27FC236}">
                <a16:creationId xmlns:a16="http://schemas.microsoft.com/office/drawing/2014/main" id="{ABA69AE4-38BC-4BF4-9271-8701A17ED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529945" y="0"/>
            <a:ext cx="9132109" cy="6858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C0BB806E-5400-4CCC-8BA4-4FCC59CE7AE0}"/>
              </a:ext>
            </a:extLst>
          </p:cNvPr>
          <p:cNvSpPr txBox="1"/>
          <p:nvPr/>
        </p:nvSpPr>
        <p:spPr>
          <a:xfrm>
            <a:off x="1529945" y="6858000"/>
            <a:ext cx="91321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00">
                <a:hlinkClick r:id="rId3" tooltip="http://www.flickr.com/photos/eagleglide/3077556441/"/>
              </a:rPr>
              <a:t>Bu Fotoğraf</a:t>
            </a:r>
            <a:r>
              <a:rPr lang="tr-TR" sz="900"/>
              <a:t>, Bilinmeyen Yazar, </a:t>
            </a:r>
            <a:r>
              <a:rPr lang="tr-TR" sz="900">
                <a:hlinkClick r:id="rId4" tooltip="https://creativecommons.org/licenses/by-nc-nd/3.0/"/>
              </a:rPr>
              <a:t>CC BY-NC-ND</a:t>
            </a:r>
            <a:r>
              <a:rPr lang="tr-TR" sz="900"/>
              <a:t> altında lisanslanmıştır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6D889395-7111-480D-A1DA-CEEDCEFC29BE}"/>
              </a:ext>
            </a:extLst>
          </p:cNvPr>
          <p:cNvSpPr txBox="1"/>
          <p:nvPr/>
        </p:nvSpPr>
        <p:spPr>
          <a:xfrm>
            <a:off x="5175654" y="5735637"/>
            <a:ext cx="548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7030A0"/>
                </a:solidFill>
              </a:rPr>
              <a:t>PILL</a:t>
            </a:r>
          </a:p>
        </p:txBody>
      </p:sp>
    </p:spTree>
    <p:extLst>
      <p:ext uri="{BB962C8B-B14F-4D97-AF65-F5344CB8AC3E}">
        <p14:creationId xmlns:p14="http://schemas.microsoft.com/office/powerpoint/2010/main" val="85175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kişi, kadın, cep telefonu, telefon içeren bir resim&#10;&#10;Açıklama otomatik olarak oluşturuldu">
            <a:extLst>
              <a:ext uri="{FF2B5EF4-FFF2-40B4-BE49-F238E27FC236}">
                <a16:creationId xmlns:a16="http://schemas.microsoft.com/office/drawing/2014/main" id="{31443C86-42DA-4EC8-B93C-1F536E58EF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22632" y="0"/>
            <a:ext cx="9209159" cy="5571067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2FBBE1AB-4133-4436-BFEC-53F6D47356E3}"/>
              </a:ext>
            </a:extLst>
          </p:cNvPr>
          <p:cNvSpPr txBox="1"/>
          <p:nvPr/>
        </p:nvSpPr>
        <p:spPr>
          <a:xfrm>
            <a:off x="8916017" y="5371012"/>
            <a:ext cx="2132452" cy="307777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tr-TR" sz="700">
                <a:solidFill>
                  <a:srgbClr val="FFFFFF"/>
                </a:solidFill>
                <a:hlinkClick r:id="rId3" tooltip="http://civatte32arnoldo.wikidot.com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 Fotoğraf</a:t>
            </a:r>
            <a:r>
              <a:rPr lang="tr-TR" sz="700">
                <a:solidFill>
                  <a:srgbClr val="FFFFFF"/>
                </a:solidFill>
              </a:rPr>
              <a:t>, Bilinmeyen Yazar, </a:t>
            </a:r>
            <a:r>
              <a:rPr lang="tr-TR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r>
              <a:rPr lang="tr-TR" sz="700">
                <a:solidFill>
                  <a:srgbClr val="FFFFFF"/>
                </a:solidFill>
              </a:rPr>
              <a:t> altında lisanslanmıştır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0115C466-8279-4E44-81D8-9902E3640145}"/>
              </a:ext>
            </a:extLst>
          </p:cNvPr>
          <p:cNvSpPr txBox="1"/>
          <p:nvPr/>
        </p:nvSpPr>
        <p:spPr>
          <a:xfrm>
            <a:off x="1768085" y="5678789"/>
            <a:ext cx="71182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>
                <a:solidFill>
                  <a:srgbClr val="7030A0"/>
                </a:solidFill>
              </a:rPr>
              <a:t>HEADACHE</a:t>
            </a:r>
          </a:p>
        </p:txBody>
      </p:sp>
    </p:spTree>
    <p:extLst>
      <p:ext uri="{BB962C8B-B14F-4D97-AF65-F5344CB8AC3E}">
        <p14:creationId xmlns:p14="http://schemas.microsoft.com/office/powerpoint/2010/main" val="332405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kişi, kıyafet, kadın, poz içeren bir resim&#10;&#10;Açıklama otomatik olarak oluşturuldu">
            <a:extLst>
              <a:ext uri="{FF2B5EF4-FFF2-40B4-BE49-F238E27FC236}">
                <a16:creationId xmlns:a16="http://schemas.microsoft.com/office/drawing/2014/main" id="{E014813B-53AA-40ED-88EC-EA530C860C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173382" y="434210"/>
            <a:ext cx="4604800" cy="460480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12350F3-DB83-413A-980B-1CEB92498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453265" y="1570814"/>
            <a:ext cx="0" cy="3710227"/>
          </a:xfrm>
          <a:prstGeom prst="line">
            <a:avLst/>
          </a:prstGeom>
          <a:ln w="19050">
            <a:solidFill>
              <a:srgbClr val="EA70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etin kutusu 5">
            <a:extLst>
              <a:ext uri="{FF2B5EF4-FFF2-40B4-BE49-F238E27FC236}">
                <a16:creationId xmlns:a16="http://schemas.microsoft.com/office/drawing/2014/main" id="{4DD9DA6B-D0E9-403F-952B-D024FCADA9BC}"/>
              </a:ext>
            </a:extLst>
          </p:cNvPr>
          <p:cNvSpPr txBox="1"/>
          <p:nvPr/>
        </p:nvSpPr>
        <p:spPr>
          <a:xfrm>
            <a:off x="5296413" y="4838955"/>
            <a:ext cx="2481769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tr-TR" sz="700">
                <a:solidFill>
                  <a:srgbClr val="FFFFFF"/>
                </a:solidFill>
                <a:hlinkClick r:id="rId3" tooltip="http://viverealmeglio.it/steatorrea-sintomi-cause-e-cur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 Fotoğraf</a:t>
            </a:r>
            <a:r>
              <a:rPr lang="tr-TR" sz="700">
                <a:solidFill>
                  <a:srgbClr val="FFFFFF"/>
                </a:solidFill>
              </a:rPr>
              <a:t>, Bilinmeyen Yazar, </a:t>
            </a:r>
            <a:r>
              <a:rPr lang="tr-TR" sz="700">
                <a:solidFill>
                  <a:srgbClr val="FFFFFF"/>
                </a:solidFill>
                <a:hlinkClick r:id="rId4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r>
              <a:rPr lang="tr-TR" sz="700">
                <a:solidFill>
                  <a:srgbClr val="FFFFFF"/>
                </a:solidFill>
              </a:rPr>
              <a:t> altında lisanslanmıştır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421DC875-385B-4C9B-B06B-84D0D99FD785}"/>
              </a:ext>
            </a:extLst>
          </p:cNvPr>
          <p:cNvSpPr txBox="1"/>
          <p:nvPr/>
        </p:nvSpPr>
        <p:spPr>
          <a:xfrm>
            <a:off x="2644726" y="5430129"/>
            <a:ext cx="6414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>
                <a:solidFill>
                  <a:srgbClr val="7030A0"/>
                </a:solidFill>
              </a:rPr>
              <a:t>STOMACH-ACHE</a:t>
            </a:r>
          </a:p>
        </p:txBody>
      </p:sp>
    </p:spTree>
    <p:extLst>
      <p:ext uri="{BB962C8B-B14F-4D97-AF65-F5344CB8AC3E}">
        <p14:creationId xmlns:p14="http://schemas.microsoft.com/office/powerpoint/2010/main" val="9922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kişi, yiyecek, fotoğraf, tablo içeren bir resim&#10;&#10;Açıklama otomatik olarak oluşturuldu">
            <a:extLst>
              <a:ext uri="{FF2B5EF4-FFF2-40B4-BE49-F238E27FC236}">
                <a16:creationId xmlns:a16="http://schemas.microsoft.com/office/drawing/2014/main" id="{AA403C63-1891-4FE3-8B8A-5A6C01369B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207795" y="151097"/>
            <a:ext cx="9523191" cy="5571067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F7A97E22-298C-4472-9F6F-5D3553D0795B}"/>
              </a:ext>
            </a:extLst>
          </p:cNvPr>
          <p:cNvSpPr txBox="1"/>
          <p:nvPr/>
        </p:nvSpPr>
        <p:spPr>
          <a:xfrm>
            <a:off x="8128992" y="5522109"/>
            <a:ext cx="260199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tr-TR" sz="700">
                <a:solidFill>
                  <a:srgbClr val="FFFFFF"/>
                </a:solidFill>
                <a:hlinkClick r:id="rId3" tooltip="https://humannhealth.com/home-remedies-for-sore-throat/11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 Fotoğraf</a:t>
            </a:r>
            <a:r>
              <a:rPr lang="tr-TR" sz="700">
                <a:solidFill>
                  <a:srgbClr val="FFFFFF"/>
                </a:solidFill>
              </a:rPr>
              <a:t>, Bilinmeyen Yazar, </a:t>
            </a:r>
            <a:r>
              <a:rPr lang="tr-TR" sz="700">
                <a:solidFill>
                  <a:srgbClr val="FFFFFF"/>
                </a:solidFill>
                <a:hlinkClick r:id="rId4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r>
              <a:rPr lang="tr-TR" sz="700">
                <a:solidFill>
                  <a:srgbClr val="FFFFFF"/>
                </a:solidFill>
              </a:rPr>
              <a:t> altında lisanslanmıştır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EB4B6D5-125C-4C0A-954D-222CC1AE7EFE}"/>
              </a:ext>
            </a:extLst>
          </p:cNvPr>
          <p:cNvSpPr txBox="1"/>
          <p:nvPr/>
        </p:nvSpPr>
        <p:spPr>
          <a:xfrm>
            <a:off x="2653590" y="5750004"/>
            <a:ext cx="73292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>
                <a:solidFill>
                  <a:srgbClr val="7030A0"/>
                </a:solidFill>
              </a:rPr>
              <a:t>SORE THROAT</a:t>
            </a:r>
          </a:p>
        </p:txBody>
      </p:sp>
    </p:spTree>
    <p:extLst>
      <p:ext uri="{BB962C8B-B14F-4D97-AF65-F5344CB8AC3E}">
        <p14:creationId xmlns:p14="http://schemas.microsoft.com/office/powerpoint/2010/main" val="246864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çayır, açık hava, kişi, alan içeren bir resim&#10;&#10;Açıklama otomatik olarak oluşturuldu">
            <a:extLst>
              <a:ext uri="{FF2B5EF4-FFF2-40B4-BE49-F238E27FC236}">
                <a16:creationId xmlns:a16="http://schemas.microsoft.com/office/drawing/2014/main" id="{C15BBCA9-D250-4140-BB32-FC379B5B1B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30925" y="155402"/>
            <a:ext cx="10905066" cy="553432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BC4BBE9F-2729-41D8-B257-BCD6396DFB98}"/>
              </a:ext>
            </a:extLst>
          </p:cNvPr>
          <p:cNvSpPr txBox="1"/>
          <p:nvPr/>
        </p:nvSpPr>
        <p:spPr>
          <a:xfrm>
            <a:off x="8833997" y="5489667"/>
            <a:ext cx="260199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tr-TR" sz="700">
                <a:solidFill>
                  <a:srgbClr val="FFFFFF"/>
                </a:solidFill>
                <a:hlinkClick r:id="rId3" tooltip="http://www.physioprescription.com/2014/04/06/hamstring-injury-explained-heal-fast-strong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 Fotoğraf</a:t>
            </a:r>
            <a:r>
              <a:rPr lang="tr-TR" sz="700">
                <a:solidFill>
                  <a:srgbClr val="FFFFFF"/>
                </a:solidFill>
              </a:rPr>
              <a:t>, Bilinmeyen Yazar, </a:t>
            </a:r>
            <a:r>
              <a:rPr lang="tr-TR" sz="700">
                <a:solidFill>
                  <a:srgbClr val="FFFFFF"/>
                </a:solidFill>
                <a:hlinkClick r:id="rId4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r>
              <a:rPr lang="tr-TR" sz="700">
                <a:solidFill>
                  <a:srgbClr val="FFFFFF"/>
                </a:solidFill>
              </a:rPr>
              <a:t> altında lisanslanmıştır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04321F6F-5A8A-4164-9B0E-87B4AA00D4F3}"/>
              </a:ext>
            </a:extLst>
          </p:cNvPr>
          <p:cNvSpPr txBox="1"/>
          <p:nvPr/>
        </p:nvSpPr>
        <p:spPr>
          <a:xfrm>
            <a:off x="4102564" y="5689722"/>
            <a:ext cx="69775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>
                <a:solidFill>
                  <a:srgbClr val="7030A0"/>
                </a:solidFill>
              </a:rPr>
              <a:t>INJURY</a:t>
            </a:r>
          </a:p>
        </p:txBody>
      </p:sp>
    </p:spTree>
    <p:extLst>
      <p:ext uri="{BB962C8B-B14F-4D97-AF65-F5344CB8AC3E}">
        <p14:creationId xmlns:p14="http://schemas.microsoft.com/office/powerpoint/2010/main" val="397087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çizim içeren bir resim&#10;&#10;Açıklama otomatik olarak oluşturuldu">
            <a:extLst>
              <a:ext uri="{FF2B5EF4-FFF2-40B4-BE49-F238E27FC236}">
                <a16:creationId xmlns:a16="http://schemas.microsoft.com/office/drawing/2014/main" id="{50D3FF62-C52E-46C0-B6A3-1B93C69F0E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236656" y="643466"/>
            <a:ext cx="3718687" cy="5571067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912B25C1-041F-4928-8092-6521A884C339}"/>
              </a:ext>
            </a:extLst>
          </p:cNvPr>
          <p:cNvSpPr txBox="1"/>
          <p:nvPr/>
        </p:nvSpPr>
        <p:spPr>
          <a:xfrm>
            <a:off x="5486397" y="6014478"/>
            <a:ext cx="2468946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tr-TR" sz="700">
                <a:solidFill>
                  <a:srgbClr val="FFFFFF"/>
                </a:solidFill>
                <a:hlinkClick r:id="rId3" tooltip="https://commons.wikimedia.org/wiki/File:Aches_and_pains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 Fotoğraf</a:t>
            </a:r>
            <a:r>
              <a:rPr lang="tr-TR" sz="700">
                <a:solidFill>
                  <a:srgbClr val="FFFFFF"/>
                </a:solidFill>
              </a:rPr>
              <a:t>, Bilinmeyen Yazar, </a:t>
            </a:r>
            <a:r>
              <a:rPr lang="tr-TR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r>
              <a:rPr lang="tr-TR" sz="700">
                <a:solidFill>
                  <a:srgbClr val="FFFFFF"/>
                </a:solidFill>
              </a:rPr>
              <a:t> altında lisanslanmıştır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0AE28978-6189-4C1C-AD90-4690AE00802B}"/>
              </a:ext>
            </a:extLst>
          </p:cNvPr>
          <p:cNvSpPr txBox="1"/>
          <p:nvPr/>
        </p:nvSpPr>
        <p:spPr>
          <a:xfrm>
            <a:off x="8679766" y="2744986"/>
            <a:ext cx="24618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7030A0"/>
                </a:solidFill>
              </a:rPr>
              <a:t>BACKACHE</a:t>
            </a:r>
          </a:p>
        </p:txBody>
      </p:sp>
    </p:spTree>
    <p:extLst>
      <p:ext uri="{BB962C8B-B14F-4D97-AF65-F5344CB8AC3E}">
        <p14:creationId xmlns:p14="http://schemas.microsoft.com/office/powerpoint/2010/main" val="331887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yiyecek içeren bir resim&#10;&#10;Açıklama otomatik olarak oluşturuldu">
            <a:extLst>
              <a:ext uri="{FF2B5EF4-FFF2-40B4-BE49-F238E27FC236}">
                <a16:creationId xmlns:a16="http://schemas.microsoft.com/office/drawing/2014/main" id="{59AA0B7B-6042-43C4-BE95-3E7DC6C3B8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44083" y="165165"/>
            <a:ext cx="7074370" cy="5571067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E5367D90-81C0-49C4-AAA0-C782681FBACE}"/>
              </a:ext>
            </a:extLst>
          </p:cNvPr>
          <p:cNvSpPr txBox="1"/>
          <p:nvPr/>
        </p:nvSpPr>
        <p:spPr>
          <a:xfrm>
            <a:off x="5469733" y="5536177"/>
            <a:ext cx="234872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tr-TR" sz="700">
                <a:solidFill>
                  <a:srgbClr val="FFFFFF"/>
                </a:solidFill>
                <a:hlinkClick r:id="rId3" tooltip="https://www.deviantart.com/matze2001/art/the-other-easterbulb-MB3D-with-Parameter-59903479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 Fotoğraf</a:t>
            </a:r>
            <a:r>
              <a:rPr lang="tr-TR" sz="700">
                <a:solidFill>
                  <a:srgbClr val="FFFFFF"/>
                </a:solidFill>
              </a:rPr>
              <a:t>, Bilinmeyen Yazar, </a:t>
            </a:r>
            <a:r>
              <a:rPr lang="tr-TR" sz="70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r>
              <a:rPr lang="tr-TR" sz="700">
                <a:solidFill>
                  <a:srgbClr val="FFFFFF"/>
                </a:solidFill>
              </a:rPr>
              <a:t> altında lisanslanmıştır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DE530368-4A17-433A-B647-06526421C5A7}"/>
              </a:ext>
            </a:extLst>
          </p:cNvPr>
          <p:cNvSpPr txBox="1"/>
          <p:nvPr/>
        </p:nvSpPr>
        <p:spPr>
          <a:xfrm>
            <a:off x="8750105" y="1181686"/>
            <a:ext cx="25743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7030A0"/>
                </a:solidFill>
              </a:rPr>
              <a:t>BLEEDING</a:t>
            </a:r>
          </a:p>
        </p:txBody>
      </p:sp>
    </p:spTree>
    <p:extLst>
      <p:ext uri="{BB962C8B-B14F-4D97-AF65-F5344CB8AC3E}">
        <p14:creationId xmlns:p14="http://schemas.microsoft.com/office/powerpoint/2010/main" val="112119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 descr="kişi, iç mekan, yatak, oturma içeren bir resim&#10;&#10;Açıklama otomatik olarak oluşturuldu">
            <a:extLst>
              <a:ext uri="{FF2B5EF4-FFF2-40B4-BE49-F238E27FC236}">
                <a16:creationId xmlns:a16="http://schemas.microsoft.com/office/drawing/2014/main" id="{49C044FE-F2B3-4997-8562-A0088E4C3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891420" y="643466"/>
            <a:ext cx="8409159" cy="5571067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0CD0F429-D2ED-4A7B-8E9E-02D19F54FD81}"/>
              </a:ext>
            </a:extLst>
          </p:cNvPr>
          <p:cNvSpPr txBox="1"/>
          <p:nvPr/>
        </p:nvSpPr>
        <p:spPr>
          <a:xfrm>
            <a:off x="7951859" y="6014478"/>
            <a:ext cx="234872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tr-TR" sz="700">
                <a:solidFill>
                  <a:srgbClr val="FFFFFF"/>
                </a:solidFill>
                <a:hlinkClick r:id="rId3" tooltip="https://ecampusontario.pressbooks.pub/clinicalskills/chapter/10-2-nasogastric-tube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 Fotoğraf</a:t>
            </a:r>
            <a:r>
              <a:rPr lang="tr-TR" sz="700">
                <a:solidFill>
                  <a:srgbClr val="FFFFFF"/>
                </a:solidFill>
              </a:rPr>
              <a:t>, Bilinmeyen Yazar, </a:t>
            </a:r>
            <a:r>
              <a:rPr lang="tr-TR" sz="70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r>
              <a:rPr lang="tr-TR" sz="700">
                <a:solidFill>
                  <a:srgbClr val="FFFFFF"/>
                </a:solidFill>
              </a:rPr>
              <a:t> altında lisanslanmıştır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EB43B799-F1E7-4634-9599-3C0CE8D4273C}"/>
              </a:ext>
            </a:extLst>
          </p:cNvPr>
          <p:cNvSpPr txBox="1"/>
          <p:nvPr/>
        </p:nvSpPr>
        <p:spPr>
          <a:xfrm>
            <a:off x="3010486" y="5317588"/>
            <a:ext cx="4941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7030A0"/>
                </a:solidFill>
              </a:rPr>
              <a:t>PATIENT</a:t>
            </a:r>
          </a:p>
        </p:txBody>
      </p:sp>
    </p:spTree>
    <p:extLst>
      <p:ext uri="{BB962C8B-B14F-4D97-AF65-F5344CB8AC3E}">
        <p14:creationId xmlns:p14="http://schemas.microsoft.com/office/powerpoint/2010/main" val="377073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kişi, iç mekan, adam, dik içeren bir resim&#10;&#10;Açıklama otomatik olarak oluşturuldu">
            <a:extLst>
              <a:ext uri="{FF2B5EF4-FFF2-40B4-BE49-F238E27FC236}">
                <a16:creationId xmlns:a16="http://schemas.microsoft.com/office/drawing/2014/main" id="{1007AA54-43A3-4D38-878A-5CCE7DD9C3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231298" y="1123527"/>
            <a:ext cx="6898576" cy="46048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2350F3-DB83-413A-980B-1CEB92498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453265" y="1570814"/>
            <a:ext cx="0" cy="3710227"/>
          </a:xfrm>
          <a:prstGeom prst="line">
            <a:avLst/>
          </a:prstGeom>
          <a:ln w="19050">
            <a:solidFill>
              <a:srgbClr val="5B8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etin kutusu 5">
            <a:extLst>
              <a:ext uri="{FF2B5EF4-FFF2-40B4-BE49-F238E27FC236}">
                <a16:creationId xmlns:a16="http://schemas.microsoft.com/office/drawing/2014/main" id="{BFD3D33B-231E-453D-84BA-9509C0ACB2C6}"/>
              </a:ext>
            </a:extLst>
          </p:cNvPr>
          <p:cNvSpPr txBox="1"/>
          <p:nvPr/>
        </p:nvSpPr>
        <p:spPr>
          <a:xfrm>
            <a:off x="8978079" y="2502597"/>
            <a:ext cx="2869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7030A0"/>
                </a:solidFill>
              </a:rPr>
              <a:t>BROKEN</a:t>
            </a:r>
          </a:p>
        </p:txBody>
      </p:sp>
    </p:spTree>
    <p:extLst>
      <p:ext uri="{BB962C8B-B14F-4D97-AF65-F5344CB8AC3E}">
        <p14:creationId xmlns:p14="http://schemas.microsoft.com/office/powerpoint/2010/main" val="265044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yatak, oda, yerleştirme, adam içeren bir resim&#10;&#10;Açıklama otomatik olarak oluşturuldu">
            <a:extLst>
              <a:ext uri="{FF2B5EF4-FFF2-40B4-BE49-F238E27FC236}">
                <a16:creationId xmlns:a16="http://schemas.microsoft.com/office/drawing/2014/main" id="{053C084D-A735-4212-9122-E46CE3A233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875495" y="235503"/>
            <a:ext cx="8441010" cy="5571067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5F0235B4-143D-4F39-A7F9-B912E8A8753A}"/>
              </a:ext>
            </a:extLst>
          </p:cNvPr>
          <p:cNvSpPr txBox="1"/>
          <p:nvPr/>
        </p:nvSpPr>
        <p:spPr>
          <a:xfrm>
            <a:off x="3564013" y="5806570"/>
            <a:ext cx="67524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>
                <a:solidFill>
                  <a:srgbClr val="7030A0"/>
                </a:solidFill>
              </a:rPr>
              <a:t>OPERATION</a:t>
            </a:r>
          </a:p>
        </p:txBody>
      </p:sp>
    </p:spTree>
    <p:extLst>
      <p:ext uri="{BB962C8B-B14F-4D97-AF65-F5344CB8AC3E}">
        <p14:creationId xmlns:p14="http://schemas.microsoft.com/office/powerpoint/2010/main" val="182929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kişi, iç mekan, genç, beslenme içeren bir resim&#10;&#10;Açıklama otomatik olarak oluşturuldu">
            <a:extLst>
              <a:ext uri="{FF2B5EF4-FFF2-40B4-BE49-F238E27FC236}">
                <a16:creationId xmlns:a16="http://schemas.microsoft.com/office/drawing/2014/main" id="{27E831C9-3ABC-436B-AB29-10A76FDF0C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382914" y="1123527"/>
            <a:ext cx="6746959" cy="460480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12350F3-DB83-413A-980B-1CEB92498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453265" y="1570814"/>
            <a:ext cx="0" cy="3710227"/>
          </a:xfrm>
          <a:prstGeom prst="line">
            <a:avLst/>
          </a:prstGeom>
          <a:ln w="19050">
            <a:solidFill>
              <a:srgbClr val="C595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etin kutusu 5">
            <a:extLst>
              <a:ext uri="{FF2B5EF4-FFF2-40B4-BE49-F238E27FC236}">
                <a16:creationId xmlns:a16="http://schemas.microsoft.com/office/drawing/2014/main" id="{79853CDB-926E-4BA5-9DF8-D876F5098278}"/>
              </a:ext>
            </a:extLst>
          </p:cNvPr>
          <p:cNvSpPr txBox="1"/>
          <p:nvPr/>
        </p:nvSpPr>
        <p:spPr>
          <a:xfrm>
            <a:off x="5508643" y="5528272"/>
            <a:ext cx="262123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tr-TR" sz="700">
                <a:solidFill>
                  <a:srgbClr val="FFFFFF"/>
                </a:solidFill>
                <a:hlinkClick r:id="rId3" tooltip="http://www.uho.com.tw/hotnews.asp?aid=3038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 Fotoğraf</a:t>
            </a:r>
            <a:r>
              <a:rPr lang="tr-TR" sz="700">
                <a:solidFill>
                  <a:srgbClr val="FFFFFF"/>
                </a:solidFill>
              </a:rPr>
              <a:t>, Bilinmeyen Yazar, </a:t>
            </a:r>
            <a:r>
              <a:rPr lang="tr-TR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r>
              <a:rPr lang="tr-TR" sz="700">
                <a:solidFill>
                  <a:srgbClr val="FFFFFF"/>
                </a:solidFill>
              </a:rPr>
              <a:t> altında lisanslanmıştır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27CF7C5A-DDCE-42FA-8C7F-16D8D8B00175}"/>
              </a:ext>
            </a:extLst>
          </p:cNvPr>
          <p:cNvSpPr txBox="1"/>
          <p:nvPr/>
        </p:nvSpPr>
        <p:spPr>
          <a:xfrm>
            <a:off x="8679766" y="2152357"/>
            <a:ext cx="2841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7030A0"/>
                </a:solidFill>
              </a:rPr>
              <a:t>COLD</a:t>
            </a:r>
          </a:p>
        </p:txBody>
      </p:sp>
    </p:spTree>
    <p:extLst>
      <p:ext uri="{BB962C8B-B14F-4D97-AF65-F5344CB8AC3E}">
        <p14:creationId xmlns:p14="http://schemas.microsoft.com/office/powerpoint/2010/main" val="277401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uçurtma, renkli içeren bir resim&#10;&#10;Açıklama otomatik olarak oluşturuldu">
            <a:extLst>
              <a:ext uri="{FF2B5EF4-FFF2-40B4-BE49-F238E27FC236}">
                <a16:creationId xmlns:a16="http://schemas.microsoft.com/office/drawing/2014/main" id="{49AAF64E-02E1-4C0B-A29A-23539C65EE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756" y="1123527"/>
            <a:ext cx="6116118" cy="46048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2350F3-DB83-413A-980B-1CEB92498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453265" y="1570814"/>
            <a:ext cx="0" cy="3710227"/>
          </a:xfrm>
          <a:prstGeom prst="line">
            <a:avLst/>
          </a:prstGeom>
          <a:ln w="19050">
            <a:solidFill>
              <a:srgbClr val="7A38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etin kutusu 5">
            <a:extLst>
              <a:ext uri="{FF2B5EF4-FFF2-40B4-BE49-F238E27FC236}">
                <a16:creationId xmlns:a16="http://schemas.microsoft.com/office/drawing/2014/main" id="{ACC1305B-C4D2-4C1D-B6EF-DB1F6A86437F}"/>
              </a:ext>
            </a:extLst>
          </p:cNvPr>
          <p:cNvSpPr txBox="1"/>
          <p:nvPr/>
        </p:nvSpPr>
        <p:spPr>
          <a:xfrm>
            <a:off x="8918917" y="1814732"/>
            <a:ext cx="3024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>
                <a:solidFill>
                  <a:srgbClr val="7030A0"/>
                </a:solidFill>
              </a:rPr>
              <a:t>PAIN</a:t>
            </a:r>
          </a:p>
        </p:txBody>
      </p:sp>
    </p:spTree>
    <p:extLst>
      <p:ext uri="{BB962C8B-B14F-4D97-AF65-F5344CB8AC3E}">
        <p14:creationId xmlns:p14="http://schemas.microsoft.com/office/powerpoint/2010/main" val="419017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94914326-8634-4366-A2EA-52BBA4524A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456707" y="643466"/>
            <a:ext cx="5278585" cy="5571067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7CACCE41-B196-41B0-8B01-5B327B4DA9E1}"/>
              </a:ext>
            </a:extLst>
          </p:cNvPr>
          <p:cNvSpPr txBox="1"/>
          <p:nvPr/>
        </p:nvSpPr>
        <p:spPr>
          <a:xfrm>
            <a:off x="375589" y="1859339"/>
            <a:ext cx="32777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b="1" dirty="0">
                <a:solidFill>
                  <a:srgbClr val="7030A0"/>
                </a:solidFill>
              </a:rPr>
              <a:t>ILL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80749F4D-AE9A-45E5-ADCC-8676584DC2A3}"/>
              </a:ext>
            </a:extLst>
          </p:cNvPr>
          <p:cNvSpPr txBox="1"/>
          <p:nvPr/>
        </p:nvSpPr>
        <p:spPr>
          <a:xfrm>
            <a:off x="263047" y="4133589"/>
            <a:ext cx="25928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b="1" dirty="0">
                <a:solidFill>
                  <a:srgbClr val="7030A0"/>
                </a:solidFill>
              </a:rPr>
              <a:t>SICK</a:t>
            </a:r>
          </a:p>
        </p:txBody>
      </p:sp>
    </p:spTree>
    <p:extLst>
      <p:ext uri="{BB962C8B-B14F-4D97-AF65-F5344CB8AC3E}">
        <p14:creationId xmlns:p14="http://schemas.microsoft.com/office/powerpoint/2010/main" val="302579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</TotalTime>
  <Words>105</Words>
  <PresentationFormat>Geniş ekran</PresentationFormat>
  <Paragraphs>23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2019-11-29T08:40:57Z</dcterms:created>
  <dcterms:modified xsi:type="dcterms:W3CDTF">2021-01-06T11:25:49Z</dcterms:modified>
  <cp:category>https://www.sorubak.com</cp:category>
</cp:coreProperties>
</file>