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9E3DF48-521A-4B43-9A15-99E8D304D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17A2F42A-CF51-462B-A61E-F91EC7881B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357FED8-EDE4-484C-9B5D-1D3D1A42A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437EF2C1-22A8-4A6B-BC6B-F81AAB2F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4C8EE758-87A2-47E0-8ECC-63EA61E35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23454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96ED3A7-2652-49AF-8F20-6331B5774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06F76C52-A9EF-4144-A11D-701D4886C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48F4EB5-86FC-41FA-BA82-5597C6B01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026A038-C0C7-4A7C-A0E2-D6D05F1E4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7AFCC13-7665-4FD8-ACB7-6B5B42F1A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97396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94E4C390-6EEA-41A4-BEB8-F8A44C7552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BEC2D3B4-A2BB-4A4E-A73C-955532A22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F06C1A4-F2C9-4167-AF65-360F92C63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D5A4D90-6255-4C88-A328-6912435D5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67BB187-C02E-4C2B-8030-EB4B363DE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7388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8A32B8E-828B-4CDA-8A15-3EE5957CD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A38E26C-B1E5-45B1-8484-7805716D6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1E47006-03FF-45E4-ACB5-E96CFF33C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408BA528-0F96-4BD4-915C-067C564F6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449BB7D-7F8B-402C-932F-42FD50B38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64968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C322065-0BAF-46D2-AD02-0742BBE9F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45DFF45E-5E79-4303-969F-76E685DBE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64307102-6876-4D3B-9442-1CAA194FE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2A714C51-E2DC-409C-9F3D-9E7D13BB7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A046EBD-0083-48A3-A99B-A5A916D8E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35854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D8DD10F-D217-4B53-BBAF-8ACB3CEC5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631FDA3-F41E-4C9D-9382-3647895629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20307B64-B3E3-4907-9A68-B16DFABFF7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3329CCDA-91F6-4EA6-8C8B-1D2C0737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884B8D7D-0181-4EE8-A7C8-619E03779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D88E0A9D-0528-4355-A356-0D8ED88E8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41124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BDBE59C-277B-437B-A225-73655BDCF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13AC3260-C789-4EBA-B952-EF3470CC7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8EE84738-B7C4-433E-950B-FACE533981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9B29C7C9-9ABA-499A-A17F-490AC217F5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69C64F7A-BFC5-4B32-8742-83929976BB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D0E2C5C6-AAC2-4C9F-904E-0622F3687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8354837E-0167-48C3-B447-36B4D33DC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FDAB659A-0F43-4D6F-8592-2F2BAC48A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00417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588DD58-2BEC-4A44-869F-6CD9F59B3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C24D49CE-B831-4273-9E84-B2048720F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00911062-B206-441B-83A6-E63DCA01C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FF12F35E-0071-4EEA-B62B-C4C026A78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83791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7E41CC04-459B-4498-B5DB-3D3C46EC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79690DEA-8777-4BBC-858D-A1A670B7F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B00436B4-6D1A-4F25-AA26-5280C46F4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39042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6C9D0A5-A713-4A10-A69E-8D8651D86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2D9CEFB-6404-4C3E-9C47-BBC3F5572A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F447205C-68C9-4509-B0BE-02BB1AEFD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14F49601-9A45-4B2C-975C-4EAE49670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B9269FDA-0D22-4870-96FD-465D2A3EC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9CE7727B-93DF-4F6F-86A8-BF7B433AC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87486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7DAD1A6-25A8-4CE1-BD93-D7E393F65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AB336CAE-9A82-4B19-9D63-74DD33FF05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E39882E4-694C-4B16-A5BD-8C54B85B0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5C6D92EB-7C23-4BC3-B965-470EAFCB2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40CEB6FE-C76E-47FB-AE77-2F65315E5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A27A2200-87F7-41F6-A762-ACC1C8A4F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69172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B3810167-DEEF-4B59-B12E-9CD79D5EE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A0AD368C-E98E-4166-A80C-D7243E39C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21C58D22-1934-4166-A940-DCFBD8E446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39B27-00D3-4E98-A9D1-CF212A6AFD41}" type="datetimeFigureOut">
              <a:rPr lang="tr-TR" smtClean="0"/>
              <a:pPr/>
              <a:t>07/10/2020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412E863-8FFB-440D-B6E3-72E86C305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4372687-71E5-435E-A7E7-1B9DCD68F9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31CB4-2AA0-45BE-ABA9-E3155402C6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86019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7F2FE06-7E0A-44BB-81EA-4BB48857C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702272B-C34D-468F-A0EA-F95B54A5E4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6D085A87-6B88-4185-A44F-0C88D4E46D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27935632"/>
              </p:ext>
            </p:extLst>
          </p:nvPr>
        </p:nvGraphicFramePr>
        <p:xfrm>
          <a:off x="-1" y="0"/>
          <a:ext cx="12315025" cy="6858000"/>
        </p:xfrm>
        <a:graphic>
          <a:graphicData uri="http://schemas.openxmlformats.org/presentationml/2006/ole">
            <p:oleObj spid="_x0000_s1031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913081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DCE2429-5C21-43E4-9766-C49DD9CAE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36C9021-0513-4D0C-9E64-1825346496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FEE9A982-8F55-4870-AEAA-E7B5866E8B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99862501"/>
              </p:ext>
            </p:extLst>
          </p:nvPr>
        </p:nvGraphicFramePr>
        <p:xfrm>
          <a:off x="0" y="-124446"/>
          <a:ext cx="12538494" cy="6982446"/>
        </p:xfrm>
        <a:graphic>
          <a:graphicData uri="http://schemas.openxmlformats.org/presentationml/2006/ole">
            <p:oleObj spid="_x0000_s10247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069285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C10D269-6101-46CF-BDC3-BBB37809E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6013CF4-8CEF-467E-B99E-FBBB854084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B7B75484-BE94-448D-B846-6F496A3B1C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29258742"/>
              </p:ext>
            </p:extLst>
          </p:nvPr>
        </p:nvGraphicFramePr>
        <p:xfrm>
          <a:off x="-102290" y="-150950"/>
          <a:ext cx="12294290" cy="7121593"/>
        </p:xfrm>
        <a:graphic>
          <a:graphicData uri="http://schemas.openxmlformats.org/presentationml/2006/ole">
            <p:oleObj spid="_x0000_s11271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61953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83840D3-F764-4B9C-8E0F-91B7D5550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EE0D64C-3410-488C-9615-B8B49D7DED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90B33745-140C-4A13-A0AB-6E56C11678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14827473"/>
              </p:ext>
            </p:extLst>
          </p:nvPr>
        </p:nvGraphicFramePr>
        <p:xfrm>
          <a:off x="0" y="0"/>
          <a:ext cx="12192000" cy="6957391"/>
        </p:xfrm>
        <a:graphic>
          <a:graphicData uri="http://schemas.openxmlformats.org/presentationml/2006/ole">
            <p:oleObj spid="_x0000_s12295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554331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D1F7D9D-88B2-4250-B395-6C9DD9B0C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062CD02-A4B3-463F-8E04-C6118590B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DCC13655-606A-4EAA-ABC8-69D6556861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20640276"/>
              </p:ext>
            </p:extLst>
          </p:nvPr>
        </p:nvGraphicFramePr>
        <p:xfrm>
          <a:off x="0" y="-124446"/>
          <a:ext cx="12192000" cy="6982446"/>
        </p:xfrm>
        <a:graphic>
          <a:graphicData uri="http://schemas.openxmlformats.org/presentationml/2006/ole">
            <p:oleObj spid="_x0000_s13318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964962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BCCF5EE-38BD-47D9-94CA-0C60B6ACB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1DCAE60-1E48-471E-95F8-A9FD4BE53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53B79E32-8B1E-4B21-AE3D-A37B679156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89203124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presentationml/2006/ole">
            <p:oleObj spid="_x0000_s14342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867359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774AD79-EC30-4D0F-BAB4-D6FFB665A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10CDEEA-D6CB-4159-A813-A3077D706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9C64FF79-DC19-4360-93FE-BA360841E2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15946143"/>
              </p:ext>
            </p:extLst>
          </p:nvPr>
        </p:nvGraphicFramePr>
        <p:xfrm>
          <a:off x="904875" y="538163"/>
          <a:ext cx="10382250" cy="5781675"/>
        </p:xfrm>
        <a:graphic>
          <a:graphicData uri="http://schemas.openxmlformats.org/presentationml/2006/ole">
            <p:oleObj spid="_x0000_s15366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39042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1A800C7-106C-4387-BC31-2D9D4120F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EAFEA4A-DF67-4FA5-8DD2-BB11DE69A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1AB39BA9-BDD3-4339-9A06-BC8E96728C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73565384"/>
              </p:ext>
            </p:extLst>
          </p:nvPr>
        </p:nvGraphicFramePr>
        <p:xfrm>
          <a:off x="-1" y="0"/>
          <a:ext cx="12284765" cy="6858000"/>
        </p:xfrm>
        <a:graphic>
          <a:graphicData uri="http://schemas.openxmlformats.org/presentationml/2006/ole">
            <p:oleObj spid="_x0000_s16390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351480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D42EAA7-FADF-4307-BB2E-ABAECD85B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50AFA8D-3026-447C-B0BA-72A423D664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1DA4D570-D6F3-4864-BBFE-FCA05A89B3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7190381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presentationml/2006/ole">
            <p:oleObj spid="_x0000_s17414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890518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14CF2EA-2602-46F0-A9D0-F46BFCCBE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F59B162-721D-4C32-8545-F8E14A371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23DEBB82-5DD0-48C4-9640-7EB14DDB95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17963925"/>
              </p:ext>
            </p:extLst>
          </p:nvPr>
        </p:nvGraphicFramePr>
        <p:xfrm>
          <a:off x="-106017" y="0"/>
          <a:ext cx="12390781" cy="6858000"/>
        </p:xfrm>
        <a:graphic>
          <a:graphicData uri="http://schemas.openxmlformats.org/presentationml/2006/ole">
            <p:oleObj spid="_x0000_s18438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02178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E634BB8-7B0E-4C3C-A097-226F7BB5B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B38D97AD-BF8D-4381-B2D5-5701E060E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92E4FAF1-D905-4E3A-BC1E-B792AE42EB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007667956"/>
              </p:ext>
            </p:extLst>
          </p:nvPr>
        </p:nvGraphicFramePr>
        <p:xfrm>
          <a:off x="255519" y="259867"/>
          <a:ext cx="10382250" cy="5781675"/>
        </p:xfrm>
        <a:graphic>
          <a:graphicData uri="http://schemas.openxmlformats.org/presentationml/2006/ole">
            <p:oleObj spid="_x0000_s19462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51285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97FA303-0A8B-4909-A0C7-FD31B028D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701F8AD-AB49-41E1-856E-061A40161C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1CD5ABE7-F854-4B3A-BA7F-F97D9408E1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21613281"/>
              </p:ext>
            </p:extLst>
          </p:nvPr>
        </p:nvGraphicFramePr>
        <p:xfrm>
          <a:off x="0" y="0"/>
          <a:ext cx="12192000" cy="6892808"/>
        </p:xfrm>
        <a:graphic>
          <a:graphicData uri="http://schemas.openxmlformats.org/presentationml/2006/ole">
            <p:oleObj spid="_x0000_s2055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266895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8B3C1FA-7800-4FCD-A235-316DBBBC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F657312-A172-4DE9-B271-B291B68B9B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41D4591F-9D45-48B6-94EC-F0637DD9D0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230557389"/>
              </p:ext>
            </p:extLst>
          </p:nvPr>
        </p:nvGraphicFramePr>
        <p:xfrm>
          <a:off x="0" y="-124446"/>
          <a:ext cx="12192000" cy="6982446"/>
        </p:xfrm>
        <a:graphic>
          <a:graphicData uri="http://schemas.openxmlformats.org/presentationml/2006/ole">
            <p:oleObj spid="_x0000_s3079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05724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277CF71-FAB9-4CA6-B143-AA72F856B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A6C9CC5-D459-4236-95BB-A1F7F23DFE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CE03F0D9-835F-463D-975C-FEDF4D39DB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0441826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presentationml/2006/ole">
            <p:oleObj spid="_x0000_s4103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387088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A08246A-58D4-4FE5-A974-950B4494C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7B86FD8-3ADA-4392-A15E-EF612B408C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Nesne 4">
            <a:extLst>
              <a:ext uri="{FF2B5EF4-FFF2-40B4-BE49-F238E27FC236}">
                <a16:creationId xmlns="" xmlns:a16="http://schemas.microsoft.com/office/drawing/2014/main" id="{3547734F-02D6-450B-86DD-19AD7A39CD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02288786"/>
              </p:ext>
            </p:extLst>
          </p:nvPr>
        </p:nvGraphicFramePr>
        <p:xfrm>
          <a:off x="-128795" y="0"/>
          <a:ext cx="12519578" cy="6957391"/>
        </p:xfrm>
        <a:graphic>
          <a:graphicData uri="http://schemas.openxmlformats.org/presentationml/2006/ole">
            <p:oleObj spid="_x0000_s5127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723658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E458B16-8811-471C-9443-D4B155039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D46B688-46BF-4B19-9BC4-C2CB16FAD6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BA6F39D2-BED7-42BC-9CF4-7EBC5423C5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69751693"/>
              </p:ext>
            </p:extLst>
          </p:nvPr>
        </p:nvGraphicFramePr>
        <p:xfrm>
          <a:off x="0" y="0"/>
          <a:ext cx="12192000" cy="6970643"/>
        </p:xfrm>
        <a:graphic>
          <a:graphicData uri="http://schemas.openxmlformats.org/presentationml/2006/ole">
            <p:oleObj spid="_x0000_s6151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53144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5AD7959-380B-433C-86D1-C22487E14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2D275E0-DA46-46C8-812A-7ED6B49243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EC4744D7-ACDE-4932-88BD-3BE2B1EAAA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96861629"/>
              </p:ext>
            </p:extLst>
          </p:nvPr>
        </p:nvGraphicFramePr>
        <p:xfrm>
          <a:off x="0" y="0"/>
          <a:ext cx="12377530" cy="6858000"/>
        </p:xfrm>
        <a:graphic>
          <a:graphicData uri="http://schemas.openxmlformats.org/presentationml/2006/ole">
            <p:oleObj spid="_x0000_s7175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793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3E74889-FAD5-4C4A-A3FA-ACD439C53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6659AD8-AB30-4B72-9BDE-0111E1139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6" name="Nesne 5">
            <a:extLst>
              <a:ext uri="{FF2B5EF4-FFF2-40B4-BE49-F238E27FC236}">
                <a16:creationId xmlns="" xmlns:a16="http://schemas.microsoft.com/office/drawing/2014/main" id="{999A9D0B-8729-43C0-BC6E-EEDBB775C1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74358979"/>
              </p:ext>
            </p:extLst>
          </p:nvPr>
        </p:nvGraphicFramePr>
        <p:xfrm>
          <a:off x="0" y="0"/>
          <a:ext cx="12311270" cy="6970643"/>
        </p:xfrm>
        <a:graphic>
          <a:graphicData uri="http://schemas.openxmlformats.org/presentationml/2006/ole">
            <p:oleObj spid="_x0000_s8199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01552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BB4C363-7624-475D-B578-F0333C6BD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CA25356-7E35-47BE-BC06-E0C4C3478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Nesne 3">
            <a:extLst>
              <a:ext uri="{FF2B5EF4-FFF2-40B4-BE49-F238E27FC236}">
                <a16:creationId xmlns="" xmlns:a16="http://schemas.microsoft.com/office/drawing/2014/main" id="{46197D9D-561B-4EC3-A118-8079995B26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183224181"/>
              </p:ext>
            </p:extLst>
          </p:nvPr>
        </p:nvGraphicFramePr>
        <p:xfrm>
          <a:off x="-1" y="0"/>
          <a:ext cx="12315025" cy="6858000"/>
        </p:xfrm>
        <a:graphic>
          <a:graphicData uri="http://schemas.openxmlformats.org/presentationml/2006/ole">
            <p:oleObj spid="_x0000_s9223" name="Image" r:id="rId3" imgW="13726984" imgH="763174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92067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Neden Bilişim</Template>
  <TotalTime>5</TotalTime>
  <Words>0</Words>
  <PresentationFormat>Özel</PresentationFormat>
  <Paragraphs>0</Paragraphs>
  <Slides>19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1" baseType="lpstr">
      <vt:lpstr>Office Teması</vt:lpstr>
      <vt:lpstr>Image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2018-09-17T07:56:22Z</dcterms:created>
  <dcterms:modified xsi:type="dcterms:W3CDTF">2020-10-07T07:26:39Z</dcterms:modified>
  <cp:category>https://www.sorubak.com</cp:category>
</cp:coreProperties>
</file>