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7" r:id="rId5"/>
    <p:sldId id="265" r:id="rId6"/>
    <p:sldId id="266" r:id="rId7"/>
    <p:sldId id="267" r:id="rId8"/>
    <p:sldId id="269" r:id="rId9"/>
    <p:sldId id="268" r:id="rId10"/>
    <p:sldId id="270" r:id="rId11"/>
    <p:sldId id="271" r:id="rId12"/>
    <p:sldId id="272" r:id="rId13"/>
    <p:sldId id="305" r:id="rId14"/>
    <p:sldId id="306" r:id="rId15"/>
    <p:sldId id="278" r:id="rId16"/>
    <p:sldId id="273" r:id="rId17"/>
    <p:sldId id="302" r:id="rId18"/>
    <p:sldId id="303" r:id="rId19"/>
    <p:sldId id="304" r:id="rId20"/>
    <p:sldId id="277" r:id="rId21"/>
    <p:sldId id="293" r:id="rId22"/>
    <p:sldId id="280" r:id="rId23"/>
    <p:sldId id="301" r:id="rId24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5265" autoAdjust="0"/>
  </p:normalViewPr>
  <p:slideViewPr>
    <p:cSldViewPr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377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0B8786-E566-45AF-A78A-DE35312933C2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CDDCB42C-5AEA-4E1E-8D72-3778DD84EF2E}">
      <dgm:prSet phldrT="[Metin]"/>
      <dgm:spPr/>
      <dgm:t>
        <a:bodyPr/>
        <a:lstStyle/>
        <a:p>
          <a:r>
            <a:rPr lang="tr-TR" dirty="0">
              <a:solidFill>
                <a:srgbClr val="FF0000"/>
              </a:solidFill>
            </a:rPr>
            <a:t>EKLER</a:t>
          </a:r>
        </a:p>
      </dgm:t>
    </dgm:pt>
    <dgm:pt modelId="{EB456196-78BB-4F8F-909F-491FB9061CF9}" type="parTrans" cxnId="{96470976-8452-4992-91A3-C0C5520E6B1D}">
      <dgm:prSet/>
      <dgm:spPr/>
      <dgm:t>
        <a:bodyPr/>
        <a:lstStyle/>
        <a:p>
          <a:endParaRPr lang="tr-TR"/>
        </a:p>
      </dgm:t>
    </dgm:pt>
    <dgm:pt modelId="{2A63023A-2D03-48E1-B107-A460FDED61C2}" type="sibTrans" cxnId="{96470976-8452-4992-91A3-C0C5520E6B1D}">
      <dgm:prSet/>
      <dgm:spPr/>
      <dgm:t>
        <a:bodyPr/>
        <a:lstStyle/>
        <a:p>
          <a:endParaRPr lang="tr-TR"/>
        </a:p>
      </dgm:t>
    </dgm:pt>
    <dgm:pt modelId="{83610640-C7F4-420D-B3B2-172311BC695B}">
      <dgm:prSet phldrT="[Metin]"/>
      <dgm:spPr/>
      <dgm:t>
        <a:bodyPr/>
        <a:lstStyle/>
        <a:p>
          <a:r>
            <a:rPr lang="tr-TR" dirty="0">
              <a:solidFill>
                <a:srgbClr val="00B050"/>
              </a:solidFill>
            </a:rPr>
            <a:t>Yapım Ekleri</a:t>
          </a:r>
        </a:p>
      </dgm:t>
    </dgm:pt>
    <dgm:pt modelId="{9C794B38-9F65-4038-B388-7A11DE08B2A0}" type="parTrans" cxnId="{0DF71FC5-8AA0-42B3-8784-9BB27DE5A7E4}">
      <dgm:prSet/>
      <dgm:spPr/>
      <dgm:t>
        <a:bodyPr/>
        <a:lstStyle/>
        <a:p>
          <a:endParaRPr lang="tr-TR"/>
        </a:p>
      </dgm:t>
    </dgm:pt>
    <dgm:pt modelId="{94E67895-37DC-4024-BA6A-118CF3EBA95B}" type="sibTrans" cxnId="{0DF71FC5-8AA0-42B3-8784-9BB27DE5A7E4}">
      <dgm:prSet/>
      <dgm:spPr/>
      <dgm:t>
        <a:bodyPr/>
        <a:lstStyle/>
        <a:p>
          <a:endParaRPr lang="tr-TR"/>
        </a:p>
      </dgm:t>
    </dgm:pt>
    <dgm:pt modelId="{8070C65E-B40F-46D2-BAD0-F98D6B70B3AD}">
      <dgm:prSet phldrT="[Metin]"/>
      <dgm:spPr/>
      <dgm:t>
        <a:bodyPr/>
        <a:lstStyle/>
        <a:p>
          <a:r>
            <a:rPr lang="tr-TR" dirty="0">
              <a:solidFill>
                <a:srgbClr val="0070C0"/>
              </a:solidFill>
            </a:rPr>
            <a:t>Çekim Ekleri</a:t>
          </a:r>
        </a:p>
      </dgm:t>
    </dgm:pt>
    <dgm:pt modelId="{0A9EC0A6-573E-4A33-AE6A-31B133600E2A}" type="parTrans" cxnId="{57069DF3-9BD9-41FE-8C72-FF118AF27074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tr-TR"/>
        </a:p>
      </dgm:t>
    </dgm:pt>
    <dgm:pt modelId="{C75E2EE0-0A30-46C9-B881-711E3AFEC1E7}" type="sibTrans" cxnId="{57069DF3-9BD9-41FE-8C72-FF118AF27074}">
      <dgm:prSet/>
      <dgm:spPr/>
      <dgm:t>
        <a:bodyPr/>
        <a:lstStyle/>
        <a:p>
          <a:endParaRPr lang="tr-TR"/>
        </a:p>
      </dgm:t>
    </dgm:pt>
    <dgm:pt modelId="{3DC33ABD-FE73-423C-B65D-0CC70FEB1112}" type="pres">
      <dgm:prSet presAssocID="{780B8786-E566-45AF-A78A-DE35312933C2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3640FF90-92E7-420C-9B7C-30717A7737D7}" type="pres">
      <dgm:prSet presAssocID="{CDDCB42C-5AEA-4E1E-8D72-3778DD84EF2E}" presName="hierRoot1" presStyleCnt="0">
        <dgm:presLayoutVars>
          <dgm:hierBranch val="init"/>
        </dgm:presLayoutVars>
      </dgm:prSet>
      <dgm:spPr/>
    </dgm:pt>
    <dgm:pt modelId="{5F677D12-D115-478A-9CDB-577A495FDD0C}" type="pres">
      <dgm:prSet presAssocID="{CDDCB42C-5AEA-4E1E-8D72-3778DD84EF2E}" presName="rootComposite1" presStyleCnt="0"/>
      <dgm:spPr/>
    </dgm:pt>
    <dgm:pt modelId="{33639154-DA8E-45DE-B618-54AB2E069477}" type="pres">
      <dgm:prSet presAssocID="{CDDCB42C-5AEA-4E1E-8D72-3778DD84EF2E}" presName="rootText1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32DF71A-BD85-4A43-8009-BF448EE3DF23}" type="pres">
      <dgm:prSet presAssocID="{CDDCB42C-5AEA-4E1E-8D72-3778DD84EF2E}" presName="topArc1" presStyleLbl="parChTrans1D1" presStyleIdx="0" presStyleCnt="6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dgm:style>
      </dgm:prSet>
      <dgm:spPr>
        <a:noFill/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dgm:spPr>
    </dgm:pt>
    <dgm:pt modelId="{475544B5-0CFD-44C0-B7F9-F4BC3D275650}" type="pres">
      <dgm:prSet presAssocID="{CDDCB42C-5AEA-4E1E-8D72-3778DD84EF2E}" presName="bottomArc1" presStyleLbl="parChTrans1D1" presStyleIdx="1" presStyleCnt="6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dgm:style>
      </dgm:prSet>
      <dgm:spPr>
        <a:noFill/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dgm:spPr>
    </dgm:pt>
    <dgm:pt modelId="{7C81C115-3DCC-4577-9DA2-24918715CE78}" type="pres">
      <dgm:prSet presAssocID="{CDDCB42C-5AEA-4E1E-8D72-3778DD84EF2E}" presName="topConnNode1" presStyleLbl="node1" presStyleIdx="0" presStyleCnt="0"/>
      <dgm:spPr/>
      <dgm:t>
        <a:bodyPr/>
        <a:lstStyle/>
        <a:p>
          <a:endParaRPr lang="tr-TR"/>
        </a:p>
      </dgm:t>
    </dgm:pt>
    <dgm:pt modelId="{7177917E-739E-4302-9D55-41F22819FA6F}" type="pres">
      <dgm:prSet presAssocID="{CDDCB42C-5AEA-4E1E-8D72-3778DD84EF2E}" presName="hierChild2" presStyleCnt="0"/>
      <dgm:spPr/>
    </dgm:pt>
    <dgm:pt modelId="{0FBAA025-A959-45BE-8ADE-F4D86D5A683A}" type="pres">
      <dgm:prSet presAssocID="{9C794B38-9F65-4038-B388-7A11DE08B2A0}" presName="Name28" presStyleLbl="parChTrans1D2" presStyleIdx="0" presStyleCnt="2"/>
      <dgm:spPr/>
      <dgm:t>
        <a:bodyPr/>
        <a:lstStyle/>
        <a:p>
          <a:endParaRPr lang="tr-TR"/>
        </a:p>
      </dgm:t>
    </dgm:pt>
    <dgm:pt modelId="{230BFC14-B63E-4123-B3BE-E816ADB6FFF3}" type="pres">
      <dgm:prSet presAssocID="{83610640-C7F4-420D-B3B2-172311BC695B}" presName="hierRoot2" presStyleCnt="0">
        <dgm:presLayoutVars>
          <dgm:hierBranch val="init"/>
        </dgm:presLayoutVars>
      </dgm:prSet>
      <dgm:spPr/>
    </dgm:pt>
    <dgm:pt modelId="{8322852C-D941-4E2A-ADEA-3B2467902BEE}" type="pres">
      <dgm:prSet presAssocID="{83610640-C7F4-420D-B3B2-172311BC695B}" presName="rootComposite2" presStyleCnt="0"/>
      <dgm:spPr/>
    </dgm:pt>
    <dgm:pt modelId="{63500776-A254-4648-8ED1-B40517FF6E5A}" type="pres">
      <dgm:prSet presAssocID="{83610640-C7F4-420D-B3B2-172311BC695B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C00BB60C-EEC4-46CF-B232-6D1C67FB4153}" type="pres">
      <dgm:prSet presAssocID="{83610640-C7F4-420D-B3B2-172311BC695B}" presName="topArc2" presStyleLbl="parChTrans1D1" presStyleIdx="2" presStyleCnt="6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dgm:style>
      </dgm:prSet>
      <dgm:spPr>
        <a:noFill/>
        <a:ln w="9525" cap="flat" cmpd="sng" algn="ctr">
          <a:solidFill>
            <a:schemeClr val="accent4"/>
          </a:solidFill>
          <a:prstDash val="solid"/>
          <a:round/>
          <a:headEnd type="none" w="med" len="med"/>
          <a:tailEnd type="none" w="med" len="med"/>
        </a:ln>
      </dgm:spPr>
    </dgm:pt>
    <dgm:pt modelId="{B267C722-F459-4DA0-9D91-03B64CE3DFCA}" type="pres">
      <dgm:prSet presAssocID="{83610640-C7F4-420D-B3B2-172311BC695B}" presName="bottomArc2" presStyleLbl="parChTrans1D1" presStyleIdx="3" presStyleCnt="6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dgm:style>
      </dgm:prSet>
      <dgm:spPr>
        <a:noFill/>
        <a:ln w="9525" cap="flat" cmpd="sng" algn="ctr">
          <a:solidFill>
            <a:schemeClr val="accent4"/>
          </a:solidFill>
          <a:prstDash val="solid"/>
          <a:round/>
          <a:headEnd type="none" w="med" len="med"/>
          <a:tailEnd type="none" w="med" len="med"/>
        </a:ln>
      </dgm:spPr>
    </dgm:pt>
    <dgm:pt modelId="{7829C0A2-52BD-460D-86A1-11F42EC886B1}" type="pres">
      <dgm:prSet presAssocID="{83610640-C7F4-420D-B3B2-172311BC695B}" presName="topConnNode2" presStyleLbl="node2" presStyleIdx="0" presStyleCnt="0"/>
      <dgm:spPr/>
      <dgm:t>
        <a:bodyPr/>
        <a:lstStyle/>
        <a:p>
          <a:endParaRPr lang="tr-TR"/>
        </a:p>
      </dgm:t>
    </dgm:pt>
    <dgm:pt modelId="{5B629D7B-1FF9-44B4-8E94-E4ECF4A61800}" type="pres">
      <dgm:prSet presAssocID="{83610640-C7F4-420D-B3B2-172311BC695B}" presName="hierChild4" presStyleCnt="0"/>
      <dgm:spPr/>
    </dgm:pt>
    <dgm:pt modelId="{12927398-9B7F-4A5A-AF70-C7237E00883F}" type="pres">
      <dgm:prSet presAssocID="{83610640-C7F4-420D-B3B2-172311BC695B}" presName="hierChild5" presStyleCnt="0"/>
      <dgm:spPr/>
    </dgm:pt>
    <dgm:pt modelId="{CD8E7990-2B49-4D1A-BEB5-82B47DA3D634}" type="pres">
      <dgm:prSet presAssocID="{0A9EC0A6-573E-4A33-AE6A-31B133600E2A}" presName="Name28" presStyleLbl="parChTrans1D2" presStyleIdx="1" presStyleCnt="2"/>
      <dgm:spPr/>
      <dgm:t>
        <a:bodyPr/>
        <a:lstStyle/>
        <a:p>
          <a:endParaRPr lang="tr-TR"/>
        </a:p>
      </dgm:t>
    </dgm:pt>
    <dgm:pt modelId="{8ACAD78F-66D0-468A-A717-C1C5A301D312}" type="pres">
      <dgm:prSet presAssocID="{8070C65E-B40F-46D2-BAD0-F98D6B70B3AD}" presName="hierRoot2" presStyleCnt="0">
        <dgm:presLayoutVars>
          <dgm:hierBranch val="init"/>
        </dgm:presLayoutVars>
      </dgm:prSet>
      <dgm:spPr/>
    </dgm:pt>
    <dgm:pt modelId="{FED0BCF4-156F-468E-B47C-8D167E08505F}" type="pres">
      <dgm:prSet presAssocID="{8070C65E-B40F-46D2-BAD0-F98D6B70B3AD}" presName="rootComposite2" presStyleCnt="0"/>
      <dgm:spPr/>
    </dgm:pt>
    <dgm:pt modelId="{33B97754-932D-4627-8200-88F30B2E9F92}" type="pres">
      <dgm:prSet presAssocID="{8070C65E-B40F-46D2-BAD0-F98D6B70B3AD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BE90460-2675-4C1F-B160-E2CEE5AF1967}" type="pres">
      <dgm:prSet presAssocID="{8070C65E-B40F-46D2-BAD0-F98D6B70B3AD}" presName="topArc2" presStyleLbl="parChTrans1D1" presStyleIdx="4" presStyleCnt="6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dgm:style>
      </dgm:prSet>
      <dgm:spPr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</dgm:spPr>
    </dgm:pt>
    <dgm:pt modelId="{F3F3F7B7-C9CC-4B8E-9059-7D0F09B1EAD6}" type="pres">
      <dgm:prSet presAssocID="{8070C65E-B40F-46D2-BAD0-F98D6B70B3AD}" presName="bottomArc2" presStyleLbl="parChTrans1D1" presStyleIdx="5" presStyleCnt="6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dgm:style>
      </dgm:prSet>
      <dgm:spPr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</dgm:spPr>
    </dgm:pt>
    <dgm:pt modelId="{95B3D95D-3EF7-467A-BCF1-A9BE785AC049}" type="pres">
      <dgm:prSet presAssocID="{8070C65E-B40F-46D2-BAD0-F98D6B70B3AD}" presName="topConnNode2" presStyleLbl="node2" presStyleIdx="0" presStyleCnt="0"/>
      <dgm:spPr/>
      <dgm:t>
        <a:bodyPr/>
        <a:lstStyle/>
        <a:p>
          <a:endParaRPr lang="tr-TR"/>
        </a:p>
      </dgm:t>
    </dgm:pt>
    <dgm:pt modelId="{9547BDC3-8413-4895-9040-E2768011846B}" type="pres">
      <dgm:prSet presAssocID="{8070C65E-B40F-46D2-BAD0-F98D6B70B3AD}" presName="hierChild4" presStyleCnt="0"/>
      <dgm:spPr/>
    </dgm:pt>
    <dgm:pt modelId="{5154DF80-2113-438A-B85F-7C2EFA08D379}" type="pres">
      <dgm:prSet presAssocID="{8070C65E-B40F-46D2-BAD0-F98D6B70B3AD}" presName="hierChild5" presStyleCnt="0"/>
      <dgm:spPr/>
    </dgm:pt>
    <dgm:pt modelId="{8799D96C-7DED-44B6-9587-3A076856F7AC}" type="pres">
      <dgm:prSet presAssocID="{CDDCB42C-5AEA-4E1E-8D72-3778DD84EF2E}" presName="hierChild3" presStyleCnt="0"/>
      <dgm:spPr/>
    </dgm:pt>
  </dgm:ptLst>
  <dgm:cxnLst>
    <dgm:cxn modelId="{CABDE474-78D7-46E0-BA5F-654C9853D703}" type="presOf" srcId="{8070C65E-B40F-46D2-BAD0-F98D6B70B3AD}" destId="{95B3D95D-3EF7-467A-BCF1-A9BE785AC049}" srcOrd="1" destOrd="0" presId="urn:microsoft.com/office/officeart/2008/layout/HalfCircleOrganizationChart"/>
    <dgm:cxn modelId="{7275929E-5BEE-4635-85EF-2838F343A42E}" type="presOf" srcId="{780B8786-E566-45AF-A78A-DE35312933C2}" destId="{3DC33ABD-FE73-423C-B65D-0CC70FEB1112}" srcOrd="0" destOrd="0" presId="urn:microsoft.com/office/officeart/2008/layout/HalfCircleOrganizationChart"/>
    <dgm:cxn modelId="{891F9D85-661B-4A53-B4CF-C9FBE5574348}" type="presOf" srcId="{83610640-C7F4-420D-B3B2-172311BC695B}" destId="{7829C0A2-52BD-460D-86A1-11F42EC886B1}" srcOrd="1" destOrd="0" presId="urn:microsoft.com/office/officeart/2008/layout/HalfCircleOrganizationChart"/>
    <dgm:cxn modelId="{712033A7-628A-4299-8D73-1DDE362206BD}" type="presOf" srcId="{83610640-C7F4-420D-B3B2-172311BC695B}" destId="{63500776-A254-4648-8ED1-B40517FF6E5A}" srcOrd="0" destOrd="0" presId="urn:microsoft.com/office/officeart/2008/layout/HalfCircleOrganizationChart"/>
    <dgm:cxn modelId="{737C3CEA-91BC-413A-817A-674C725D37C8}" type="presOf" srcId="{CDDCB42C-5AEA-4E1E-8D72-3778DD84EF2E}" destId="{33639154-DA8E-45DE-B618-54AB2E069477}" srcOrd="0" destOrd="0" presId="urn:microsoft.com/office/officeart/2008/layout/HalfCircleOrganizationChart"/>
    <dgm:cxn modelId="{96470976-8452-4992-91A3-C0C5520E6B1D}" srcId="{780B8786-E566-45AF-A78A-DE35312933C2}" destId="{CDDCB42C-5AEA-4E1E-8D72-3778DD84EF2E}" srcOrd="0" destOrd="0" parTransId="{EB456196-78BB-4F8F-909F-491FB9061CF9}" sibTransId="{2A63023A-2D03-48E1-B107-A460FDED61C2}"/>
    <dgm:cxn modelId="{FFB9BFE0-B77E-4FC4-8B61-5CD6E4617E23}" type="presOf" srcId="{9C794B38-9F65-4038-B388-7A11DE08B2A0}" destId="{0FBAA025-A959-45BE-8ADE-F4D86D5A683A}" srcOrd="0" destOrd="0" presId="urn:microsoft.com/office/officeart/2008/layout/HalfCircleOrganizationChart"/>
    <dgm:cxn modelId="{57069DF3-9BD9-41FE-8C72-FF118AF27074}" srcId="{CDDCB42C-5AEA-4E1E-8D72-3778DD84EF2E}" destId="{8070C65E-B40F-46D2-BAD0-F98D6B70B3AD}" srcOrd="1" destOrd="0" parTransId="{0A9EC0A6-573E-4A33-AE6A-31B133600E2A}" sibTransId="{C75E2EE0-0A30-46C9-B881-711E3AFEC1E7}"/>
    <dgm:cxn modelId="{45237DA6-B7C3-410D-8903-BF4005C30F93}" type="presOf" srcId="{8070C65E-B40F-46D2-BAD0-F98D6B70B3AD}" destId="{33B97754-932D-4627-8200-88F30B2E9F92}" srcOrd="0" destOrd="0" presId="urn:microsoft.com/office/officeart/2008/layout/HalfCircleOrganizationChart"/>
    <dgm:cxn modelId="{1355292D-9B32-4E8B-8C3B-57B2758230AE}" type="presOf" srcId="{CDDCB42C-5AEA-4E1E-8D72-3778DD84EF2E}" destId="{7C81C115-3DCC-4577-9DA2-24918715CE78}" srcOrd="1" destOrd="0" presId="urn:microsoft.com/office/officeart/2008/layout/HalfCircleOrganizationChart"/>
    <dgm:cxn modelId="{0DF71FC5-8AA0-42B3-8784-9BB27DE5A7E4}" srcId="{CDDCB42C-5AEA-4E1E-8D72-3778DD84EF2E}" destId="{83610640-C7F4-420D-B3B2-172311BC695B}" srcOrd="0" destOrd="0" parTransId="{9C794B38-9F65-4038-B388-7A11DE08B2A0}" sibTransId="{94E67895-37DC-4024-BA6A-118CF3EBA95B}"/>
    <dgm:cxn modelId="{878C6DD5-EC45-4CBF-BD3F-67DC799BC2AC}" type="presOf" srcId="{0A9EC0A6-573E-4A33-AE6A-31B133600E2A}" destId="{CD8E7990-2B49-4D1A-BEB5-82B47DA3D634}" srcOrd="0" destOrd="0" presId="urn:microsoft.com/office/officeart/2008/layout/HalfCircleOrganizationChart"/>
    <dgm:cxn modelId="{74C154A5-1696-4499-BADA-3BE5F034D0E2}" type="presParOf" srcId="{3DC33ABD-FE73-423C-B65D-0CC70FEB1112}" destId="{3640FF90-92E7-420C-9B7C-30717A7737D7}" srcOrd="0" destOrd="0" presId="urn:microsoft.com/office/officeart/2008/layout/HalfCircleOrganizationChart"/>
    <dgm:cxn modelId="{C860ACD3-B058-4E41-AF65-CA5526350570}" type="presParOf" srcId="{3640FF90-92E7-420C-9B7C-30717A7737D7}" destId="{5F677D12-D115-478A-9CDB-577A495FDD0C}" srcOrd="0" destOrd="0" presId="urn:microsoft.com/office/officeart/2008/layout/HalfCircleOrganizationChart"/>
    <dgm:cxn modelId="{A5F2A9E6-95E9-400E-B368-0A27E3D610B0}" type="presParOf" srcId="{5F677D12-D115-478A-9CDB-577A495FDD0C}" destId="{33639154-DA8E-45DE-B618-54AB2E069477}" srcOrd="0" destOrd="0" presId="urn:microsoft.com/office/officeart/2008/layout/HalfCircleOrganizationChart"/>
    <dgm:cxn modelId="{9445AA00-1C46-4E12-860A-87F82520027D}" type="presParOf" srcId="{5F677D12-D115-478A-9CDB-577A495FDD0C}" destId="{D32DF71A-BD85-4A43-8009-BF448EE3DF23}" srcOrd="1" destOrd="0" presId="urn:microsoft.com/office/officeart/2008/layout/HalfCircleOrganizationChart"/>
    <dgm:cxn modelId="{A5D347D4-E6D0-45AE-89CD-B58939DCDCFD}" type="presParOf" srcId="{5F677D12-D115-478A-9CDB-577A495FDD0C}" destId="{475544B5-0CFD-44C0-B7F9-F4BC3D275650}" srcOrd="2" destOrd="0" presId="urn:microsoft.com/office/officeart/2008/layout/HalfCircleOrganizationChart"/>
    <dgm:cxn modelId="{6D5E3EA5-F9D3-4011-91CC-6262A160F6F8}" type="presParOf" srcId="{5F677D12-D115-478A-9CDB-577A495FDD0C}" destId="{7C81C115-3DCC-4577-9DA2-24918715CE78}" srcOrd="3" destOrd="0" presId="urn:microsoft.com/office/officeart/2008/layout/HalfCircleOrganizationChart"/>
    <dgm:cxn modelId="{490B73CF-789C-40CA-807C-B8C2E4F7F1D1}" type="presParOf" srcId="{3640FF90-92E7-420C-9B7C-30717A7737D7}" destId="{7177917E-739E-4302-9D55-41F22819FA6F}" srcOrd="1" destOrd="0" presId="urn:microsoft.com/office/officeart/2008/layout/HalfCircleOrganizationChart"/>
    <dgm:cxn modelId="{9B77C1AF-483D-41C3-8FDA-6FBE8732F4CB}" type="presParOf" srcId="{7177917E-739E-4302-9D55-41F22819FA6F}" destId="{0FBAA025-A959-45BE-8ADE-F4D86D5A683A}" srcOrd="0" destOrd="0" presId="urn:microsoft.com/office/officeart/2008/layout/HalfCircleOrganizationChart"/>
    <dgm:cxn modelId="{6B531AB5-5E65-4E11-A55B-31A30E9E642A}" type="presParOf" srcId="{7177917E-739E-4302-9D55-41F22819FA6F}" destId="{230BFC14-B63E-4123-B3BE-E816ADB6FFF3}" srcOrd="1" destOrd="0" presId="urn:microsoft.com/office/officeart/2008/layout/HalfCircleOrganizationChart"/>
    <dgm:cxn modelId="{305FBC25-1568-40BD-81C6-3ECD1443B76E}" type="presParOf" srcId="{230BFC14-B63E-4123-B3BE-E816ADB6FFF3}" destId="{8322852C-D941-4E2A-ADEA-3B2467902BEE}" srcOrd="0" destOrd="0" presId="urn:microsoft.com/office/officeart/2008/layout/HalfCircleOrganizationChart"/>
    <dgm:cxn modelId="{3219F9E3-8FB1-47A1-BD51-38C06FE6BBE5}" type="presParOf" srcId="{8322852C-D941-4E2A-ADEA-3B2467902BEE}" destId="{63500776-A254-4648-8ED1-B40517FF6E5A}" srcOrd="0" destOrd="0" presId="urn:microsoft.com/office/officeart/2008/layout/HalfCircleOrganizationChart"/>
    <dgm:cxn modelId="{F3CF5CF7-D28E-40D1-AE74-250EC4D6AA76}" type="presParOf" srcId="{8322852C-D941-4E2A-ADEA-3B2467902BEE}" destId="{C00BB60C-EEC4-46CF-B232-6D1C67FB4153}" srcOrd="1" destOrd="0" presId="urn:microsoft.com/office/officeart/2008/layout/HalfCircleOrganizationChart"/>
    <dgm:cxn modelId="{9054A2BD-C67D-430E-9906-3CCC34837CAE}" type="presParOf" srcId="{8322852C-D941-4E2A-ADEA-3B2467902BEE}" destId="{B267C722-F459-4DA0-9D91-03B64CE3DFCA}" srcOrd="2" destOrd="0" presId="urn:microsoft.com/office/officeart/2008/layout/HalfCircleOrganizationChart"/>
    <dgm:cxn modelId="{1C5558F2-EC06-4995-8350-0A7F86FCCCDF}" type="presParOf" srcId="{8322852C-D941-4E2A-ADEA-3B2467902BEE}" destId="{7829C0A2-52BD-460D-86A1-11F42EC886B1}" srcOrd="3" destOrd="0" presId="urn:microsoft.com/office/officeart/2008/layout/HalfCircleOrganizationChart"/>
    <dgm:cxn modelId="{9EF00381-2154-448B-9359-436357398CDC}" type="presParOf" srcId="{230BFC14-B63E-4123-B3BE-E816ADB6FFF3}" destId="{5B629D7B-1FF9-44B4-8E94-E4ECF4A61800}" srcOrd="1" destOrd="0" presId="urn:microsoft.com/office/officeart/2008/layout/HalfCircleOrganizationChart"/>
    <dgm:cxn modelId="{E217D499-47EE-4808-A625-E654679C8D57}" type="presParOf" srcId="{230BFC14-B63E-4123-B3BE-E816ADB6FFF3}" destId="{12927398-9B7F-4A5A-AF70-C7237E00883F}" srcOrd="2" destOrd="0" presId="urn:microsoft.com/office/officeart/2008/layout/HalfCircleOrganizationChart"/>
    <dgm:cxn modelId="{A828F89B-906E-400D-835B-C798DB1253A9}" type="presParOf" srcId="{7177917E-739E-4302-9D55-41F22819FA6F}" destId="{CD8E7990-2B49-4D1A-BEB5-82B47DA3D634}" srcOrd="2" destOrd="0" presId="urn:microsoft.com/office/officeart/2008/layout/HalfCircleOrganizationChart"/>
    <dgm:cxn modelId="{C4593E7C-CE4E-471B-8BF7-E10A4DBE2BF0}" type="presParOf" srcId="{7177917E-739E-4302-9D55-41F22819FA6F}" destId="{8ACAD78F-66D0-468A-A717-C1C5A301D312}" srcOrd="3" destOrd="0" presId="urn:microsoft.com/office/officeart/2008/layout/HalfCircleOrganizationChart"/>
    <dgm:cxn modelId="{A248695C-9859-4884-8F02-DC179C73C292}" type="presParOf" srcId="{8ACAD78F-66D0-468A-A717-C1C5A301D312}" destId="{FED0BCF4-156F-468E-B47C-8D167E08505F}" srcOrd="0" destOrd="0" presId="urn:microsoft.com/office/officeart/2008/layout/HalfCircleOrganizationChart"/>
    <dgm:cxn modelId="{8EA2FC0B-F228-411D-9139-E116AF3DF28C}" type="presParOf" srcId="{FED0BCF4-156F-468E-B47C-8D167E08505F}" destId="{33B97754-932D-4627-8200-88F30B2E9F92}" srcOrd="0" destOrd="0" presId="urn:microsoft.com/office/officeart/2008/layout/HalfCircleOrganizationChart"/>
    <dgm:cxn modelId="{1D9FA210-33C8-4334-BAE9-EA6735235C86}" type="presParOf" srcId="{FED0BCF4-156F-468E-B47C-8D167E08505F}" destId="{EBE90460-2675-4C1F-B160-E2CEE5AF1967}" srcOrd="1" destOrd="0" presId="urn:microsoft.com/office/officeart/2008/layout/HalfCircleOrganizationChart"/>
    <dgm:cxn modelId="{78971470-36D9-4CB2-A4B2-7262FA38078D}" type="presParOf" srcId="{FED0BCF4-156F-468E-B47C-8D167E08505F}" destId="{F3F3F7B7-C9CC-4B8E-9059-7D0F09B1EAD6}" srcOrd="2" destOrd="0" presId="urn:microsoft.com/office/officeart/2008/layout/HalfCircleOrganizationChart"/>
    <dgm:cxn modelId="{D5DDB1A7-084C-442B-955E-7414634A22DC}" type="presParOf" srcId="{FED0BCF4-156F-468E-B47C-8D167E08505F}" destId="{95B3D95D-3EF7-467A-BCF1-A9BE785AC049}" srcOrd="3" destOrd="0" presId="urn:microsoft.com/office/officeart/2008/layout/HalfCircleOrganizationChart"/>
    <dgm:cxn modelId="{1A02B2D5-8302-44B7-B8C5-2F3DB295DA3C}" type="presParOf" srcId="{8ACAD78F-66D0-468A-A717-C1C5A301D312}" destId="{9547BDC3-8413-4895-9040-E2768011846B}" srcOrd="1" destOrd="0" presId="urn:microsoft.com/office/officeart/2008/layout/HalfCircleOrganizationChart"/>
    <dgm:cxn modelId="{B21C172A-F371-4212-9229-1514CF1AD93C}" type="presParOf" srcId="{8ACAD78F-66D0-468A-A717-C1C5A301D312}" destId="{5154DF80-2113-438A-B85F-7C2EFA08D379}" srcOrd="2" destOrd="0" presId="urn:microsoft.com/office/officeart/2008/layout/HalfCircleOrganizationChart"/>
    <dgm:cxn modelId="{862EC1F3-94F6-46F2-B55E-FB3D17F318E4}" type="presParOf" srcId="{3640FF90-92E7-420C-9B7C-30717A7737D7}" destId="{8799D96C-7DED-44B6-9587-3A076856F7AC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741E4F-5413-4899-8449-3DE857CBED03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76A5BC71-7780-4ACA-B2CB-7890876BC9F9}">
      <dgm:prSet phldrT="[Metin]" custT="1"/>
      <dgm:spPr/>
      <dgm:t>
        <a:bodyPr/>
        <a:lstStyle/>
        <a:p>
          <a:r>
            <a:rPr lang="tr-TR" sz="3200" b="1" dirty="0">
              <a:latin typeface="+mj-lt"/>
            </a:rPr>
            <a:t>İsimden İsim Yapım Ekleri</a:t>
          </a:r>
        </a:p>
      </dgm:t>
    </dgm:pt>
    <dgm:pt modelId="{126C1B40-35E9-4E44-A617-D7DE7BC4B57C}" type="parTrans" cxnId="{1DF94947-9DB8-41E9-8DC9-E80FD584DCB2}">
      <dgm:prSet/>
      <dgm:spPr/>
      <dgm:t>
        <a:bodyPr/>
        <a:lstStyle/>
        <a:p>
          <a:endParaRPr lang="tr-TR"/>
        </a:p>
      </dgm:t>
    </dgm:pt>
    <dgm:pt modelId="{ABD643C8-43C5-4997-BC65-F5556C1B1CC9}" type="sibTrans" cxnId="{1DF94947-9DB8-41E9-8DC9-E80FD584DCB2}">
      <dgm:prSet/>
      <dgm:spPr/>
      <dgm:t>
        <a:bodyPr/>
        <a:lstStyle/>
        <a:p>
          <a:endParaRPr lang="tr-TR"/>
        </a:p>
      </dgm:t>
    </dgm:pt>
    <dgm:pt modelId="{D87E1F5E-46FF-424A-8BAD-DEBDDA11BC31}">
      <dgm:prSet phldrT="[Metin]" custT="1"/>
      <dgm:spPr/>
      <dgm:t>
        <a:bodyPr/>
        <a:lstStyle/>
        <a:p>
          <a:r>
            <a:rPr lang="tr-TR" sz="3200" b="1" dirty="0">
              <a:latin typeface="+mj-lt"/>
            </a:rPr>
            <a:t>İsimden Fiil Yapım Ekleri</a:t>
          </a:r>
        </a:p>
      </dgm:t>
    </dgm:pt>
    <dgm:pt modelId="{668ADE8E-8FF3-49CB-B80F-8B058116A1F0}" type="parTrans" cxnId="{76377AD8-C7AA-41AE-B62B-1AF2BE7D04DA}">
      <dgm:prSet/>
      <dgm:spPr/>
      <dgm:t>
        <a:bodyPr/>
        <a:lstStyle/>
        <a:p>
          <a:endParaRPr lang="tr-TR"/>
        </a:p>
      </dgm:t>
    </dgm:pt>
    <dgm:pt modelId="{0B46688C-12CF-475E-90C5-FAC9338EDE48}" type="sibTrans" cxnId="{76377AD8-C7AA-41AE-B62B-1AF2BE7D04DA}">
      <dgm:prSet/>
      <dgm:spPr/>
      <dgm:t>
        <a:bodyPr/>
        <a:lstStyle/>
        <a:p>
          <a:endParaRPr lang="tr-TR"/>
        </a:p>
      </dgm:t>
    </dgm:pt>
    <dgm:pt modelId="{22B75F34-25D9-4039-A9A5-7F4AB7993243}">
      <dgm:prSet phldrT="[Metin]" custT="1"/>
      <dgm:spPr/>
      <dgm:t>
        <a:bodyPr/>
        <a:lstStyle/>
        <a:p>
          <a:r>
            <a:rPr lang="tr-TR" sz="3200" b="1" dirty="0">
              <a:latin typeface="+mj-lt"/>
            </a:rPr>
            <a:t>Fiilden İsim Yapım Ekleri</a:t>
          </a:r>
        </a:p>
      </dgm:t>
    </dgm:pt>
    <dgm:pt modelId="{FE9BB3F8-885D-46D6-9063-AED1591D1639}" type="parTrans" cxnId="{1A4FCE3D-9121-4C09-ABCC-0C290BA9BA64}">
      <dgm:prSet/>
      <dgm:spPr/>
      <dgm:t>
        <a:bodyPr/>
        <a:lstStyle/>
        <a:p>
          <a:endParaRPr lang="tr-TR"/>
        </a:p>
      </dgm:t>
    </dgm:pt>
    <dgm:pt modelId="{40028025-9856-429B-B1A1-7E2F0D5C4D6D}" type="sibTrans" cxnId="{1A4FCE3D-9121-4C09-ABCC-0C290BA9BA64}">
      <dgm:prSet/>
      <dgm:spPr/>
      <dgm:t>
        <a:bodyPr/>
        <a:lstStyle/>
        <a:p>
          <a:endParaRPr lang="tr-TR"/>
        </a:p>
      </dgm:t>
    </dgm:pt>
    <dgm:pt modelId="{460D5595-F9DC-47F6-86FB-A9F44E9EAACC}">
      <dgm:prSet phldrT="[Metin]" custT="1"/>
      <dgm:spPr/>
      <dgm:t>
        <a:bodyPr/>
        <a:lstStyle/>
        <a:p>
          <a:pPr algn="l"/>
          <a:r>
            <a:rPr lang="tr-TR" sz="3200" b="1" dirty="0">
              <a:latin typeface="+mj-lt"/>
            </a:rPr>
            <a:t>Fiilden Fiil Yapım Ekleri</a:t>
          </a:r>
        </a:p>
      </dgm:t>
    </dgm:pt>
    <dgm:pt modelId="{D292B08B-9FF1-48C5-A3D3-2E80867465B2}" type="parTrans" cxnId="{7FF76DF9-8788-4E14-9683-79ADA206F56A}">
      <dgm:prSet/>
      <dgm:spPr/>
      <dgm:t>
        <a:bodyPr/>
        <a:lstStyle/>
        <a:p>
          <a:endParaRPr lang="tr-TR"/>
        </a:p>
      </dgm:t>
    </dgm:pt>
    <dgm:pt modelId="{B12B8A63-3093-4E03-95E5-439D88A61D47}" type="sibTrans" cxnId="{7FF76DF9-8788-4E14-9683-79ADA206F56A}">
      <dgm:prSet/>
      <dgm:spPr/>
      <dgm:t>
        <a:bodyPr/>
        <a:lstStyle/>
        <a:p>
          <a:endParaRPr lang="tr-TR"/>
        </a:p>
      </dgm:t>
    </dgm:pt>
    <dgm:pt modelId="{BF6569C1-648A-4805-9108-AA1D35B91319}" type="pres">
      <dgm:prSet presAssocID="{55741E4F-5413-4899-8449-3DE857CBED0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r-TR"/>
        </a:p>
      </dgm:t>
    </dgm:pt>
    <dgm:pt modelId="{8F3F53BB-08EF-45F3-BB1A-0B4FC8309543}" type="pres">
      <dgm:prSet presAssocID="{55741E4F-5413-4899-8449-3DE857CBED03}" presName="Name1" presStyleCnt="0"/>
      <dgm:spPr/>
    </dgm:pt>
    <dgm:pt modelId="{C36F8E6E-31A0-4EE7-87FE-A770D0956CF9}" type="pres">
      <dgm:prSet presAssocID="{55741E4F-5413-4899-8449-3DE857CBED03}" presName="cycle" presStyleCnt="0"/>
      <dgm:spPr/>
    </dgm:pt>
    <dgm:pt modelId="{F5EFBD1D-059B-4CAC-99A7-6B65FCC165E2}" type="pres">
      <dgm:prSet presAssocID="{55741E4F-5413-4899-8449-3DE857CBED03}" presName="srcNode" presStyleLbl="node1" presStyleIdx="0" presStyleCnt="4"/>
      <dgm:spPr/>
    </dgm:pt>
    <dgm:pt modelId="{5AC72E23-22D6-4489-9187-51FD437A60CC}" type="pres">
      <dgm:prSet presAssocID="{55741E4F-5413-4899-8449-3DE857CBED03}" presName="conn" presStyleLbl="parChTrans1D2" presStyleIdx="0" presStyleCnt="1"/>
      <dgm:spPr/>
      <dgm:t>
        <a:bodyPr/>
        <a:lstStyle/>
        <a:p>
          <a:endParaRPr lang="tr-TR"/>
        </a:p>
      </dgm:t>
    </dgm:pt>
    <dgm:pt modelId="{6405543D-2A9E-4AEE-9B65-706E43653D58}" type="pres">
      <dgm:prSet presAssocID="{55741E4F-5413-4899-8449-3DE857CBED03}" presName="extraNode" presStyleLbl="node1" presStyleIdx="0" presStyleCnt="4"/>
      <dgm:spPr/>
    </dgm:pt>
    <dgm:pt modelId="{70F4C6CE-D30C-4E15-9D28-96CC49F10BAF}" type="pres">
      <dgm:prSet presAssocID="{55741E4F-5413-4899-8449-3DE857CBED03}" presName="dstNode" presStyleLbl="node1" presStyleIdx="0" presStyleCnt="4"/>
      <dgm:spPr/>
    </dgm:pt>
    <dgm:pt modelId="{827D21A1-C503-4BF0-A357-DC06550CA503}" type="pres">
      <dgm:prSet presAssocID="{76A5BC71-7780-4ACA-B2CB-7890876BC9F9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9737770-2B15-4CA3-9CD1-07402B9CC9D9}" type="pres">
      <dgm:prSet presAssocID="{76A5BC71-7780-4ACA-B2CB-7890876BC9F9}" presName="accent_1" presStyleCnt="0"/>
      <dgm:spPr/>
    </dgm:pt>
    <dgm:pt modelId="{5EB4F49E-B895-4DF8-BD73-F425EF2FEE54}" type="pres">
      <dgm:prSet presAssocID="{76A5BC71-7780-4ACA-B2CB-7890876BC9F9}" presName="accentRepeatNode" presStyleLbl="solidFgAcc1" presStyleIdx="0" presStyleCnt="4"/>
      <dgm:spPr/>
    </dgm:pt>
    <dgm:pt modelId="{7B1C7CF0-E73F-45E9-B3F1-65013C64D33B}" type="pres">
      <dgm:prSet presAssocID="{D87E1F5E-46FF-424A-8BAD-DEBDDA11BC31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B596C18-6F06-4D80-940F-AE4B11136C3E}" type="pres">
      <dgm:prSet presAssocID="{D87E1F5E-46FF-424A-8BAD-DEBDDA11BC31}" presName="accent_2" presStyleCnt="0"/>
      <dgm:spPr/>
    </dgm:pt>
    <dgm:pt modelId="{D7C5D19E-DD3C-47A5-A9A1-A26E8540A474}" type="pres">
      <dgm:prSet presAssocID="{D87E1F5E-46FF-424A-8BAD-DEBDDA11BC31}" presName="accentRepeatNode" presStyleLbl="solidFgAcc1" presStyleIdx="1" presStyleCnt="4"/>
      <dgm:spPr/>
    </dgm:pt>
    <dgm:pt modelId="{D6FD5EB2-10AB-47DF-B545-AD3BFC020D7E}" type="pres">
      <dgm:prSet presAssocID="{22B75F34-25D9-4039-A9A5-7F4AB7993243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78DC18D-293D-4737-813F-27FF89B68704}" type="pres">
      <dgm:prSet presAssocID="{22B75F34-25D9-4039-A9A5-7F4AB7993243}" presName="accent_3" presStyleCnt="0"/>
      <dgm:spPr/>
    </dgm:pt>
    <dgm:pt modelId="{8384DA61-5FB8-44BC-9702-4D4590819F96}" type="pres">
      <dgm:prSet presAssocID="{22B75F34-25D9-4039-A9A5-7F4AB7993243}" presName="accentRepeatNode" presStyleLbl="solidFgAcc1" presStyleIdx="2" presStyleCnt="4"/>
      <dgm:spPr/>
    </dgm:pt>
    <dgm:pt modelId="{13D6703A-C787-40C9-8380-FC4F6A5CD2BE}" type="pres">
      <dgm:prSet presAssocID="{460D5595-F9DC-47F6-86FB-A9F44E9EAACC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BD25ED8-8AA7-4F86-A7A7-8351E2A2641B}" type="pres">
      <dgm:prSet presAssocID="{460D5595-F9DC-47F6-86FB-A9F44E9EAACC}" presName="accent_4" presStyleCnt="0"/>
      <dgm:spPr/>
    </dgm:pt>
    <dgm:pt modelId="{4C15FF97-0CE8-4E6B-A82D-53011DF67206}" type="pres">
      <dgm:prSet presAssocID="{460D5595-F9DC-47F6-86FB-A9F44E9EAACC}" presName="accentRepeatNode" presStyleLbl="solidFgAcc1" presStyleIdx="3" presStyleCnt="4"/>
      <dgm:spPr/>
    </dgm:pt>
  </dgm:ptLst>
  <dgm:cxnLst>
    <dgm:cxn modelId="{1DF94947-9DB8-41E9-8DC9-E80FD584DCB2}" srcId="{55741E4F-5413-4899-8449-3DE857CBED03}" destId="{76A5BC71-7780-4ACA-B2CB-7890876BC9F9}" srcOrd="0" destOrd="0" parTransId="{126C1B40-35E9-4E44-A617-D7DE7BC4B57C}" sibTransId="{ABD643C8-43C5-4997-BC65-F5556C1B1CC9}"/>
    <dgm:cxn modelId="{76377AD8-C7AA-41AE-B62B-1AF2BE7D04DA}" srcId="{55741E4F-5413-4899-8449-3DE857CBED03}" destId="{D87E1F5E-46FF-424A-8BAD-DEBDDA11BC31}" srcOrd="1" destOrd="0" parTransId="{668ADE8E-8FF3-49CB-B80F-8B058116A1F0}" sibTransId="{0B46688C-12CF-475E-90C5-FAC9338EDE48}"/>
    <dgm:cxn modelId="{5D9EB590-866A-4F19-97E1-74BCFDC62357}" type="presOf" srcId="{76A5BC71-7780-4ACA-B2CB-7890876BC9F9}" destId="{827D21A1-C503-4BF0-A357-DC06550CA503}" srcOrd="0" destOrd="0" presId="urn:microsoft.com/office/officeart/2008/layout/VerticalCurvedList"/>
    <dgm:cxn modelId="{63CFFD59-15CB-4454-9244-A7DC7F4DEBFC}" type="presOf" srcId="{22B75F34-25D9-4039-A9A5-7F4AB7993243}" destId="{D6FD5EB2-10AB-47DF-B545-AD3BFC020D7E}" srcOrd="0" destOrd="0" presId="urn:microsoft.com/office/officeart/2008/layout/VerticalCurvedList"/>
    <dgm:cxn modelId="{12D7F22B-6F25-46DD-A2F0-F8D829944F82}" type="presOf" srcId="{55741E4F-5413-4899-8449-3DE857CBED03}" destId="{BF6569C1-648A-4805-9108-AA1D35B91319}" srcOrd="0" destOrd="0" presId="urn:microsoft.com/office/officeart/2008/layout/VerticalCurvedList"/>
    <dgm:cxn modelId="{D3917AC4-4131-467D-97CF-8A0C14946B62}" type="presOf" srcId="{ABD643C8-43C5-4997-BC65-F5556C1B1CC9}" destId="{5AC72E23-22D6-4489-9187-51FD437A60CC}" srcOrd="0" destOrd="0" presId="urn:microsoft.com/office/officeart/2008/layout/VerticalCurvedList"/>
    <dgm:cxn modelId="{1A4FCE3D-9121-4C09-ABCC-0C290BA9BA64}" srcId="{55741E4F-5413-4899-8449-3DE857CBED03}" destId="{22B75F34-25D9-4039-A9A5-7F4AB7993243}" srcOrd="2" destOrd="0" parTransId="{FE9BB3F8-885D-46D6-9063-AED1591D1639}" sibTransId="{40028025-9856-429B-B1A1-7E2F0D5C4D6D}"/>
    <dgm:cxn modelId="{0E6F265A-56F0-4F58-89BC-EAA9C218BA36}" type="presOf" srcId="{460D5595-F9DC-47F6-86FB-A9F44E9EAACC}" destId="{13D6703A-C787-40C9-8380-FC4F6A5CD2BE}" srcOrd="0" destOrd="0" presId="urn:microsoft.com/office/officeart/2008/layout/VerticalCurvedList"/>
    <dgm:cxn modelId="{7FF76DF9-8788-4E14-9683-79ADA206F56A}" srcId="{55741E4F-5413-4899-8449-3DE857CBED03}" destId="{460D5595-F9DC-47F6-86FB-A9F44E9EAACC}" srcOrd="3" destOrd="0" parTransId="{D292B08B-9FF1-48C5-A3D3-2E80867465B2}" sibTransId="{B12B8A63-3093-4E03-95E5-439D88A61D47}"/>
    <dgm:cxn modelId="{56A09355-ECD4-4B0D-B812-5C5E46FA9E5C}" type="presOf" srcId="{D87E1F5E-46FF-424A-8BAD-DEBDDA11BC31}" destId="{7B1C7CF0-E73F-45E9-B3F1-65013C64D33B}" srcOrd="0" destOrd="0" presId="urn:microsoft.com/office/officeart/2008/layout/VerticalCurvedList"/>
    <dgm:cxn modelId="{28F299DF-4E60-42A4-A4B9-28228BD78EF8}" type="presParOf" srcId="{BF6569C1-648A-4805-9108-AA1D35B91319}" destId="{8F3F53BB-08EF-45F3-BB1A-0B4FC8309543}" srcOrd="0" destOrd="0" presId="urn:microsoft.com/office/officeart/2008/layout/VerticalCurvedList"/>
    <dgm:cxn modelId="{B455CF9C-40B1-4F3F-B173-10135978DE5B}" type="presParOf" srcId="{8F3F53BB-08EF-45F3-BB1A-0B4FC8309543}" destId="{C36F8E6E-31A0-4EE7-87FE-A770D0956CF9}" srcOrd="0" destOrd="0" presId="urn:microsoft.com/office/officeart/2008/layout/VerticalCurvedList"/>
    <dgm:cxn modelId="{9C5644D4-CD1C-4194-BE1D-025684A8342E}" type="presParOf" srcId="{C36F8E6E-31A0-4EE7-87FE-A770D0956CF9}" destId="{F5EFBD1D-059B-4CAC-99A7-6B65FCC165E2}" srcOrd="0" destOrd="0" presId="urn:microsoft.com/office/officeart/2008/layout/VerticalCurvedList"/>
    <dgm:cxn modelId="{F5898D84-B68B-49BD-B8C1-6E6D619847B5}" type="presParOf" srcId="{C36F8E6E-31A0-4EE7-87FE-A770D0956CF9}" destId="{5AC72E23-22D6-4489-9187-51FD437A60CC}" srcOrd="1" destOrd="0" presId="urn:microsoft.com/office/officeart/2008/layout/VerticalCurvedList"/>
    <dgm:cxn modelId="{F515EC43-7C0F-4EBD-B428-D4650AD652DB}" type="presParOf" srcId="{C36F8E6E-31A0-4EE7-87FE-A770D0956CF9}" destId="{6405543D-2A9E-4AEE-9B65-706E43653D58}" srcOrd="2" destOrd="0" presId="urn:microsoft.com/office/officeart/2008/layout/VerticalCurvedList"/>
    <dgm:cxn modelId="{28C599C5-4C54-402D-A324-687B90E5346F}" type="presParOf" srcId="{C36F8E6E-31A0-4EE7-87FE-A770D0956CF9}" destId="{70F4C6CE-D30C-4E15-9D28-96CC49F10BAF}" srcOrd="3" destOrd="0" presId="urn:microsoft.com/office/officeart/2008/layout/VerticalCurvedList"/>
    <dgm:cxn modelId="{6ACF17F0-06B8-4DD4-AB4C-022A3E307C15}" type="presParOf" srcId="{8F3F53BB-08EF-45F3-BB1A-0B4FC8309543}" destId="{827D21A1-C503-4BF0-A357-DC06550CA503}" srcOrd="1" destOrd="0" presId="urn:microsoft.com/office/officeart/2008/layout/VerticalCurvedList"/>
    <dgm:cxn modelId="{17BD2F45-956A-41BE-ACAA-D54834EAEB05}" type="presParOf" srcId="{8F3F53BB-08EF-45F3-BB1A-0B4FC8309543}" destId="{F9737770-2B15-4CA3-9CD1-07402B9CC9D9}" srcOrd="2" destOrd="0" presId="urn:microsoft.com/office/officeart/2008/layout/VerticalCurvedList"/>
    <dgm:cxn modelId="{3EFAC608-95E5-434A-ACE9-DCE245058680}" type="presParOf" srcId="{F9737770-2B15-4CA3-9CD1-07402B9CC9D9}" destId="{5EB4F49E-B895-4DF8-BD73-F425EF2FEE54}" srcOrd="0" destOrd="0" presId="urn:microsoft.com/office/officeart/2008/layout/VerticalCurvedList"/>
    <dgm:cxn modelId="{D646A35A-257F-4F1E-8B45-9A0337E0F803}" type="presParOf" srcId="{8F3F53BB-08EF-45F3-BB1A-0B4FC8309543}" destId="{7B1C7CF0-E73F-45E9-B3F1-65013C64D33B}" srcOrd="3" destOrd="0" presId="urn:microsoft.com/office/officeart/2008/layout/VerticalCurvedList"/>
    <dgm:cxn modelId="{13024D69-662A-491B-8300-032E10722424}" type="presParOf" srcId="{8F3F53BB-08EF-45F3-BB1A-0B4FC8309543}" destId="{AB596C18-6F06-4D80-940F-AE4B11136C3E}" srcOrd="4" destOrd="0" presId="urn:microsoft.com/office/officeart/2008/layout/VerticalCurvedList"/>
    <dgm:cxn modelId="{C7D9C977-4148-4C67-9080-BAAFD91B765D}" type="presParOf" srcId="{AB596C18-6F06-4D80-940F-AE4B11136C3E}" destId="{D7C5D19E-DD3C-47A5-A9A1-A26E8540A474}" srcOrd="0" destOrd="0" presId="urn:microsoft.com/office/officeart/2008/layout/VerticalCurvedList"/>
    <dgm:cxn modelId="{F272E609-4637-470A-9E38-A33477E75A74}" type="presParOf" srcId="{8F3F53BB-08EF-45F3-BB1A-0B4FC8309543}" destId="{D6FD5EB2-10AB-47DF-B545-AD3BFC020D7E}" srcOrd="5" destOrd="0" presId="urn:microsoft.com/office/officeart/2008/layout/VerticalCurvedList"/>
    <dgm:cxn modelId="{06846B6A-9B86-42AF-8574-A3431037B5BD}" type="presParOf" srcId="{8F3F53BB-08EF-45F3-BB1A-0B4FC8309543}" destId="{878DC18D-293D-4737-813F-27FF89B68704}" srcOrd="6" destOrd="0" presId="urn:microsoft.com/office/officeart/2008/layout/VerticalCurvedList"/>
    <dgm:cxn modelId="{B1A1F459-90C4-422B-8B04-7AE045082D22}" type="presParOf" srcId="{878DC18D-293D-4737-813F-27FF89B68704}" destId="{8384DA61-5FB8-44BC-9702-4D4590819F96}" srcOrd="0" destOrd="0" presId="urn:microsoft.com/office/officeart/2008/layout/VerticalCurvedList"/>
    <dgm:cxn modelId="{BCE83160-F2B3-4730-9654-96384E24E549}" type="presParOf" srcId="{8F3F53BB-08EF-45F3-BB1A-0B4FC8309543}" destId="{13D6703A-C787-40C9-8380-FC4F6A5CD2BE}" srcOrd="7" destOrd="0" presId="urn:microsoft.com/office/officeart/2008/layout/VerticalCurvedList"/>
    <dgm:cxn modelId="{064CF25D-D25F-4901-A077-86FDB8B391CE}" type="presParOf" srcId="{8F3F53BB-08EF-45F3-BB1A-0B4FC8309543}" destId="{1BD25ED8-8AA7-4F86-A7A7-8351E2A2641B}" srcOrd="8" destOrd="0" presId="urn:microsoft.com/office/officeart/2008/layout/VerticalCurvedList"/>
    <dgm:cxn modelId="{3AB0C5FB-131E-4D3F-8F76-A5B4B214930D}" type="presParOf" srcId="{1BD25ED8-8AA7-4F86-A7A7-8351E2A2641B}" destId="{4C15FF97-0CE8-4E6B-A82D-53011DF6720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8E7990-2B49-4D1A-BEB5-82B47DA3D634}">
      <dsp:nvSpPr>
        <dsp:cNvPr id="0" name=""/>
        <dsp:cNvSpPr/>
      </dsp:nvSpPr>
      <dsp:spPr>
        <a:xfrm>
          <a:off x="3436156" y="2000419"/>
          <a:ext cx="1880427" cy="6527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6355"/>
              </a:lnTo>
              <a:lnTo>
                <a:pt x="1880427" y="326355"/>
              </a:lnTo>
              <a:lnTo>
                <a:pt x="1880427" y="652710"/>
              </a:lnTo>
            </a:path>
          </a:pathLst>
        </a:custGeom>
        <a:noFill/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</dsp:sp>
    <dsp:sp modelId="{0FBAA025-A959-45BE-8ADE-F4D86D5A683A}">
      <dsp:nvSpPr>
        <dsp:cNvPr id="0" name=""/>
        <dsp:cNvSpPr/>
      </dsp:nvSpPr>
      <dsp:spPr>
        <a:xfrm>
          <a:off x="1555728" y="2000419"/>
          <a:ext cx="1880427" cy="652710"/>
        </a:xfrm>
        <a:custGeom>
          <a:avLst/>
          <a:gdLst/>
          <a:ahLst/>
          <a:cxnLst/>
          <a:rect l="0" t="0" r="0" b="0"/>
          <a:pathLst>
            <a:path>
              <a:moveTo>
                <a:pt x="1880427" y="0"/>
              </a:moveTo>
              <a:lnTo>
                <a:pt x="1880427" y="326355"/>
              </a:lnTo>
              <a:lnTo>
                <a:pt x="0" y="326355"/>
              </a:lnTo>
              <a:lnTo>
                <a:pt x="0" y="6527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2DF71A-BD85-4A43-8009-BF448EE3DF23}">
      <dsp:nvSpPr>
        <dsp:cNvPr id="0" name=""/>
        <dsp:cNvSpPr/>
      </dsp:nvSpPr>
      <dsp:spPr>
        <a:xfrm>
          <a:off x="2659119" y="446347"/>
          <a:ext cx="1554072" cy="1554072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1"/>
        </a:fontRef>
      </dsp:style>
    </dsp:sp>
    <dsp:sp modelId="{475544B5-0CFD-44C0-B7F9-F4BC3D275650}">
      <dsp:nvSpPr>
        <dsp:cNvPr id="0" name=""/>
        <dsp:cNvSpPr/>
      </dsp:nvSpPr>
      <dsp:spPr>
        <a:xfrm>
          <a:off x="2659119" y="446347"/>
          <a:ext cx="1554072" cy="1554072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1"/>
        </a:fontRef>
      </dsp:style>
    </dsp:sp>
    <dsp:sp modelId="{33639154-DA8E-45DE-B618-54AB2E069477}">
      <dsp:nvSpPr>
        <dsp:cNvPr id="0" name=""/>
        <dsp:cNvSpPr/>
      </dsp:nvSpPr>
      <dsp:spPr>
        <a:xfrm>
          <a:off x="1882083" y="726080"/>
          <a:ext cx="3108144" cy="99460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200" kern="1200" dirty="0">
              <a:solidFill>
                <a:srgbClr val="FF0000"/>
              </a:solidFill>
            </a:rPr>
            <a:t>EKLER</a:t>
          </a:r>
        </a:p>
      </dsp:txBody>
      <dsp:txXfrm>
        <a:off x="1882083" y="726080"/>
        <a:ext cx="3108144" cy="994606"/>
      </dsp:txXfrm>
    </dsp:sp>
    <dsp:sp modelId="{C00BB60C-EEC4-46CF-B232-6D1C67FB4153}">
      <dsp:nvSpPr>
        <dsp:cNvPr id="0" name=""/>
        <dsp:cNvSpPr/>
      </dsp:nvSpPr>
      <dsp:spPr>
        <a:xfrm>
          <a:off x="778692" y="2653129"/>
          <a:ext cx="1554072" cy="1554072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4"/>
          </a:solidFill>
          <a:prstDash val="solid"/>
          <a:round/>
          <a:headEnd type="none" w="med" len="med"/>
          <a:tailEnd type="none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4"/>
        </a:fontRef>
      </dsp:style>
    </dsp:sp>
    <dsp:sp modelId="{B267C722-F459-4DA0-9D91-03B64CE3DFCA}">
      <dsp:nvSpPr>
        <dsp:cNvPr id="0" name=""/>
        <dsp:cNvSpPr/>
      </dsp:nvSpPr>
      <dsp:spPr>
        <a:xfrm>
          <a:off x="778692" y="2653129"/>
          <a:ext cx="1554072" cy="1554072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4"/>
          </a:solidFill>
          <a:prstDash val="solid"/>
          <a:round/>
          <a:headEnd type="none" w="med" len="med"/>
          <a:tailEnd type="none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4"/>
        </a:fontRef>
      </dsp:style>
    </dsp:sp>
    <dsp:sp modelId="{63500776-A254-4648-8ED1-B40517FF6E5A}">
      <dsp:nvSpPr>
        <dsp:cNvPr id="0" name=""/>
        <dsp:cNvSpPr/>
      </dsp:nvSpPr>
      <dsp:spPr>
        <a:xfrm>
          <a:off x="1656" y="2932862"/>
          <a:ext cx="3108144" cy="99460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200" kern="1200" dirty="0">
              <a:solidFill>
                <a:srgbClr val="00B050"/>
              </a:solidFill>
            </a:rPr>
            <a:t>Yapım Ekleri</a:t>
          </a:r>
        </a:p>
      </dsp:txBody>
      <dsp:txXfrm>
        <a:off x="1656" y="2932862"/>
        <a:ext cx="3108144" cy="994606"/>
      </dsp:txXfrm>
    </dsp:sp>
    <dsp:sp modelId="{EBE90460-2675-4C1F-B160-E2CEE5AF1967}">
      <dsp:nvSpPr>
        <dsp:cNvPr id="0" name=""/>
        <dsp:cNvSpPr/>
      </dsp:nvSpPr>
      <dsp:spPr>
        <a:xfrm>
          <a:off x="4539547" y="2653129"/>
          <a:ext cx="1554072" cy="1554072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2"/>
        </a:fontRef>
      </dsp:style>
    </dsp:sp>
    <dsp:sp modelId="{F3F3F7B7-C9CC-4B8E-9059-7D0F09B1EAD6}">
      <dsp:nvSpPr>
        <dsp:cNvPr id="0" name=""/>
        <dsp:cNvSpPr/>
      </dsp:nvSpPr>
      <dsp:spPr>
        <a:xfrm>
          <a:off x="4539547" y="2653129"/>
          <a:ext cx="1554072" cy="1554072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2"/>
        </a:fontRef>
      </dsp:style>
    </dsp:sp>
    <dsp:sp modelId="{33B97754-932D-4627-8200-88F30B2E9F92}">
      <dsp:nvSpPr>
        <dsp:cNvPr id="0" name=""/>
        <dsp:cNvSpPr/>
      </dsp:nvSpPr>
      <dsp:spPr>
        <a:xfrm>
          <a:off x="3762511" y="2932862"/>
          <a:ext cx="3108144" cy="99460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200" kern="1200" dirty="0">
              <a:solidFill>
                <a:srgbClr val="0070C0"/>
              </a:solidFill>
            </a:rPr>
            <a:t>Çekim Ekleri</a:t>
          </a:r>
        </a:p>
      </dsp:txBody>
      <dsp:txXfrm>
        <a:off x="3762511" y="2932862"/>
        <a:ext cx="3108144" cy="99460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C72E23-22D6-4489-9187-51FD437A60CC}">
      <dsp:nvSpPr>
        <dsp:cNvPr id="0" name=""/>
        <dsp:cNvSpPr/>
      </dsp:nvSpPr>
      <dsp:spPr>
        <a:xfrm>
          <a:off x="-4151295" y="-637054"/>
          <a:ext cx="4946516" cy="4946516"/>
        </a:xfrm>
        <a:prstGeom prst="blockArc">
          <a:avLst>
            <a:gd name="adj1" fmla="val 18900000"/>
            <a:gd name="adj2" fmla="val 2700000"/>
            <a:gd name="adj3" fmla="val 437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7D21A1-C503-4BF0-A357-DC06550CA503}">
      <dsp:nvSpPr>
        <dsp:cNvPr id="0" name=""/>
        <dsp:cNvSpPr/>
      </dsp:nvSpPr>
      <dsp:spPr>
        <a:xfrm>
          <a:off x="416659" y="282334"/>
          <a:ext cx="8678338" cy="56496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8440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>
              <a:latin typeface="+mj-lt"/>
            </a:rPr>
            <a:t>İsimden İsim Yapım Ekleri</a:t>
          </a:r>
        </a:p>
      </dsp:txBody>
      <dsp:txXfrm>
        <a:off x="416659" y="282334"/>
        <a:ext cx="8678338" cy="564963"/>
      </dsp:txXfrm>
    </dsp:sp>
    <dsp:sp modelId="{5EB4F49E-B895-4DF8-BD73-F425EF2FEE54}">
      <dsp:nvSpPr>
        <dsp:cNvPr id="0" name=""/>
        <dsp:cNvSpPr/>
      </dsp:nvSpPr>
      <dsp:spPr>
        <a:xfrm>
          <a:off x="63557" y="211714"/>
          <a:ext cx="706204" cy="7062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1C7CF0-E73F-45E9-B3F1-65013C64D33B}">
      <dsp:nvSpPr>
        <dsp:cNvPr id="0" name=""/>
        <dsp:cNvSpPr/>
      </dsp:nvSpPr>
      <dsp:spPr>
        <a:xfrm>
          <a:off x="740565" y="1129926"/>
          <a:ext cx="8354432" cy="56496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8440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>
              <a:latin typeface="+mj-lt"/>
            </a:rPr>
            <a:t>İsimden Fiil Yapım Ekleri</a:t>
          </a:r>
        </a:p>
      </dsp:txBody>
      <dsp:txXfrm>
        <a:off x="740565" y="1129926"/>
        <a:ext cx="8354432" cy="564963"/>
      </dsp:txXfrm>
    </dsp:sp>
    <dsp:sp modelId="{D7C5D19E-DD3C-47A5-A9A1-A26E8540A474}">
      <dsp:nvSpPr>
        <dsp:cNvPr id="0" name=""/>
        <dsp:cNvSpPr/>
      </dsp:nvSpPr>
      <dsp:spPr>
        <a:xfrm>
          <a:off x="387463" y="1059306"/>
          <a:ext cx="706204" cy="7062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FD5EB2-10AB-47DF-B545-AD3BFC020D7E}">
      <dsp:nvSpPr>
        <dsp:cNvPr id="0" name=""/>
        <dsp:cNvSpPr/>
      </dsp:nvSpPr>
      <dsp:spPr>
        <a:xfrm>
          <a:off x="740565" y="1977518"/>
          <a:ext cx="8354432" cy="56496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8440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>
              <a:latin typeface="+mj-lt"/>
            </a:rPr>
            <a:t>Fiilden İsim Yapım Ekleri</a:t>
          </a:r>
        </a:p>
      </dsp:txBody>
      <dsp:txXfrm>
        <a:off x="740565" y="1977518"/>
        <a:ext cx="8354432" cy="564963"/>
      </dsp:txXfrm>
    </dsp:sp>
    <dsp:sp modelId="{8384DA61-5FB8-44BC-9702-4D4590819F96}">
      <dsp:nvSpPr>
        <dsp:cNvPr id="0" name=""/>
        <dsp:cNvSpPr/>
      </dsp:nvSpPr>
      <dsp:spPr>
        <a:xfrm>
          <a:off x="387463" y="1906897"/>
          <a:ext cx="706204" cy="7062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D6703A-C787-40C9-8380-FC4F6A5CD2BE}">
      <dsp:nvSpPr>
        <dsp:cNvPr id="0" name=""/>
        <dsp:cNvSpPr/>
      </dsp:nvSpPr>
      <dsp:spPr>
        <a:xfrm>
          <a:off x="416659" y="2825110"/>
          <a:ext cx="8678338" cy="56496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8440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>
              <a:latin typeface="+mj-lt"/>
            </a:rPr>
            <a:t>Fiilden Fiil Yapım Ekleri</a:t>
          </a:r>
        </a:p>
      </dsp:txBody>
      <dsp:txXfrm>
        <a:off x="416659" y="2825110"/>
        <a:ext cx="8678338" cy="564963"/>
      </dsp:txXfrm>
    </dsp:sp>
    <dsp:sp modelId="{4C15FF97-0CE8-4E6B-A82D-53011DF67206}">
      <dsp:nvSpPr>
        <dsp:cNvPr id="0" name=""/>
        <dsp:cNvSpPr/>
      </dsp:nvSpPr>
      <dsp:spPr>
        <a:xfrm>
          <a:off x="63557" y="2754489"/>
          <a:ext cx="706204" cy="7062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CACC158-0B64-47B8-B519-2E69791CFFEB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50AD62A-9EE1-43E3-A7E5-D268F71DF3EB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364482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E71F48-0419-40FC-AD57-08CCCE583B37}" type="datetime1">
              <a:rPr lang="tr-TR" smtClean="0"/>
              <a:pPr/>
              <a:t>14/12/2020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dirty="0"/>
              <a:t>Asıl metin stillerini düzenlemek için tıklayın</a:t>
            </a:r>
          </a:p>
          <a:p>
            <a:pPr lvl="1" rtl="0"/>
            <a:r>
              <a:rPr lang="tr-TR" dirty="0"/>
              <a:t>İkinci düzey</a:t>
            </a:r>
          </a:p>
          <a:p>
            <a:pPr lvl="2" rtl="0"/>
            <a:r>
              <a:rPr lang="tr-TR" dirty="0"/>
              <a:t>Üçüncü düzey</a:t>
            </a:r>
          </a:p>
          <a:p>
            <a:pPr lvl="3" rtl="0"/>
            <a:r>
              <a:rPr lang="tr-TR" dirty="0"/>
              <a:t>Dördüncü düzey</a:t>
            </a:r>
          </a:p>
          <a:p>
            <a:pPr lvl="4" rtl="0"/>
            <a:r>
              <a:rPr lang="tr-TR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534C2EF-8A97-4DAF-B099-E567883644D6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1809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58296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tr-TR" dirty="0"/>
              <a:t>NOT: Bu slayttaki resimleri değiştirmek için, resmi seçin ve silin. Sonra, kendi resminizi eklemek için yer tutucudaki Resim Ekle simgesine tıklayın.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534C2EF-8A97-4DAF-B099-E567883644D6}" type="slidenum">
              <a:rPr lang="tr-TR" smtClean="0"/>
              <a:pPr rtl="0"/>
              <a:t>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8601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4" r="323" b="422"/>
          <a:stretch/>
        </p:blipFill>
        <p:spPr>
          <a:xfrm>
            <a:off x="1524" y="1"/>
            <a:ext cx="12188952" cy="68580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38200" y="533400"/>
            <a:ext cx="8458200" cy="1828800"/>
          </a:xfrm>
        </p:spPr>
        <p:txBody>
          <a:bodyPr rtlCol="0" anchor="b">
            <a:normAutofit/>
          </a:bodyPr>
          <a:lstStyle>
            <a:lvl1pPr algn="l">
              <a:defRPr sz="4400"/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838200" y="2438400"/>
            <a:ext cx="7086600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1200"/>
              </a:spcBef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/>
              <a:t>Asıl alt başlık stilini düzenlemek için tıklayın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54451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sim Yazılı İki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28580" y="5791200"/>
            <a:ext cx="8115419" cy="7016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7" name="Serbest Biçimli 5"/>
          <p:cNvSpPr>
            <a:spLocks/>
          </p:cNvSpPr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5" name="Resim Yer Tutucusu 14" descr="Resim eklemek için boş yer tutucu. Yer tutucuya tıklayın ve eklemek istediğiniz resmi seçin"/>
          <p:cNvSpPr>
            <a:spLocks noGrp="1"/>
          </p:cNvSpPr>
          <p:nvPr>
            <p:ph type="pic" sz="quarter" idx="13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7" name="Metin Yer Tutucusu 16"/>
          <p:cNvSpPr>
            <a:spLocks noGrp="1"/>
          </p:cNvSpPr>
          <p:nvPr>
            <p:ph type="body" sz="quarter" idx="14"/>
          </p:nvPr>
        </p:nvSpPr>
        <p:spPr>
          <a:xfrm>
            <a:off x="1028581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18" name="Serbest Biçimli 5"/>
          <p:cNvSpPr>
            <a:spLocks/>
          </p:cNvSpPr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9" name="Resim Yer Tutucusu 18" descr="Resim eklemek için boş yer tutucu. Yer tutucuya tıklayın ve eklemek istediğiniz resmi seçin"/>
          <p:cNvSpPr>
            <a:spLocks noGrp="1"/>
          </p:cNvSpPr>
          <p:nvPr>
            <p:ph type="pic" sz="quarter" idx="15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20" name="Metin Yer Tutucusu 16"/>
          <p:cNvSpPr>
            <a:spLocks noGrp="1"/>
          </p:cNvSpPr>
          <p:nvPr>
            <p:ph type="body" sz="quarter" idx="16"/>
          </p:nvPr>
        </p:nvSpPr>
        <p:spPr>
          <a:xfrm>
            <a:off x="5566714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xmlns="" val="2037772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Üç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28580" y="5305424"/>
            <a:ext cx="8104083" cy="579921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7" name="Serbest Biçimli 5"/>
          <p:cNvSpPr>
            <a:spLocks/>
          </p:cNvSpPr>
          <p:nvPr/>
        </p:nvSpPr>
        <p:spPr bwMode="gray">
          <a:xfrm>
            <a:off x="762000" y="933449"/>
            <a:ext cx="53340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5" name="Resim Yer Tutucusu 14" descr="Resim eklemek için boş yer tutucu. Yer tutucuya tıklayın ve eklemek istediğiniz resmi seçin"/>
          <p:cNvSpPr>
            <a:spLocks noGrp="1"/>
          </p:cNvSpPr>
          <p:nvPr>
            <p:ph type="pic" sz="quarter" idx="13"/>
          </p:nvPr>
        </p:nvSpPr>
        <p:spPr>
          <a:xfrm>
            <a:off x="991888" y="1113022"/>
            <a:ext cx="4874224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8" name="Serbest Biçimli 5"/>
          <p:cNvSpPr>
            <a:spLocks/>
          </p:cNvSpPr>
          <p:nvPr/>
        </p:nvSpPr>
        <p:spPr bwMode="gray">
          <a:xfrm>
            <a:off x="6323873" y="967316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9" name="Resim Yer Tutucusu 18" descr="Resim eklemek için boş yer tutucu. Yer tutucuya tıklayın ve eklemek istediğiniz resmi seçin"/>
          <p:cNvSpPr>
            <a:spLocks noGrp="1"/>
          </p:cNvSpPr>
          <p:nvPr>
            <p:ph type="pic" sz="quarter" idx="15"/>
          </p:nvPr>
        </p:nvSpPr>
        <p:spPr>
          <a:xfrm>
            <a:off x="6506025" y="1109743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2" name="Serbest Biçimli 5"/>
          <p:cNvSpPr>
            <a:spLocks/>
          </p:cNvSpPr>
          <p:nvPr/>
        </p:nvSpPr>
        <p:spPr bwMode="gray">
          <a:xfrm>
            <a:off x="6323873" y="3060954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3" name="Resim Yer Tutucusu 12" descr="Resim eklemek için boş yer tutucu. Yer tutucuya tıklayın ve eklemek istediğiniz resmi seçin"/>
          <p:cNvSpPr>
            <a:spLocks noGrp="1"/>
          </p:cNvSpPr>
          <p:nvPr>
            <p:ph type="pic" sz="quarter" idx="16"/>
          </p:nvPr>
        </p:nvSpPr>
        <p:spPr>
          <a:xfrm>
            <a:off x="6506025" y="3203381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7" name="Metin Yer Tutucusu 16"/>
          <p:cNvSpPr>
            <a:spLocks noGrp="1"/>
          </p:cNvSpPr>
          <p:nvPr>
            <p:ph type="body" sz="quarter" idx="14"/>
          </p:nvPr>
        </p:nvSpPr>
        <p:spPr>
          <a:xfrm>
            <a:off x="1028581" y="5919255"/>
            <a:ext cx="810408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xmlns="" val="1017792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ş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3" y="283"/>
            <a:ext cx="12188952" cy="6859715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677400" y="365126"/>
            <a:ext cx="2133600" cy="15398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8" name="Serbest Biçimli 5"/>
          <p:cNvSpPr>
            <a:spLocks/>
          </p:cNvSpPr>
          <p:nvPr/>
        </p:nvSpPr>
        <p:spPr bwMode="gray">
          <a:xfrm>
            <a:off x="4182533" y="265044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9" name="Resim Yer Tutucusu 8" descr="Resim eklemek için boş yer tutucu. Yer tutucuya tıklayın ve eklemek istediğiniz resmi seçin"/>
          <p:cNvSpPr>
            <a:spLocks noGrp="1"/>
          </p:cNvSpPr>
          <p:nvPr>
            <p:ph type="pic" sz="quarter" idx="13"/>
          </p:nvPr>
        </p:nvSpPr>
        <p:spPr>
          <a:xfrm>
            <a:off x="4424435" y="436315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0" name="Serbest Biçimli 5"/>
          <p:cNvSpPr>
            <a:spLocks/>
          </p:cNvSpPr>
          <p:nvPr/>
        </p:nvSpPr>
        <p:spPr bwMode="gray">
          <a:xfrm>
            <a:off x="816188" y="384723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1" name="Resim Yer Tutucusu 10" descr="Resim eklemek için boş yer tutucu. Yer tutucuya tıklayın ve eklemek istediğiniz resmi seçin"/>
          <p:cNvSpPr>
            <a:spLocks noGrp="1"/>
          </p:cNvSpPr>
          <p:nvPr>
            <p:ph type="pic" sz="quarter" idx="15"/>
          </p:nvPr>
        </p:nvSpPr>
        <p:spPr>
          <a:xfrm>
            <a:off x="1013022" y="538232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2" name="Serbest Biçimli 5"/>
          <p:cNvSpPr>
            <a:spLocks/>
          </p:cNvSpPr>
          <p:nvPr/>
        </p:nvSpPr>
        <p:spPr bwMode="gray">
          <a:xfrm>
            <a:off x="816188" y="2478361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3" name="Resim Yer Tutucusu 12" descr="Resim eklemek için boş yer tutucu. Yer tutucuya tıklayın ve eklemek istediğiniz resmi seçin"/>
          <p:cNvSpPr>
            <a:spLocks noGrp="1"/>
          </p:cNvSpPr>
          <p:nvPr>
            <p:ph type="pic" sz="quarter" idx="16"/>
          </p:nvPr>
        </p:nvSpPr>
        <p:spPr>
          <a:xfrm>
            <a:off x="1013022" y="2631870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4" name="Serbest Biçimli 5"/>
          <p:cNvSpPr>
            <a:spLocks/>
          </p:cNvSpPr>
          <p:nvPr/>
        </p:nvSpPr>
        <p:spPr bwMode="gray">
          <a:xfrm>
            <a:off x="816188" y="4571999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5" name="Resim Yer Tutucusu 14" descr="Resim eklemek için boş yer tutucu. Yer tutucuya tıklayın ve eklemek istediğiniz resmi seçin"/>
          <p:cNvSpPr>
            <a:spLocks noGrp="1"/>
          </p:cNvSpPr>
          <p:nvPr>
            <p:ph type="pic" sz="quarter" idx="17"/>
          </p:nvPr>
        </p:nvSpPr>
        <p:spPr>
          <a:xfrm>
            <a:off x="1013022" y="4725508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20" name="Serbest Biçimli 5"/>
          <p:cNvSpPr>
            <a:spLocks/>
          </p:cNvSpPr>
          <p:nvPr/>
        </p:nvSpPr>
        <p:spPr bwMode="gray">
          <a:xfrm>
            <a:off x="4182533" y="3448511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21" name="Resim Yer Tutucusu 20" descr="Resim eklemek için boş yer tutucu. Yer tutucuya tıklayın ve eklemek istediğiniz resmi seçin"/>
          <p:cNvSpPr>
            <a:spLocks noGrp="1"/>
          </p:cNvSpPr>
          <p:nvPr>
            <p:ph type="pic" sz="quarter" idx="18"/>
          </p:nvPr>
        </p:nvSpPr>
        <p:spPr>
          <a:xfrm>
            <a:off x="4424435" y="3619782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64672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ECD7671-5F03-4D82-82A4-8871CBFE3090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43261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839200" y="365125"/>
            <a:ext cx="1828799" cy="4940300"/>
          </a:xfrm>
        </p:spPr>
        <p:txBody>
          <a:bodyPr vert="eaVert"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524000" y="365125"/>
            <a:ext cx="6858000" cy="4940300"/>
          </a:xfrm>
        </p:spPr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D261A88-92F3-4094-89F2-1314A7309510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26244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3E1BCB5-E553-4792-B09F-198E4B966BAA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35739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4" t="422"/>
          <a:stretch/>
        </p:blipFill>
        <p:spPr>
          <a:xfrm>
            <a:off x="0" y="0"/>
            <a:ext cx="12188952" cy="6857176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352800" y="533400"/>
            <a:ext cx="7315200" cy="1828800"/>
          </a:xfrm>
        </p:spPr>
        <p:txBody>
          <a:bodyPr rtlCol="0" anchor="b">
            <a:normAutofit/>
          </a:bodyPr>
          <a:lstStyle>
            <a:lvl1pPr>
              <a:defRPr sz="4400"/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352800" y="2438400"/>
            <a:ext cx="5486400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xmlns="" val="2279508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4000" y="1825625"/>
            <a:ext cx="4389120" cy="347472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278880" y="1825625"/>
            <a:ext cx="4389120" cy="347472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BDA0764-C0E5-4411-A6EC-9EBC25C721E3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2530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4000" y="1828799"/>
            <a:ext cx="438912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4000" y="2624666"/>
            <a:ext cx="4389120" cy="2675467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278880" y="1828799"/>
            <a:ext cx="438912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278880" y="2624666"/>
            <a:ext cx="4389120" cy="2675467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3CE0335-7021-49FF-B88E-D30487FC223F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00086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B8FB2F1-5AA7-4BAD-B3F4-0F2F2963D054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45025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C920F04-75E8-4461-BB74-76C33F6ED879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80071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24400" y="1828800"/>
            <a:ext cx="5943600" cy="3476625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523999" y="1828800"/>
            <a:ext cx="2926080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1274290-2060-480F-940D-DB669716DEB2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07354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Biçimli 5"/>
          <p:cNvSpPr>
            <a:spLocks/>
          </p:cNvSpPr>
          <p:nvPr/>
        </p:nvSpPr>
        <p:spPr bwMode="gray">
          <a:xfrm>
            <a:off x="804333" y="1695450"/>
            <a:ext cx="5596467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12" name="Resim Yer Tutucusu 11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1006022" y="1874520"/>
            <a:ext cx="5193089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7010400" y="2245995"/>
            <a:ext cx="3657600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D5F7C64-7CBA-403D-9607-87046DB229DB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51318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5" t="511" r="525" b="2999"/>
          <a:stretch/>
        </p:blipFill>
        <p:spPr>
          <a:xfrm>
            <a:off x="0" y="0"/>
            <a:ext cx="12188826" cy="6858000"/>
          </a:xfrm>
          <a:prstGeom prst="rect">
            <a:avLst/>
          </a:prstGeom>
        </p:spPr>
      </p:pic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1082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91440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dirty="0"/>
              <a:t>Asıl metin stillerini düzenlemek için tıklayın</a:t>
            </a:r>
          </a:p>
          <a:p>
            <a:pPr lvl="1" rtl="0"/>
            <a:r>
              <a:rPr lang="tr-TR" dirty="0"/>
              <a:t>İkinci düzey</a:t>
            </a:r>
          </a:p>
          <a:p>
            <a:pPr lvl="2" rtl="0"/>
            <a:r>
              <a:rPr lang="tr-TR" dirty="0"/>
              <a:t>Üçüncü düzey</a:t>
            </a:r>
          </a:p>
          <a:p>
            <a:pPr lvl="3" rtl="0"/>
            <a:r>
              <a:rPr lang="tr-TR" dirty="0"/>
              <a:t>Dördüncü düzey</a:t>
            </a:r>
          </a:p>
          <a:p>
            <a:pPr lvl="4" rtl="0"/>
            <a:r>
              <a:rPr lang="tr-TR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2209800" y="6416675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7010400" y="6416675"/>
            <a:ext cx="137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30310774-9756-4080-BE24-183590212C9E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1654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2" r:id="rId11"/>
    <p:sldLayoutId id="2147483661" r:id="rId12"/>
    <p:sldLayoutId id="2147483658" r:id="rId13"/>
    <p:sldLayoutId id="2147483659" r:id="rId14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079776" y="1320924"/>
            <a:ext cx="8458200" cy="1828800"/>
          </a:xfrm>
        </p:spPr>
        <p:txBody>
          <a:bodyPr rtlCol="0">
            <a:normAutofit/>
          </a:bodyPr>
          <a:lstStyle/>
          <a:p>
            <a:pPr rtl="0"/>
            <a:r>
              <a:rPr lang="tr-TR" sz="6000" b="1" dirty="0">
                <a:solidFill>
                  <a:srgbClr val="FF0000"/>
                </a:solidFill>
              </a:rPr>
              <a:t>EKLER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295800" y="3149724"/>
            <a:ext cx="2518793" cy="558552"/>
          </a:xfrm>
        </p:spPr>
        <p:txBody>
          <a:bodyPr rtlCol="0">
            <a:normAutofit/>
          </a:bodyPr>
          <a:lstStyle/>
          <a:p>
            <a:pPr rtl="0"/>
            <a:r>
              <a:rPr lang="tr-TR" sz="3200" b="1" dirty="0"/>
              <a:t>Yapım Ekleri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C5298A9E-76DC-4223-9AE7-308726225A83}"/>
              </a:ext>
            </a:extLst>
          </p:cNvPr>
          <p:cNvSpPr txBox="1"/>
          <p:nvPr/>
        </p:nvSpPr>
        <p:spPr>
          <a:xfrm>
            <a:off x="6106210" y="6021288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2798047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:a16="http://schemas.microsoft.com/office/drawing/2014/main" xmlns="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TUZ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:a16="http://schemas.microsoft.com/office/drawing/2014/main" xmlns="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1898030" y="1608470"/>
            <a:ext cx="3641060" cy="3641060"/>
          </a:xfrm>
        </p:spPr>
      </p:pic>
      <p:sp>
        <p:nvSpPr>
          <p:cNvPr id="20" name="Metin Yer Tutucusu 19">
            <a:extLst>
              <a:ext uri="{FF2B5EF4-FFF2-40B4-BE49-F238E27FC236}">
                <a16:creationId xmlns:a16="http://schemas.microsoft.com/office/drawing/2014/main" xmlns="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TUZ + </a:t>
            </a:r>
            <a:r>
              <a:rPr lang="tr-TR" sz="4000" dirty="0">
                <a:solidFill>
                  <a:srgbClr val="FF0000"/>
                </a:solidFill>
              </a:rPr>
              <a:t>LUK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:a16="http://schemas.microsoft.com/office/drawing/2014/main" xmlns="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6467369" y="1628800"/>
            <a:ext cx="4021119" cy="4104456"/>
          </a:xfrm>
        </p:spPr>
      </p:pic>
    </p:spTree>
    <p:extLst>
      <p:ext uri="{BB962C8B-B14F-4D97-AF65-F5344CB8AC3E}">
        <p14:creationId xmlns:p14="http://schemas.microsoft.com/office/powerpoint/2010/main" xmlns="" val="31854199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:a16="http://schemas.microsoft.com/office/drawing/2014/main" xmlns="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3432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:a16="http://schemas.microsoft.com/office/drawing/2014/main" xmlns="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1680583" y="1628064"/>
            <a:ext cx="4075953" cy="3420380"/>
          </a:xfrm>
        </p:spPr>
      </p:pic>
      <p:sp>
        <p:nvSpPr>
          <p:cNvPr id="20" name="Metin Yer Tutucusu 19">
            <a:extLst>
              <a:ext uri="{FF2B5EF4-FFF2-40B4-BE49-F238E27FC236}">
                <a16:creationId xmlns:a16="http://schemas.microsoft.com/office/drawing/2014/main" xmlns="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 + </a:t>
            </a:r>
            <a:r>
              <a:rPr lang="tr-TR" sz="4000" dirty="0">
                <a:solidFill>
                  <a:srgbClr val="FF0000"/>
                </a:solidFill>
              </a:rPr>
              <a:t>ÇIK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:a16="http://schemas.microsoft.com/office/drawing/2014/main" xmlns="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6278880" y="1537816"/>
            <a:ext cx="4683492" cy="3510628"/>
          </a:xfrm>
        </p:spPr>
      </p:pic>
    </p:spTree>
    <p:extLst>
      <p:ext uri="{BB962C8B-B14F-4D97-AF65-F5344CB8AC3E}">
        <p14:creationId xmlns:p14="http://schemas.microsoft.com/office/powerpoint/2010/main" xmlns="" val="7969871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654F9FA-E417-4173-9F17-5D21DF6D7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672"/>
            <a:ext cx="9829800" cy="683096"/>
          </a:xfrm>
        </p:spPr>
        <p:txBody>
          <a:bodyPr/>
          <a:lstStyle/>
          <a:p>
            <a:r>
              <a:rPr lang="tr-TR" i="1" dirty="0"/>
              <a:t>Yapım ekleri kendi içinde 4 alt başlığa ayrılır:</a:t>
            </a:r>
          </a:p>
        </p:txBody>
      </p:sp>
      <p:graphicFrame>
        <p:nvGraphicFramePr>
          <p:cNvPr id="8" name="İçerik Yer Tutucusu 14">
            <a:extLst>
              <a:ext uri="{FF2B5EF4-FFF2-40B4-BE49-F238E27FC236}">
                <a16:creationId xmlns:a16="http://schemas.microsoft.com/office/drawing/2014/main" xmlns="" id="{06F29B32-9ADC-4C96-92B7-BB37A2BA1B0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05945936"/>
              </p:ext>
            </p:extLst>
          </p:nvPr>
        </p:nvGraphicFramePr>
        <p:xfrm>
          <a:off x="1524000" y="1412776"/>
          <a:ext cx="9144000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805110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AC72E23-22D6-4489-9187-51FD437A60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8">
                                            <p:graphicEl>
                                              <a:dgm id="{5AC72E23-22D6-4489-9187-51FD437A60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EB4F49E-B895-4DF8-BD73-F425EF2FEE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8">
                                            <p:graphicEl>
                                              <a:dgm id="{5EB4F49E-B895-4DF8-BD73-F425EF2FEE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27D21A1-C503-4BF0-A357-DC06550CA5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8">
                                            <p:graphicEl>
                                              <a:dgm id="{827D21A1-C503-4BF0-A357-DC06550CA5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7C5D19E-DD3C-47A5-A9A1-A26E8540A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8">
                                            <p:graphicEl>
                                              <a:dgm id="{D7C5D19E-DD3C-47A5-A9A1-A26E8540A4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B1C7CF0-E73F-45E9-B3F1-65013C64D3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8">
                                            <p:graphicEl>
                                              <a:dgm id="{7B1C7CF0-E73F-45E9-B3F1-65013C64D3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384DA61-5FB8-44BC-9702-4D4590819F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8">
                                            <p:graphicEl>
                                              <a:dgm id="{8384DA61-5FB8-44BC-9702-4D4590819F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6FD5EB2-10AB-47DF-B545-AD3BFC020D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8">
                                            <p:graphicEl>
                                              <a:dgm id="{D6FD5EB2-10AB-47DF-B545-AD3BFC020D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C15FF97-0CE8-4E6B-A82D-53011DF672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8">
                                            <p:graphicEl>
                                              <a:dgm id="{4C15FF97-0CE8-4E6B-A82D-53011DF672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3D6703A-C787-40C9-8380-FC4F6A5CD2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1000"/>
                                        <p:tgtEl>
                                          <p:spTgt spid="8">
                                            <p:graphicEl>
                                              <a:dgm id="{13D6703A-C787-40C9-8380-FC4F6A5CD2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8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>
            <a:extLst>
              <a:ext uri="{FF2B5EF4-FFF2-40B4-BE49-F238E27FC236}">
                <a16:creationId xmlns:a16="http://schemas.microsoft.com/office/drawing/2014/main" xmlns="" id="{A5C41976-752D-4C28-9F83-79450A8EF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416" y="229289"/>
            <a:ext cx="9829800" cy="68309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İsimden İsim Yapım Ekleri</a:t>
            </a:r>
          </a:p>
        </p:txBody>
      </p:sp>
      <p:sp>
        <p:nvSpPr>
          <p:cNvPr id="8" name="İçerik Yer Tutucusu 7">
            <a:extLst>
              <a:ext uri="{FF2B5EF4-FFF2-40B4-BE49-F238E27FC236}">
                <a16:creationId xmlns:a16="http://schemas.microsoft.com/office/drawing/2014/main" xmlns="" id="{442B7274-89D4-4ED1-AE88-73EEFB6AB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416" y="3774194"/>
            <a:ext cx="10297144" cy="5111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dirty="0">
                <a:sym typeface="Wingdings" panose="05000000000000000000" pitchFamily="2" charset="2"/>
              </a:rPr>
              <a:t>-</a:t>
            </a:r>
            <a:r>
              <a:rPr lang="tr-TR" sz="2400" b="1" dirty="0" err="1">
                <a:sym typeface="Wingdings" panose="05000000000000000000" pitchFamily="2" charset="2"/>
              </a:rPr>
              <a:t>daş</a:t>
            </a:r>
            <a:r>
              <a:rPr lang="tr-TR" sz="2400" b="1" dirty="0">
                <a:sym typeface="Wingdings" panose="05000000000000000000" pitchFamily="2" charset="2"/>
              </a:rPr>
              <a:t>/-deş </a:t>
            </a:r>
            <a:r>
              <a:rPr lang="tr-TR" sz="2400" dirty="0">
                <a:sym typeface="Wingdings" panose="05000000000000000000" pitchFamily="2" charset="2"/>
              </a:rPr>
              <a:t> Vatan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daş</a:t>
            </a:r>
            <a:r>
              <a:rPr lang="tr-TR" sz="2400" dirty="0">
                <a:sym typeface="Wingdings" panose="05000000000000000000" pitchFamily="2" charset="2"/>
              </a:rPr>
              <a:t>, sır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daş</a:t>
            </a:r>
            <a:r>
              <a:rPr lang="tr-TR" sz="2400" dirty="0">
                <a:sym typeface="Wingdings" panose="05000000000000000000" pitchFamily="2" charset="2"/>
              </a:rPr>
              <a:t>, meslek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taş</a:t>
            </a:r>
            <a:r>
              <a:rPr lang="tr-TR" sz="2400" dirty="0">
                <a:sym typeface="Wingdings" panose="05000000000000000000" pitchFamily="2" charset="2"/>
              </a:rPr>
              <a:t>, ses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teş</a:t>
            </a:r>
            <a:r>
              <a:rPr lang="tr-TR" sz="2400" dirty="0">
                <a:sym typeface="Wingdings" panose="05000000000000000000" pitchFamily="2" charset="2"/>
              </a:rPr>
              <a:t>…</a:t>
            </a:r>
          </a:p>
          <a:p>
            <a:endParaRPr lang="tr-TR" sz="2400" dirty="0"/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C39642A7-1EB5-4AC1-8749-11BEA58061ED}"/>
              </a:ext>
            </a:extLst>
          </p:cNvPr>
          <p:cNvSpPr txBox="1"/>
          <p:nvPr/>
        </p:nvSpPr>
        <p:spPr>
          <a:xfrm>
            <a:off x="839416" y="1166702"/>
            <a:ext cx="9541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-</a:t>
            </a:r>
            <a:r>
              <a:rPr lang="tr-TR" sz="2400" b="1" dirty="0" err="1"/>
              <a:t>lı</a:t>
            </a:r>
            <a:r>
              <a:rPr lang="tr-TR" sz="2400" b="1" dirty="0"/>
              <a:t>/-</a:t>
            </a:r>
            <a:r>
              <a:rPr lang="tr-TR" sz="2400" b="1" dirty="0" err="1"/>
              <a:t>li</a:t>
            </a:r>
            <a:r>
              <a:rPr lang="tr-TR" sz="2400" b="1" dirty="0"/>
              <a:t>/-</a:t>
            </a:r>
            <a:r>
              <a:rPr lang="tr-TR" sz="2400" b="1" dirty="0" err="1"/>
              <a:t>lu</a:t>
            </a:r>
            <a:r>
              <a:rPr lang="tr-TR" sz="2400" b="1" dirty="0"/>
              <a:t>/-</a:t>
            </a:r>
            <a:r>
              <a:rPr lang="tr-TR" sz="2400" b="1" dirty="0" err="1"/>
              <a:t>lü</a:t>
            </a:r>
            <a:r>
              <a:rPr lang="tr-TR" sz="2400" b="1" dirty="0"/>
              <a:t> </a:t>
            </a:r>
            <a:r>
              <a:rPr lang="tr-TR" sz="2400" dirty="0">
                <a:sym typeface="Wingdings" panose="05000000000000000000" pitchFamily="2" charset="2"/>
              </a:rPr>
              <a:t> Nişan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lı</a:t>
            </a:r>
            <a:r>
              <a:rPr lang="tr-TR" sz="2400" dirty="0">
                <a:sym typeface="Wingdings" panose="05000000000000000000" pitchFamily="2" charset="2"/>
              </a:rPr>
              <a:t>, mavi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li</a:t>
            </a:r>
            <a:r>
              <a:rPr lang="tr-TR" sz="2400" dirty="0">
                <a:sym typeface="Wingdings" panose="05000000000000000000" pitchFamily="2" charset="2"/>
              </a:rPr>
              <a:t>, bilgi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li</a:t>
            </a:r>
            <a:r>
              <a:rPr lang="tr-TR" sz="2400" dirty="0">
                <a:sym typeface="Wingdings" panose="05000000000000000000" pitchFamily="2" charset="2"/>
              </a:rPr>
              <a:t>, peynir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li</a:t>
            </a:r>
            <a:r>
              <a:rPr lang="tr-TR" sz="2400" dirty="0">
                <a:sym typeface="Wingdings" panose="05000000000000000000" pitchFamily="2" charset="2"/>
              </a:rPr>
              <a:t>, su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lu</a:t>
            </a:r>
            <a:r>
              <a:rPr lang="tr-TR" sz="2400" dirty="0">
                <a:sym typeface="Wingdings" panose="05000000000000000000" pitchFamily="2" charset="2"/>
              </a:rPr>
              <a:t>, köy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lü</a:t>
            </a:r>
            <a:r>
              <a:rPr lang="tr-TR" sz="2400" dirty="0">
                <a:sym typeface="Wingdings" panose="05000000000000000000" pitchFamily="2" charset="2"/>
              </a:rPr>
              <a:t>…</a:t>
            </a:r>
          </a:p>
          <a:p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2DA8AD2E-7BEB-4B8D-B02F-4E6B9AAE61EF}"/>
              </a:ext>
            </a:extLst>
          </p:cNvPr>
          <p:cNvSpPr txBox="1"/>
          <p:nvPr/>
        </p:nvSpPr>
        <p:spPr>
          <a:xfrm>
            <a:off x="839416" y="1688691"/>
            <a:ext cx="9541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ym typeface="Wingdings" panose="05000000000000000000" pitchFamily="2" charset="2"/>
              </a:rPr>
              <a:t>-sız/-siz/-</a:t>
            </a:r>
            <a:r>
              <a:rPr lang="tr-TR" sz="2400" b="1" dirty="0" err="1">
                <a:sym typeface="Wingdings" panose="05000000000000000000" pitchFamily="2" charset="2"/>
              </a:rPr>
              <a:t>suz</a:t>
            </a:r>
            <a:r>
              <a:rPr lang="tr-TR" sz="2400" b="1" dirty="0">
                <a:sym typeface="Wingdings" panose="05000000000000000000" pitchFamily="2" charset="2"/>
              </a:rPr>
              <a:t>/-süz </a:t>
            </a:r>
            <a:r>
              <a:rPr lang="tr-TR" sz="2400" dirty="0">
                <a:sym typeface="Wingdings" panose="05000000000000000000" pitchFamily="2" charset="2"/>
              </a:rPr>
              <a:t> Saygı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sız</a:t>
            </a:r>
            <a:r>
              <a:rPr lang="tr-TR" sz="2400" dirty="0">
                <a:sym typeface="Wingdings" panose="05000000000000000000" pitchFamily="2" charset="2"/>
              </a:rPr>
              <a:t>, bilgi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siz</a:t>
            </a:r>
            <a:r>
              <a:rPr lang="tr-TR" sz="2400" dirty="0">
                <a:sym typeface="Wingdings" panose="05000000000000000000" pitchFamily="2" charset="2"/>
              </a:rPr>
              <a:t>, peynir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siz</a:t>
            </a:r>
            <a:r>
              <a:rPr lang="tr-TR" sz="2400" dirty="0">
                <a:sym typeface="Wingdings" panose="05000000000000000000" pitchFamily="2" charset="2"/>
              </a:rPr>
              <a:t>, su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suz</a:t>
            </a:r>
            <a:r>
              <a:rPr lang="tr-TR" sz="2400" dirty="0">
                <a:sym typeface="Wingdings" panose="05000000000000000000" pitchFamily="2" charset="2"/>
              </a:rPr>
              <a:t>…</a:t>
            </a:r>
          </a:p>
          <a:p>
            <a:endParaRPr lang="tr-TR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EACFD949-B6DF-4A1B-8E6A-0B1731C8D525}"/>
              </a:ext>
            </a:extLst>
          </p:cNvPr>
          <p:cNvSpPr txBox="1"/>
          <p:nvPr/>
        </p:nvSpPr>
        <p:spPr>
          <a:xfrm>
            <a:off x="839416" y="2204036"/>
            <a:ext cx="9541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ym typeface="Wingdings" panose="05000000000000000000" pitchFamily="2" charset="2"/>
              </a:rPr>
              <a:t>-</a:t>
            </a:r>
            <a:r>
              <a:rPr lang="tr-TR" sz="2400" b="1" dirty="0" err="1">
                <a:sym typeface="Wingdings" panose="05000000000000000000" pitchFamily="2" charset="2"/>
              </a:rPr>
              <a:t>lık</a:t>
            </a:r>
            <a:r>
              <a:rPr lang="tr-TR" sz="2400" b="1" dirty="0">
                <a:sym typeface="Wingdings" panose="05000000000000000000" pitchFamily="2" charset="2"/>
              </a:rPr>
              <a:t>/-</a:t>
            </a:r>
            <a:r>
              <a:rPr lang="tr-TR" sz="2400" b="1" dirty="0" err="1">
                <a:sym typeface="Wingdings" panose="05000000000000000000" pitchFamily="2" charset="2"/>
              </a:rPr>
              <a:t>lik</a:t>
            </a:r>
            <a:r>
              <a:rPr lang="tr-TR" sz="2400" b="1" dirty="0">
                <a:sym typeface="Wingdings" panose="05000000000000000000" pitchFamily="2" charset="2"/>
              </a:rPr>
              <a:t>/-</a:t>
            </a:r>
            <a:r>
              <a:rPr lang="tr-TR" sz="2400" b="1" dirty="0" err="1">
                <a:sym typeface="Wingdings" panose="05000000000000000000" pitchFamily="2" charset="2"/>
              </a:rPr>
              <a:t>luk</a:t>
            </a:r>
            <a:r>
              <a:rPr lang="tr-TR" sz="2400" b="1" dirty="0">
                <a:sym typeface="Wingdings" panose="05000000000000000000" pitchFamily="2" charset="2"/>
              </a:rPr>
              <a:t>/-lük </a:t>
            </a:r>
            <a:r>
              <a:rPr lang="tr-TR" sz="2400" dirty="0">
                <a:sym typeface="Wingdings" panose="05000000000000000000" pitchFamily="2" charset="2"/>
              </a:rPr>
              <a:t> Kitap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lık</a:t>
            </a:r>
            <a:r>
              <a:rPr lang="tr-TR" sz="2400" dirty="0">
                <a:sym typeface="Wingdings" panose="05000000000000000000" pitchFamily="2" charset="2"/>
              </a:rPr>
              <a:t>, kalem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lik</a:t>
            </a:r>
            <a:r>
              <a:rPr lang="tr-TR" sz="2400" dirty="0">
                <a:sym typeface="Wingdings" panose="05000000000000000000" pitchFamily="2" charset="2"/>
              </a:rPr>
              <a:t>, su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luk</a:t>
            </a:r>
            <a:r>
              <a:rPr lang="tr-TR" sz="2400" dirty="0">
                <a:sym typeface="Wingdings" panose="05000000000000000000" pitchFamily="2" charset="2"/>
              </a:rPr>
              <a:t>, tuz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luk</a:t>
            </a:r>
            <a:r>
              <a:rPr lang="tr-TR" sz="2400" dirty="0">
                <a:sym typeface="Wingdings" panose="05000000000000000000" pitchFamily="2" charset="2"/>
              </a:rPr>
              <a:t>, kötü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lük</a:t>
            </a:r>
            <a:r>
              <a:rPr lang="tr-TR" sz="2400" dirty="0">
                <a:sym typeface="Wingdings" panose="05000000000000000000" pitchFamily="2" charset="2"/>
              </a:rPr>
              <a:t>…</a:t>
            </a:r>
          </a:p>
          <a:p>
            <a:endParaRPr lang="tr-TR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0A9A4425-180A-41EB-8AF1-2B431F03F735}"/>
              </a:ext>
            </a:extLst>
          </p:cNvPr>
          <p:cNvSpPr txBox="1"/>
          <p:nvPr/>
        </p:nvSpPr>
        <p:spPr>
          <a:xfrm>
            <a:off x="839416" y="2726025"/>
            <a:ext cx="10408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ym typeface="Wingdings" panose="05000000000000000000" pitchFamily="2" charset="2"/>
              </a:rPr>
              <a:t>-</a:t>
            </a:r>
            <a:r>
              <a:rPr lang="tr-TR" sz="2400" b="1" dirty="0" err="1">
                <a:sym typeface="Wingdings" panose="05000000000000000000" pitchFamily="2" charset="2"/>
              </a:rPr>
              <a:t>cı</a:t>
            </a:r>
            <a:r>
              <a:rPr lang="tr-TR" sz="2400" b="1" dirty="0">
                <a:sym typeface="Wingdings" panose="05000000000000000000" pitchFamily="2" charset="2"/>
              </a:rPr>
              <a:t>/-</a:t>
            </a:r>
            <a:r>
              <a:rPr lang="tr-TR" sz="2400" b="1" dirty="0" err="1">
                <a:sym typeface="Wingdings" panose="05000000000000000000" pitchFamily="2" charset="2"/>
              </a:rPr>
              <a:t>ci</a:t>
            </a:r>
            <a:r>
              <a:rPr lang="tr-TR" sz="2400" b="1" dirty="0">
                <a:sym typeface="Wingdings" panose="05000000000000000000" pitchFamily="2" charset="2"/>
              </a:rPr>
              <a:t>/-</a:t>
            </a:r>
            <a:r>
              <a:rPr lang="tr-TR" sz="2400" b="1" dirty="0" err="1">
                <a:sym typeface="Wingdings" panose="05000000000000000000" pitchFamily="2" charset="2"/>
              </a:rPr>
              <a:t>cu</a:t>
            </a:r>
            <a:r>
              <a:rPr lang="tr-TR" sz="2400" b="1" dirty="0">
                <a:sym typeface="Wingdings" panose="05000000000000000000" pitchFamily="2" charset="2"/>
              </a:rPr>
              <a:t>/-</a:t>
            </a:r>
            <a:r>
              <a:rPr lang="tr-TR" sz="2400" b="1" dirty="0" err="1">
                <a:sym typeface="Wingdings" panose="05000000000000000000" pitchFamily="2" charset="2"/>
              </a:rPr>
              <a:t>cü</a:t>
            </a:r>
            <a:r>
              <a:rPr lang="tr-TR" sz="2400" b="1" dirty="0">
                <a:sym typeface="Wingdings" panose="05000000000000000000" pitchFamily="2" charset="2"/>
              </a:rPr>
              <a:t> </a:t>
            </a:r>
            <a:r>
              <a:rPr lang="tr-TR" sz="2400" dirty="0">
                <a:sym typeface="Wingdings" panose="05000000000000000000" pitchFamily="2" charset="2"/>
              </a:rPr>
              <a:t> Kira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cı</a:t>
            </a:r>
            <a:r>
              <a:rPr lang="tr-TR" sz="2400" dirty="0">
                <a:sym typeface="Wingdings" panose="05000000000000000000" pitchFamily="2" charset="2"/>
              </a:rPr>
              <a:t>, sanat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çı</a:t>
            </a:r>
            <a:r>
              <a:rPr lang="tr-TR" sz="2400" dirty="0">
                <a:sym typeface="Wingdings" panose="05000000000000000000" pitchFamily="2" charset="2"/>
              </a:rPr>
              <a:t>, iş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çi</a:t>
            </a:r>
            <a:r>
              <a:rPr lang="tr-TR" sz="2400" dirty="0">
                <a:sym typeface="Wingdings" panose="05000000000000000000" pitchFamily="2" charset="2"/>
              </a:rPr>
              <a:t>, simit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çi</a:t>
            </a:r>
            <a:r>
              <a:rPr lang="tr-TR" sz="2400" dirty="0">
                <a:sym typeface="Wingdings" panose="05000000000000000000" pitchFamily="2" charset="2"/>
              </a:rPr>
              <a:t>, yol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cu</a:t>
            </a:r>
            <a:r>
              <a:rPr lang="tr-TR" sz="2400" dirty="0">
                <a:sym typeface="Wingdings" panose="05000000000000000000" pitchFamily="2" charset="2"/>
              </a:rPr>
              <a:t>, uyku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cu</a:t>
            </a:r>
            <a:r>
              <a:rPr lang="tr-TR" sz="2400" dirty="0">
                <a:sym typeface="Wingdings" panose="05000000000000000000" pitchFamily="2" charset="2"/>
              </a:rPr>
              <a:t>, Atatürk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çü</a:t>
            </a:r>
            <a:r>
              <a:rPr lang="tr-TR" sz="2400" dirty="0">
                <a:sym typeface="Wingdings" panose="05000000000000000000" pitchFamily="2" charset="2"/>
              </a:rPr>
              <a:t>…</a:t>
            </a:r>
          </a:p>
          <a:p>
            <a:endParaRPr lang="tr-TR" dirty="0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0ED4EDEA-84A0-4945-8560-441E9D222D1D}"/>
              </a:ext>
            </a:extLst>
          </p:cNvPr>
          <p:cNvSpPr txBox="1"/>
          <p:nvPr/>
        </p:nvSpPr>
        <p:spPr>
          <a:xfrm>
            <a:off x="839416" y="3241370"/>
            <a:ext cx="10408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ym typeface="Wingdings" panose="05000000000000000000" pitchFamily="2" charset="2"/>
              </a:rPr>
              <a:t>-</a:t>
            </a:r>
            <a:r>
              <a:rPr lang="tr-TR" sz="2400" b="1" dirty="0" err="1">
                <a:sym typeface="Wingdings" panose="05000000000000000000" pitchFamily="2" charset="2"/>
              </a:rPr>
              <a:t>ca</a:t>
            </a:r>
            <a:r>
              <a:rPr lang="tr-TR" sz="2400" b="1" dirty="0">
                <a:sym typeface="Wingdings" panose="05000000000000000000" pitchFamily="2" charset="2"/>
              </a:rPr>
              <a:t>/-ce </a:t>
            </a:r>
            <a:r>
              <a:rPr lang="tr-TR" sz="2400" dirty="0">
                <a:sym typeface="Wingdings" panose="05000000000000000000" pitchFamily="2" charset="2"/>
              </a:rPr>
              <a:t> Sınıf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ça</a:t>
            </a:r>
            <a:r>
              <a:rPr lang="tr-TR" sz="2400" dirty="0">
                <a:sym typeface="Wingdings" panose="05000000000000000000" pitchFamily="2" charset="2"/>
              </a:rPr>
              <a:t>, yavaş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ça</a:t>
            </a:r>
            <a:r>
              <a:rPr lang="tr-TR" sz="2400" dirty="0">
                <a:sym typeface="Wingdings" panose="05000000000000000000" pitchFamily="2" charset="2"/>
              </a:rPr>
              <a:t>, Türk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çe</a:t>
            </a:r>
            <a:r>
              <a:rPr lang="tr-TR" sz="2400" dirty="0">
                <a:sym typeface="Wingdings" panose="05000000000000000000" pitchFamily="2" charset="2"/>
              </a:rPr>
              <a:t>, gizli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ce</a:t>
            </a:r>
            <a:r>
              <a:rPr lang="tr-TR" sz="2400" dirty="0">
                <a:sym typeface="Wingdings" panose="05000000000000000000" pitchFamily="2" charset="2"/>
              </a:rPr>
              <a:t>…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315409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>
            <a:extLst>
              <a:ext uri="{FF2B5EF4-FFF2-40B4-BE49-F238E27FC236}">
                <a16:creationId xmlns:a16="http://schemas.microsoft.com/office/drawing/2014/main" xmlns="" id="{A5C41976-752D-4C28-9F83-79450A8EF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416" y="229289"/>
            <a:ext cx="9829800" cy="68309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İsimden Fiil Yapım Ekleri</a:t>
            </a:r>
          </a:p>
        </p:txBody>
      </p:sp>
      <p:sp>
        <p:nvSpPr>
          <p:cNvPr id="8" name="İçerik Yer Tutucusu 7">
            <a:extLst>
              <a:ext uri="{FF2B5EF4-FFF2-40B4-BE49-F238E27FC236}">
                <a16:creationId xmlns:a16="http://schemas.microsoft.com/office/drawing/2014/main" xmlns="" id="{442B7274-89D4-4ED1-AE88-73EEFB6AB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416" y="3878373"/>
            <a:ext cx="10297144" cy="5111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dirty="0">
                <a:sym typeface="Wingdings" panose="05000000000000000000" pitchFamily="2" charset="2"/>
              </a:rPr>
              <a:t>-</a:t>
            </a:r>
            <a:r>
              <a:rPr lang="tr-TR" sz="2400" b="1" dirty="0" err="1">
                <a:sym typeface="Wingdings" panose="05000000000000000000" pitchFamily="2" charset="2"/>
              </a:rPr>
              <a:t>laş</a:t>
            </a:r>
            <a:r>
              <a:rPr lang="tr-TR" sz="2400" b="1" dirty="0">
                <a:sym typeface="Wingdings" panose="05000000000000000000" pitchFamily="2" charset="2"/>
              </a:rPr>
              <a:t>/-leş </a:t>
            </a:r>
            <a:r>
              <a:rPr lang="tr-TR" sz="2400" dirty="0">
                <a:sym typeface="Wingdings" panose="05000000000000000000" pitchFamily="2" charset="2"/>
              </a:rPr>
              <a:t> Şaka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laş</a:t>
            </a:r>
            <a:r>
              <a:rPr lang="tr-TR" sz="2400" dirty="0">
                <a:sym typeface="Wingdings" panose="05000000000000000000" pitchFamily="2" charset="2"/>
              </a:rPr>
              <a:t>-, dert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leş</a:t>
            </a:r>
            <a:r>
              <a:rPr lang="tr-TR" sz="2400" dirty="0">
                <a:sym typeface="Wingdings" panose="05000000000000000000" pitchFamily="2" charset="2"/>
              </a:rPr>
              <a:t>-, çocuk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laş</a:t>
            </a:r>
            <a:r>
              <a:rPr lang="tr-TR" sz="2400" dirty="0">
                <a:sym typeface="Wingdings" panose="05000000000000000000" pitchFamily="2" charset="2"/>
              </a:rPr>
              <a:t>-…</a:t>
            </a:r>
            <a:endParaRPr lang="tr-TR" sz="2400" dirty="0"/>
          </a:p>
          <a:p>
            <a:endParaRPr lang="tr-TR" sz="2400" dirty="0"/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C39642A7-1EB5-4AC1-8749-11BEA58061ED}"/>
              </a:ext>
            </a:extLst>
          </p:cNvPr>
          <p:cNvSpPr txBox="1"/>
          <p:nvPr/>
        </p:nvSpPr>
        <p:spPr>
          <a:xfrm>
            <a:off x="839416" y="1166702"/>
            <a:ext cx="9541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-</a:t>
            </a:r>
            <a:r>
              <a:rPr lang="tr-TR" sz="2400" b="1" dirty="0"/>
              <a:t>la/-le </a:t>
            </a:r>
            <a:r>
              <a:rPr lang="tr-TR" sz="2400" dirty="0">
                <a:sym typeface="Wingdings" panose="05000000000000000000" pitchFamily="2" charset="2"/>
              </a:rPr>
              <a:t> Baş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la</a:t>
            </a:r>
            <a:r>
              <a:rPr lang="tr-TR" sz="2400" dirty="0">
                <a:sym typeface="Wingdings" panose="05000000000000000000" pitchFamily="2" charset="2"/>
              </a:rPr>
              <a:t>-, su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la</a:t>
            </a:r>
            <a:r>
              <a:rPr lang="tr-TR" sz="2400" dirty="0">
                <a:sym typeface="Wingdings" panose="05000000000000000000" pitchFamily="2" charset="2"/>
              </a:rPr>
              <a:t>-, göz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le</a:t>
            </a:r>
            <a:r>
              <a:rPr lang="tr-TR" sz="2400" dirty="0">
                <a:sym typeface="Wingdings" panose="05000000000000000000" pitchFamily="2" charset="2"/>
              </a:rPr>
              <a:t>-, hafif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le</a:t>
            </a:r>
            <a:r>
              <a:rPr lang="tr-TR" sz="2400" dirty="0">
                <a:sym typeface="Wingdings" panose="05000000000000000000" pitchFamily="2" charset="2"/>
              </a:rPr>
              <a:t>-…</a:t>
            </a:r>
          </a:p>
          <a:p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2DA8AD2E-7BEB-4B8D-B02F-4E6B9AAE61EF}"/>
              </a:ext>
            </a:extLst>
          </p:cNvPr>
          <p:cNvSpPr txBox="1"/>
          <p:nvPr/>
        </p:nvSpPr>
        <p:spPr>
          <a:xfrm>
            <a:off x="839416" y="1688691"/>
            <a:ext cx="9541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ym typeface="Wingdings" panose="05000000000000000000" pitchFamily="2" charset="2"/>
              </a:rPr>
              <a:t>-</a:t>
            </a:r>
            <a:r>
              <a:rPr lang="tr-TR" sz="2400" b="1" dirty="0">
                <a:sym typeface="Wingdings" panose="05000000000000000000" pitchFamily="2" charset="2"/>
              </a:rPr>
              <a:t>al/-el </a:t>
            </a:r>
            <a:r>
              <a:rPr lang="tr-TR" sz="2400" dirty="0">
                <a:sym typeface="Wingdings" panose="05000000000000000000" pitchFamily="2" charset="2"/>
              </a:rPr>
              <a:t> Az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al-</a:t>
            </a:r>
            <a:r>
              <a:rPr lang="tr-TR" sz="2400" dirty="0">
                <a:sym typeface="Wingdings" panose="05000000000000000000" pitchFamily="2" charset="2"/>
              </a:rPr>
              <a:t>, çoğ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al</a:t>
            </a:r>
            <a:r>
              <a:rPr lang="tr-TR" sz="2400" dirty="0">
                <a:sym typeface="Wingdings" panose="05000000000000000000" pitchFamily="2" charset="2"/>
              </a:rPr>
              <a:t>-, düz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el</a:t>
            </a:r>
            <a:r>
              <a:rPr lang="tr-TR" sz="2400" dirty="0">
                <a:sym typeface="Wingdings" panose="05000000000000000000" pitchFamily="2" charset="2"/>
              </a:rPr>
              <a:t>-…</a:t>
            </a:r>
          </a:p>
          <a:p>
            <a:endParaRPr lang="tr-TR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EACFD949-B6DF-4A1B-8E6A-0B1731C8D525}"/>
              </a:ext>
            </a:extLst>
          </p:cNvPr>
          <p:cNvSpPr txBox="1"/>
          <p:nvPr/>
        </p:nvSpPr>
        <p:spPr>
          <a:xfrm>
            <a:off x="839416" y="2204036"/>
            <a:ext cx="9541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ym typeface="Wingdings" panose="05000000000000000000" pitchFamily="2" charset="2"/>
              </a:rPr>
              <a:t>-l </a:t>
            </a:r>
            <a:r>
              <a:rPr lang="tr-TR" sz="2400" dirty="0">
                <a:sym typeface="Wingdings" panose="05000000000000000000" pitchFamily="2" charset="2"/>
              </a:rPr>
              <a:t> Sivri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</a:t>
            </a:r>
            <a:r>
              <a:rPr lang="tr-TR" sz="2400" dirty="0">
                <a:sym typeface="Wingdings" panose="05000000000000000000" pitchFamily="2" charset="2"/>
              </a:rPr>
              <a:t>-, kısa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</a:t>
            </a:r>
            <a:r>
              <a:rPr lang="tr-TR" sz="2400" dirty="0">
                <a:sym typeface="Wingdings" panose="05000000000000000000" pitchFamily="2" charset="2"/>
              </a:rPr>
              <a:t>-, ince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l</a:t>
            </a:r>
            <a:r>
              <a:rPr lang="tr-TR" sz="2400" dirty="0">
                <a:sym typeface="Wingdings" panose="05000000000000000000" pitchFamily="2" charset="2"/>
              </a:rPr>
              <a:t>-...</a:t>
            </a:r>
          </a:p>
          <a:p>
            <a:endParaRPr lang="tr-TR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0A9A4425-180A-41EB-8AF1-2B431F03F735}"/>
              </a:ext>
            </a:extLst>
          </p:cNvPr>
          <p:cNvSpPr txBox="1"/>
          <p:nvPr/>
        </p:nvSpPr>
        <p:spPr>
          <a:xfrm>
            <a:off x="839416" y="2783532"/>
            <a:ext cx="10408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ym typeface="Wingdings" panose="05000000000000000000" pitchFamily="2" charset="2"/>
              </a:rPr>
              <a:t>-</a:t>
            </a:r>
            <a:r>
              <a:rPr lang="tr-TR" sz="2400" b="1" dirty="0">
                <a:sym typeface="Wingdings" panose="05000000000000000000" pitchFamily="2" charset="2"/>
              </a:rPr>
              <a:t>r </a:t>
            </a:r>
            <a:r>
              <a:rPr lang="tr-TR" sz="2400" dirty="0">
                <a:sym typeface="Wingdings" panose="05000000000000000000" pitchFamily="2" charset="2"/>
              </a:rPr>
              <a:t> Kara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r</a:t>
            </a:r>
            <a:r>
              <a:rPr lang="tr-TR" sz="2400" dirty="0">
                <a:sym typeface="Wingdings" panose="05000000000000000000" pitchFamily="2" charset="2"/>
              </a:rPr>
              <a:t>-, mor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ar</a:t>
            </a:r>
            <a:r>
              <a:rPr lang="tr-TR" sz="2400" dirty="0">
                <a:sym typeface="Wingdings" panose="05000000000000000000" pitchFamily="2" charset="2"/>
              </a:rPr>
              <a:t>-, yaş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ar</a:t>
            </a:r>
            <a:r>
              <a:rPr lang="tr-TR" sz="2400" dirty="0">
                <a:sym typeface="Wingdings" panose="05000000000000000000" pitchFamily="2" charset="2"/>
              </a:rPr>
              <a:t>-…</a:t>
            </a:r>
          </a:p>
          <a:p>
            <a:endParaRPr lang="tr-TR" dirty="0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0ED4EDEA-84A0-4945-8560-441E9D222D1D}"/>
              </a:ext>
            </a:extLst>
          </p:cNvPr>
          <p:cNvSpPr txBox="1"/>
          <p:nvPr/>
        </p:nvSpPr>
        <p:spPr>
          <a:xfrm>
            <a:off x="839416" y="3298877"/>
            <a:ext cx="10408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ym typeface="Wingdings" panose="05000000000000000000" pitchFamily="2" charset="2"/>
              </a:rPr>
              <a:t>-</a:t>
            </a:r>
            <a:r>
              <a:rPr lang="tr-TR" sz="2400" b="1" dirty="0" err="1">
                <a:sym typeface="Wingdings" panose="05000000000000000000" pitchFamily="2" charset="2"/>
              </a:rPr>
              <a:t>sa</a:t>
            </a:r>
            <a:r>
              <a:rPr lang="tr-TR" sz="2400" b="1" dirty="0">
                <a:sym typeface="Wingdings" panose="05000000000000000000" pitchFamily="2" charset="2"/>
              </a:rPr>
              <a:t>/-se </a:t>
            </a:r>
            <a:r>
              <a:rPr lang="tr-TR" sz="2400" dirty="0">
                <a:sym typeface="Wingdings" panose="05000000000000000000" pitchFamily="2" charset="2"/>
              </a:rPr>
              <a:t> Su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sa</a:t>
            </a:r>
            <a:r>
              <a:rPr lang="tr-TR" sz="2400" dirty="0">
                <a:sym typeface="Wingdings" panose="05000000000000000000" pitchFamily="2" charset="2"/>
              </a:rPr>
              <a:t>-, garip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se</a:t>
            </a:r>
            <a:r>
              <a:rPr lang="tr-TR" sz="2400" dirty="0">
                <a:sym typeface="Wingdings" panose="05000000000000000000" pitchFamily="2" charset="2"/>
              </a:rPr>
              <a:t>-, önem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se</a:t>
            </a:r>
            <a:r>
              <a:rPr lang="tr-TR" sz="2400" dirty="0">
                <a:sym typeface="Wingdings" panose="05000000000000000000" pitchFamily="2" charset="2"/>
              </a:rPr>
              <a:t>-…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356639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>
            <a:extLst>
              <a:ext uri="{FF2B5EF4-FFF2-40B4-BE49-F238E27FC236}">
                <a16:creationId xmlns:a16="http://schemas.microsoft.com/office/drawing/2014/main" xmlns="" id="{A5C41976-752D-4C28-9F83-79450A8EF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416" y="229289"/>
            <a:ext cx="9829800" cy="68309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Fiilden İsim Yapım Ekleri</a:t>
            </a:r>
          </a:p>
        </p:txBody>
      </p:sp>
      <p:sp>
        <p:nvSpPr>
          <p:cNvPr id="8" name="İçerik Yer Tutucusu 7">
            <a:extLst>
              <a:ext uri="{FF2B5EF4-FFF2-40B4-BE49-F238E27FC236}">
                <a16:creationId xmlns:a16="http://schemas.microsoft.com/office/drawing/2014/main" xmlns="" id="{442B7274-89D4-4ED1-AE88-73EEFB6AB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416" y="3878373"/>
            <a:ext cx="10297144" cy="5111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dirty="0">
                <a:sym typeface="Wingdings" panose="05000000000000000000" pitchFamily="2" charset="2"/>
              </a:rPr>
              <a:t>-</a:t>
            </a:r>
            <a:r>
              <a:rPr lang="tr-TR" sz="2400" b="1" dirty="0" err="1">
                <a:sym typeface="Wingdings" panose="05000000000000000000" pitchFamily="2" charset="2"/>
              </a:rPr>
              <a:t>gan</a:t>
            </a:r>
            <a:r>
              <a:rPr lang="tr-TR" sz="2400" b="1" dirty="0">
                <a:sym typeface="Wingdings" panose="05000000000000000000" pitchFamily="2" charset="2"/>
              </a:rPr>
              <a:t>/-gen </a:t>
            </a:r>
            <a:r>
              <a:rPr lang="tr-TR" sz="2400" dirty="0">
                <a:sym typeface="Wingdings" panose="05000000000000000000" pitchFamily="2" charset="2"/>
              </a:rPr>
              <a:t> Saldır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gan</a:t>
            </a:r>
            <a:r>
              <a:rPr lang="tr-TR" sz="2400" dirty="0">
                <a:sym typeface="Wingdings" panose="05000000000000000000" pitchFamily="2" charset="2"/>
              </a:rPr>
              <a:t>, unut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kan</a:t>
            </a:r>
            <a:r>
              <a:rPr lang="tr-TR" sz="2400" dirty="0">
                <a:sym typeface="Wingdings" panose="05000000000000000000" pitchFamily="2" charset="2"/>
              </a:rPr>
              <a:t>, çalış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kan</a:t>
            </a:r>
            <a:r>
              <a:rPr lang="tr-TR" sz="2400" dirty="0">
                <a:sym typeface="Wingdings" panose="05000000000000000000" pitchFamily="2" charset="2"/>
              </a:rPr>
              <a:t>, çekin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gen</a:t>
            </a:r>
            <a:r>
              <a:rPr lang="tr-TR" sz="2400" dirty="0">
                <a:sym typeface="Wingdings" panose="05000000000000000000" pitchFamily="2" charset="2"/>
              </a:rPr>
              <a:t>…</a:t>
            </a:r>
          </a:p>
          <a:p>
            <a:endParaRPr lang="tr-TR" sz="2400" dirty="0"/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C39642A7-1EB5-4AC1-8749-11BEA58061ED}"/>
              </a:ext>
            </a:extLst>
          </p:cNvPr>
          <p:cNvSpPr txBox="1"/>
          <p:nvPr/>
        </p:nvSpPr>
        <p:spPr>
          <a:xfrm>
            <a:off x="839416" y="1166702"/>
            <a:ext cx="9541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-</a:t>
            </a:r>
            <a:r>
              <a:rPr lang="tr-TR" sz="2400" b="1" dirty="0" err="1"/>
              <a:t>gı</a:t>
            </a:r>
            <a:r>
              <a:rPr lang="tr-TR" sz="2400" b="1" dirty="0"/>
              <a:t>/-</a:t>
            </a:r>
            <a:r>
              <a:rPr lang="tr-TR" sz="2400" b="1" dirty="0" err="1"/>
              <a:t>gi</a:t>
            </a:r>
            <a:r>
              <a:rPr lang="tr-TR" sz="2400" b="1" dirty="0"/>
              <a:t>/-</a:t>
            </a:r>
            <a:r>
              <a:rPr lang="tr-TR" sz="2400" b="1" dirty="0" err="1"/>
              <a:t>gu</a:t>
            </a:r>
            <a:r>
              <a:rPr lang="tr-TR" sz="2400" b="1" dirty="0"/>
              <a:t>/-</a:t>
            </a:r>
            <a:r>
              <a:rPr lang="tr-TR" sz="2400" b="1" dirty="0" err="1"/>
              <a:t>gü</a:t>
            </a:r>
            <a:r>
              <a:rPr lang="tr-TR" sz="2400" b="1" dirty="0"/>
              <a:t> </a:t>
            </a:r>
            <a:r>
              <a:rPr lang="tr-TR" sz="2400" dirty="0">
                <a:sym typeface="Wingdings" panose="05000000000000000000" pitchFamily="2" charset="2"/>
              </a:rPr>
              <a:t> Say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gı</a:t>
            </a:r>
            <a:r>
              <a:rPr lang="tr-TR" sz="2400" dirty="0">
                <a:sym typeface="Wingdings" panose="05000000000000000000" pitchFamily="2" charset="2"/>
              </a:rPr>
              <a:t>, sev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gi</a:t>
            </a:r>
            <a:r>
              <a:rPr lang="tr-TR" sz="2400" dirty="0">
                <a:sym typeface="Wingdings" panose="05000000000000000000" pitchFamily="2" charset="2"/>
              </a:rPr>
              <a:t>, as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kı</a:t>
            </a:r>
            <a:r>
              <a:rPr lang="tr-TR" sz="2400" dirty="0">
                <a:sym typeface="Wingdings" panose="05000000000000000000" pitchFamily="2" charset="2"/>
              </a:rPr>
              <a:t>, al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gı</a:t>
            </a:r>
            <a:r>
              <a:rPr lang="tr-TR" sz="2400" dirty="0">
                <a:sym typeface="Wingdings" panose="05000000000000000000" pitchFamily="2" charset="2"/>
              </a:rPr>
              <a:t>, ör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gü</a:t>
            </a:r>
            <a:r>
              <a:rPr lang="tr-TR" sz="2400" dirty="0">
                <a:sym typeface="Wingdings" panose="05000000000000000000" pitchFamily="2" charset="2"/>
              </a:rPr>
              <a:t>, sor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gu</a:t>
            </a:r>
            <a:r>
              <a:rPr lang="tr-TR" sz="2400" dirty="0">
                <a:sym typeface="Wingdings" panose="05000000000000000000" pitchFamily="2" charset="2"/>
              </a:rPr>
              <a:t>…</a:t>
            </a:r>
          </a:p>
          <a:p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2DA8AD2E-7BEB-4B8D-B02F-4E6B9AAE61EF}"/>
              </a:ext>
            </a:extLst>
          </p:cNvPr>
          <p:cNvSpPr txBox="1"/>
          <p:nvPr/>
        </p:nvSpPr>
        <p:spPr>
          <a:xfrm>
            <a:off x="839416" y="1688691"/>
            <a:ext cx="9541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ym typeface="Wingdings" panose="05000000000000000000" pitchFamily="2" charset="2"/>
              </a:rPr>
              <a:t>-</a:t>
            </a:r>
            <a:r>
              <a:rPr lang="tr-TR" sz="2400" b="1" dirty="0" err="1">
                <a:sym typeface="Wingdings" panose="05000000000000000000" pitchFamily="2" charset="2"/>
              </a:rPr>
              <a:t>gın</a:t>
            </a:r>
            <a:r>
              <a:rPr lang="tr-TR" sz="2400" b="1" dirty="0">
                <a:sym typeface="Wingdings" panose="05000000000000000000" pitchFamily="2" charset="2"/>
              </a:rPr>
              <a:t>/-</a:t>
            </a:r>
            <a:r>
              <a:rPr lang="tr-TR" sz="2400" b="1" dirty="0" err="1">
                <a:sym typeface="Wingdings" panose="05000000000000000000" pitchFamily="2" charset="2"/>
              </a:rPr>
              <a:t>gin</a:t>
            </a:r>
            <a:r>
              <a:rPr lang="tr-TR" sz="2400" b="1" dirty="0">
                <a:sym typeface="Wingdings" panose="05000000000000000000" pitchFamily="2" charset="2"/>
              </a:rPr>
              <a:t>/-</a:t>
            </a:r>
            <a:r>
              <a:rPr lang="tr-TR" sz="2400" b="1" dirty="0" err="1">
                <a:sym typeface="Wingdings" panose="05000000000000000000" pitchFamily="2" charset="2"/>
              </a:rPr>
              <a:t>gun</a:t>
            </a:r>
            <a:r>
              <a:rPr lang="tr-TR" sz="2400" b="1" dirty="0">
                <a:sym typeface="Wingdings" panose="05000000000000000000" pitchFamily="2" charset="2"/>
              </a:rPr>
              <a:t>/-gün </a:t>
            </a:r>
            <a:r>
              <a:rPr lang="tr-TR" sz="2400" dirty="0">
                <a:sym typeface="Wingdings" panose="05000000000000000000" pitchFamily="2" charset="2"/>
              </a:rPr>
              <a:t> Sal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gın</a:t>
            </a:r>
            <a:r>
              <a:rPr lang="tr-TR" sz="2400" dirty="0">
                <a:sym typeface="Wingdings" panose="05000000000000000000" pitchFamily="2" charset="2"/>
              </a:rPr>
              <a:t>, kız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gın</a:t>
            </a:r>
            <a:r>
              <a:rPr lang="tr-TR" sz="2400" dirty="0">
                <a:sym typeface="Wingdings" panose="05000000000000000000" pitchFamily="2" charset="2"/>
              </a:rPr>
              <a:t>, bit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kin</a:t>
            </a:r>
            <a:r>
              <a:rPr lang="tr-TR" sz="2400" dirty="0">
                <a:sym typeface="Wingdings" panose="05000000000000000000" pitchFamily="2" charset="2"/>
              </a:rPr>
              <a:t>, dur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gun</a:t>
            </a:r>
            <a:r>
              <a:rPr lang="tr-TR" sz="2400" dirty="0">
                <a:sym typeface="Wingdings" panose="05000000000000000000" pitchFamily="2" charset="2"/>
              </a:rPr>
              <a:t>, sür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gün</a:t>
            </a:r>
            <a:r>
              <a:rPr lang="tr-TR" sz="2400" dirty="0">
                <a:sym typeface="Wingdings" panose="05000000000000000000" pitchFamily="2" charset="2"/>
              </a:rPr>
              <a:t>…</a:t>
            </a:r>
          </a:p>
          <a:p>
            <a:endParaRPr lang="tr-TR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EACFD949-B6DF-4A1B-8E6A-0B1731C8D525}"/>
              </a:ext>
            </a:extLst>
          </p:cNvPr>
          <p:cNvSpPr txBox="1"/>
          <p:nvPr/>
        </p:nvSpPr>
        <p:spPr>
          <a:xfrm>
            <a:off x="839416" y="2204036"/>
            <a:ext cx="9541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ym typeface="Wingdings" panose="05000000000000000000" pitchFamily="2" charset="2"/>
              </a:rPr>
              <a:t>-</a:t>
            </a:r>
            <a:r>
              <a:rPr lang="tr-TR" sz="2400" b="1" dirty="0" err="1">
                <a:sym typeface="Wingdings" panose="05000000000000000000" pitchFamily="2" charset="2"/>
              </a:rPr>
              <a:t>ım</a:t>
            </a:r>
            <a:r>
              <a:rPr lang="tr-TR" sz="2400" b="1" dirty="0">
                <a:sym typeface="Wingdings" panose="05000000000000000000" pitchFamily="2" charset="2"/>
              </a:rPr>
              <a:t>/-im/-um/-</a:t>
            </a:r>
            <a:r>
              <a:rPr lang="tr-TR" sz="2400" b="1" dirty="0" err="1">
                <a:sym typeface="Wingdings" panose="05000000000000000000" pitchFamily="2" charset="2"/>
              </a:rPr>
              <a:t>üm</a:t>
            </a:r>
            <a:r>
              <a:rPr lang="tr-TR" sz="2400" b="1" dirty="0">
                <a:sym typeface="Wingdings" panose="05000000000000000000" pitchFamily="2" charset="2"/>
              </a:rPr>
              <a:t> </a:t>
            </a:r>
            <a:r>
              <a:rPr lang="tr-TR" sz="2400" dirty="0">
                <a:sym typeface="Wingdings" panose="05000000000000000000" pitchFamily="2" charset="2"/>
              </a:rPr>
              <a:t> Bak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ım</a:t>
            </a:r>
            <a:r>
              <a:rPr lang="tr-TR" sz="2400" dirty="0">
                <a:sym typeface="Wingdings" panose="05000000000000000000" pitchFamily="2" charset="2"/>
              </a:rPr>
              <a:t>, seç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im</a:t>
            </a:r>
            <a:r>
              <a:rPr lang="tr-TR" sz="2400" dirty="0">
                <a:sym typeface="Wingdings" panose="05000000000000000000" pitchFamily="2" charset="2"/>
              </a:rPr>
              <a:t>, çiz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im</a:t>
            </a:r>
            <a:r>
              <a:rPr lang="tr-TR" sz="2400" dirty="0">
                <a:sym typeface="Wingdings" panose="05000000000000000000" pitchFamily="2" charset="2"/>
              </a:rPr>
              <a:t>, böl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üm</a:t>
            </a:r>
            <a:r>
              <a:rPr lang="tr-TR" sz="2400" dirty="0">
                <a:sym typeface="Wingdings" panose="05000000000000000000" pitchFamily="2" charset="2"/>
              </a:rPr>
              <a:t>, çöz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üm</a:t>
            </a:r>
            <a:r>
              <a:rPr lang="tr-TR" sz="2400" dirty="0">
                <a:sym typeface="Wingdings" panose="05000000000000000000" pitchFamily="2" charset="2"/>
              </a:rPr>
              <a:t>…</a:t>
            </a:r>
          </a:p>
          <a:p>
            <a:endParaRPr lang="tr-TR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0A9A4425-180A-41EB-8AF1-2B431F03F735}"/>
              </a:ext>
            </a:extLst>
          </p:cNvPr>
          <p:cNvSpPr txBox="1"/>
          <p:nvPr/>
        </p:nvSpPr>
        <p:spPr>
          <a:xfrm>
            <a:off x="839416" y="2783532"/>
            <a:ext cx="10408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ym typeface="Wingdings" panose="05000000000000000000" pitchFamily="2" charset="2"/>
              </a:rPr>
              <a:t>-</a:t>
            </a:r>
            <a:r>
              <a:rPr lang="tr-TR" sz="2400" b="1" dirty="0">
                <a:sym typeface="Wingdings" panose="05000000000000000000" pitchFamily="2" charset="2"/>
              </a:rPr>
              <a:t>ı/-i/-u/-ü </a:t>
            </a:r>
            <a:r>
              <a:rPr lang="tr-TR" sz="2400" dirty="0">
                <a:sym typeface="Wingdings" panose="05000000000000000000" pitchFamily="2" charset="2"/>
              </a:rPr>
              <a:t> Yaz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ı</a:t>
            </a:r>
            <a:r>
              <a:rPr lang="tr-TR" sz="2400" dirty="0">
                <a:sym typeface="Wingdings" panose="05000000000000000000" pitchFamily="2" charset="2"/>
              </a:rPr>
              <a:t>, bat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ı</a:t>
            </a:r>
            <a:r>
              <a:rPr lang="tr-TR" sz="2400" dirty="0">
                <a:sym typeface="Wingdings" panose="05000000000000000000" pitchFamily="2" charset="2"/>
              </a:rPr>
              <a:t>, gez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i</a:t>
            </a:r>
            <a:r>
              <a:rPr lang="tr-TR" sz="2400" dirty="0">
                <a:sym typeface="Wingdings" panose="05000000000000000000" pitchFamily="2" charset="2"/>
              </a:rPr>
              <a:t>, kork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u</a:t>
            </a:r>
            <a:r>
              <a:rPr lang="tr-TR" sz="2400" dirty="0">
                <a:sym typeface="Wingdings" panose="05000000000000000000" pitchFamily="2" charset="2"/>
              </a:rPr>
              <a:t>, doğ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u</a:t>
            </a:r>
            <a:r>
              <a:rPr lang="tr-TR" sz="2400" dirty="0">
                <a:sym typeface="Wingdings" panose="05000000000000000000" pitchFamily="2" charset="2"/>
              </a:rPr>
              <a:t>…</a:t>
            </a:r>
          </a:p>
          <a:p>
            <a:endParaRPr lang="tr-TR" dirty="0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0ED4EDEA-84A0-4945-8560-441E9D222D1D}"/>
              </a:ext>
            </a:extLst>
          </p:cNvPr>
          <p:cNvSpPr txBox="1"/>
          <p:nvPr/>
        </p:nvSpPr>
        <p:spPr>
          <a:xfrm>
            <a:off x="839416" y="3298877"/>
            <a:ext cx="10408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ym typeface="Wingdings" panose="05000000000000000000" pitchFamily="2" charset="2"/>
              </a:rPr>
              <a:t>-</a:t>
            </a:r>
            <a:r>
              <a:rPr lang="tr-TR" sz="2400" b="1" dirty="0" err="1">
                <a:sym typeface="Wingdings" panose="05000000000000000000" pitchFamily="2" charset="2"/>
              </a:rPr>
              <a:t>ıcı</a:t>
            </a:r>
            <a:r>
              <a:rPr lang="tr-TR" sz="2400" b="1" dirty="0">
                <a:sym typeface="Wingdings" panose="05000000000000000000" pitchFamily="2" charset="2"/>
              </a:rPr>
              <a:t>/-</a:t>
            </a:r>
            <a:r>
              <a:rPr lang="tr-TR" sz="2400" b="1" dirty="0" err="1">
                <a:sym typeface="Wingdings" panose="05000000000000000000" pitchFamily="2" charset="2"/>
              </a:rPr>
              <a:t>ici</a:t>
            </a:r>
            <a:r>
              <a:rPr lang="tr-TR" sz="2400" b="1" dirty="0">
                <a:sym typeface="Wingdings" panose="05000000000000000000" pitchFamily="2" charset="2"/>
              </a:rPr>
              <a:t>/-ucu/-</a:t>
            </a:r>
            <a:r>
              <a:rPr lang="tr-TR" sz="2400" b="1" dirty="0" err="1">
                <a:sym typeface="Wingdings" panose="05000000000000000000" pitchFamily="2" charset="2"/>
              </a:rPr>
              <a:t>ücü</a:t>
            </a:r>
            <a:r>
              <a:rPr lang="tr-TR" sz="2400" b="1" dirty="0">
                <a:sym typeface="Wingdings" panose="05000000000000000000" pitchFamily="2" charset="2"/>
              </a:rPr>
              <a:t> </a:t>
            </a:r>
            <a:r>
              <a:rPr lang="tr-TR" sz="2400" dirty="0">
                <a:sym typeface="Wingdings" panose="05000000000000000000" pitchFamily="2" charset="2"/>
              </a:rPr>
              <a:t> Yırt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ıcı</a:t>
            </a:r>
            <a:r>
              <a:rPr lang="tr-TR" sz="2400" dirty="0">
                <a:sym typeface="Wingdings" panose="05000000000000000000" pitchFamily="2" charset="2"/>
              </a:rPr>
              <a:t>, sat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ıcı</a:t>
            </a:r>
            <a:r>
              <a:rPr lang="tr-TR" sz="2400" dirty="0">
                <a:sym typeface="Wingdings" panose="05000000000000000000" pitchFamily="2" charset="2"/>
              </a:rPr>
              <a:t>, gez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ici</a:t>
            </a:r>
            <a:r>
              <a:rPr lang="tr-TR" sz="2400" dirty="0">
                <a:sym typeface="Wingdings" panose="05000000000000000000" pitchFamily="2" charset="2"/>
              </a:rPr>
              <a:t>, kur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ucu</a:t>
            </a:r>
            <a:r>
              <a:rPr lang="tr-TR" sz="2400" dirty="0">
                <a:sym typeface="Wingdings" panose="05000000000000000000" pitchFamily="2" charset="2"/>
              </a:rPr>
              <a:t>, yüz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ücü</a:t>
            </a:r>
            <a:r>
              <a:rPr lang="tr-TR" sz="2400" dirty="0">
                <a:sym typeface="Wingdings" panose="05000000000000000000" pitchFamily="2" charset="2"/>
              </a:rPr>
              <a:t>…</a:t>
            </a:r>
          </a:p>
          <a:p>
            <a:endParaRPr lang="tr-TR" dirty="0"/>
          </a:p>
        </p:txBody>
      </p:sp>
      <p:sp>
        <p:nvSpPr>
          <p:cNvPr id="11" name="İçerik Yer Tutucusu 7">
            <a:extLst>
              <a:ext uri="{FF2B5EF4-FFF2-40B4-BE49-F238E27FC236}">
                <a16:creationId xmlns:a16="http://schemas.microsoft.com/office/drawing/2014/main" xmlns="" id="{7FBD0687-A131-43DD-8B9A-FB0081A132E4}"/>
              </a:ext>
            </a:extLst>
          </p:cNvPr>
          <p:cNvSpPr txBox="1">
            <a:spLocks/>
          </p:cNvSpPr>
          <p:nvPr/>
        </p:nvSpPr>
        <p:spPr>
          <a:xfrm>
            <a:off x="839416" y="4385403"/>
            <a:ext cx="10297144" cy="5111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b="1" dirty="0">
                <a:sym typeface="Wingdings" panose="05000000000000000000" pitchFamily="2" charset="2"/>
              </a:rPr>
              <a:t>-</a:t>
            </a:r>
            <a:r>
              <a:rPr lang="tr-TR" sz="2400" b="1" dirty="0" err="1">
                <a:sym typeface="Wingdings" panose="05000000000000000000" pitchFamily="2" charset="2"/>
              </a:rPr>
              <a:t>ık</a:t>
            </a:r>
            <a:r>
              <a:rPr lang="tr-TR" sz="2400" b="1" dirty="0">
                <a:sym typeface="Wingdings" panose="05000000000000000000" pitchFamily="2" charset="2"/>
              </a:rPr>
              <a:t>/-</a:t>
            </a:r>
            <a:r>
              <a:rPr lang="tr-TR" sz="2400" b="1" dirty="0" err="1">
                <a:sym typeface="Wingdings" panose="05000000000000000000" pitchFamily="2" charset="2"/>
              </a:rPr>
              <a:t>ik</a:t>
            </a:r>
            <a:r>
              <a:rPr lang="tr-TR" sz="2400" b="1" dirty="0">
                <a:sym typeface="Wingdings" panose="05000000000000000000" pitchFamily="2" charset="2"/>
              </a:rPr>
              <a:t>/-</a:t>
            </a:r>
            <a:r>
              <a:rPr lang="tr-TR" sz="2400" b="1" dirty="0" err="1">
                <a:sym typeface="Wingdings" panose="05000000000000000000" pitchFamily="2" charset="2"/>
              </a:rPr>
              <a:t>uk</a:t>
            </a:r>
            <a:r>
              <a:rPr lang="tr-TR" sz="2400" b="1" dirty="0">
                <a:sym typeface="Wingdings" panose="05000000000000000000" pitchFamily="2" charset="2"/>
              </a:rPr>
              <a:t>/-</a:t>
            </a:r>
            <a:r>
              <a:rPr lang="tr-TR" sz="2400" b="1" dirty="0" err="1">
                <a:sym typeface="Wingdings" panose="05000000000000000000" pitchFamily="2" charset="2"/>
              </a:rPr>
              <a:t>ük</a:t>
            </a:r>
            <a:r>
              <a:rPr lang="tr-TR" sz="2400" b="1" dirty="0">
                <a:sym typeface="Wingdings" panose="05000000000000000000" pitchFamily="2" charset="2"/>
              </a:rPr>
              <a:t> </a:t>
            </a:r>
            <a:r>
              <a:rPr lang="tr-TR" sz="2400" dirty="0">
                <a:sym typeface="Wingdings" panose="05000000000000000000" pitchFamily="2" charset="2"/>
              </a:rPr>
              <a:t> Kır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ık</a:t>
            </a:r>
            <a:r>
              <a:rPr lang="tr-TR" sz="2400" dirty="0">
                <a:sym typeface="Wingdings" panose="05000000000000000000" pitchFamily="2" charset="2"/>
              </a:rPr>
              <a:t>, kes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ik</a:t>
            </a:r>
            <a:r>
              <a:rPr lang="tr-TR" sz="2400" dirty="0">
                <a:sym typeface="Wingdings" panose="05000000000000000000" pitchFamily="2" charset="2"/>
              </a:rPr>
              <a:t>, bur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uk</a:t>
            </a:r>
            <a:r>
              <a:rPr lang="tr-TR" sz="2400" dirty="0">
                <a:sym typeface="Wingdings" panose="05000000000000000000" pitchFamily="2" charset="2"/>
              </a:rPr>
              <a:t>, göç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ük</a:t>
            </a:r>
            <a:r>
              <a:rPr lang="tr-TR" sz="2400" dirty="0">
                <a:sym typeface="Wingdings" panose="05000000000000000000" pitchFamily="2" charset="2"/>
              </a:rPr>
              <a:t>…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31512125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>
            <a:extLst>
              <a:ext uri="{FF2B5EF4-FFF2-40B4-BE49-F238E27FC236}">
                <a16:creationId xmlns:a16="http://schemas.microsoft.com/office/drawing/2014/main" xmlns="" id="{A5C41976-752D-4C28-9F83-79450A8EF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416" y="229289"/>
            <a:ext cx="9829800" cy="68309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Fiilden Fiil Yapım Ekleri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C39642A7-1EB5-4AC1-8749-11BEA58061ED}"/>
              </a:ext>
            </a:extLst>
          </p:cNvPr>
          <p:cNvSpPr txBox="1"/>
          <p:nvPr/>
        </p:nvSpPr>
        <p:spPr>
          <a:xfrm>
            <a:off x="839416" y="1166702"/>
            <a:ext cx="9541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-t </a:t>
            </a:r>
            <a:r>
              <a:rPr lang="tr-TR" sz="2400" dirty="0">
                <a:sym typeface="Wingdings" panose="05000000000000000000" pitchFamily="2" charset="2"/>
              </a:rPr>
              <a:t> Yürü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t</a:t>
            </a:r>
            <a:r>
              <a:rPr lang="tr-TR" sz="2400" dirty="0">
                <a:sym typeface="Wingdings" panose="05000000000000000000" pitchFamily="2" charset="2"/>
              </a:rPr>
              <a:t>-, anla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t</a:t>
            </a:r>
            <a:r>
              <a:rPr lang="tr-TR" sz="2400" dirty="0">
                <a:sym typeface="Wingdings" panose="05000000000000000000" pitchFamily="2" charset="2"/>
              </a:rPr>
              <a:t>-, üşü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t</a:t>
            </a:r>
            <a:r>
              <a:rPr lang="tr-TR" sz="2400" dirty="0">
                <a:sym typeface="Wingdings" panose="05000000000000000000" pitchFamily="2" charset="2"/>
              </a:rPr>
              <a:t>-, ağla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t</a:t>
            </a:r>
            <a:r>
              <a:rPr lang="tr-TR" sz="2400" dirty="0">
                <a:sym typeface="Wingdings" panose="05000000000000000000" pitchFamily="2" charset="2"/>
              </a:rPr>
              <a:t>-…</a:t>
            </a:r>
          </a:p>
          <a:p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2DA8AD2E-7BEB-4B8D-B02F-4E6B9AAE61EF}"/>
              </a:ext>
            </a:extLst>
          </p:cNvPr>
          <p:cNvSpPr txBox="1"/>
          <p:nvPr/>
        </p:nvSpPr>
        <p:spPr>
          <a:xfrm>
            <a:off x="839416" y="1688691"/>
            <a:ext cx="9541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ym typeface="Wingdings" panose="05000000000000000000" pitchFamily="2" charset="2"/>
              </a:rPr>
              <a:t>-</a:t>
            </a:r>
            <a:r>
              <a:rPr lang="tr-TR" sz="2400" b="1" dirty="0" err="1">
                <a:sym typeface="Wingdings" panose="05000000000000000000" pitchFamily="2" charset="2"/>
              </a:rPr>
              <a:t>dır</a:t>
            </a:r>
            <a:r>
              <a:rPr lang="tr-TR" sz="2400" b="1" dirty="0">
                <a:sym typeface="Wingdings" panose="05000000000000000000" pitchFamily="2" charset="2"/>
              </a:rPr>
              <a:t>/-</a:t>
            </a:r>
            <a:r>
              <a:rPr lang="tr-TR" sz="2400" b="1" dirty="0" err="1">
                <a:sym typeface="Wingdings" panose="05000000000000000000" pitchFamily="2" charset="2"/>
              </a:rPr>
              <a:t>dir</a:t>
            </a:r>
            <a:r>
              <a:rPr lang="tr-TR" sz="2400" b="1" dirty="0">
                <a:sym typeface="Wingdings" panose="05000000000000000000" pitchFamily="2" charset="2"/>
              </a:rPr>
              <a:t>/-dur/-dür </a:t>
            </a:r>
            <a:r>
              <a:rPr lang="tr-TR" sz="2400" dirty="0">
                <a:sym typeface="Wingdings" panose="05000000000000000000" pitchFamily="2" charset="2"/>
              </a:rPr>
              <a:t> Yaz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dır</a:t>
            </a:r>
            <a:r>
              <a:rPr lang="tr-TR" sz="2400" dirty="0">
                <a:sym typeface="Wingdings" panose="05000000000000000000" pitchFamily="2" charset="2"/>
              </a:rPr>
              <a:t>-, gez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dir</a:t>
            </a:r>
            <a:r>
              <a:rPr lang="tr-TR" sz="2400" dirty="0">
                <a:sym typeface="Wingdings" panose="05000000000000000000" pitchFamily="2" charset="2"/>
              </a:rPr>
              <a:t>-, koş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tur</a:t>
            </a:r>
            <a:r>
              <a:rPr lang="tr-TR" sz="2400" dirty="0">
                <a:sym typeface="Wingdings" panose="05000000000000000000" pitchFamily="2" charset="2"/>
              </a:rPr>
              <a:t>-, gül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dür</a:t>
            </a:r>
            <a:r>
              <a:rPr lang="tr-TR" sz="2400" dirty="0">
                <a:sym typeface="Wingdings" panose="05000000000000000000" pitchFamily="2" charset="2"/>
              </a:rPr>
              <a:t>-…</a:t>
            </a:r>
          </a:p>
          <a:p>
            <a:endParaRPr lang="tr-TR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EACFD949-B6DF-4A1B-8E6A-0B1731C8D525}"/>
              </a:ext>
            </a:extLst>
          </p:cNvPr>
          <p:cNvSpPr txBox="1"/>
          <p:nvPr/>
        </p:nvSpPr>
        <p:spPr>
          <a:xfrm>
            <a:off x="839416" y="2204036"/>
            <a:ext cx="9541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ym typeface="Wingdings" panose="05000000000000000000" pitchFamily="2" charset="2"/>
              </a:rPr>
              <a:t>-</a:t>
            </a:r>
            <a:r>
              <a:rPr lang="tr-TR" sz="2400" b="1" dirty="0">
                <a:sym typeface="Wingdings" panose="05000000000000000000" pitchFamily="2" charset="2"/>
              </a:rPr>
              <a:t>n</a:t>
            </a:r>
            <a:r>
              <a:rPr lang="tr-TR" sz="2400" dirty="0">
                <a:sym typeface="Wingdings" panose="05000000000000000000" pitchFamily="2" charset="2"/>
              </a:rPr>
              <a:t>  Taşı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n</a:t>
            </a:r>
            <a:r>
              <a:rPr lang="tr-TR" sz="2400" dirty="0">
                <a:sym typeface="Wingdings" panose="05000000000000000000" pitchFamily="2" charset="2"/>
              </a:rPr>
              <a:t>-, tara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n</a:t>
            </a:r>
            <a:r>
              <a:rPr lang="tr-TR" sz="2400" dirty="0">
                <a:sym typeface="Wingdings" panose="05000000000000000000" pitchFamily="2" charset="2"/>
              </a:rPr>
              <a:t>-, yıka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n</a:t>
            </a:r>
            <a:r>
              <a:rPr lang="tr-TR" sz="2400" dirty="0">
                <a:sym typeface="Wingdings" panose="05000000000000000000" pitchFamily="2" charset="2"/>
              </a:rPr>
              <a:t>-, kaşı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n</a:t>
            </a:r>
            <a:r>
              <a:rPr lang="tr-TR" sz="2400" dirty="0">
                <a:sym typeface="Wingdings" panose="05000000000000000000" pitchFamily="2" charset="2"/>
              </a:rPr>
              <a:t>-, sil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in</a:t>
            </a:r>
            <a:r>
              <a:rPr lang="tr-TR" sz="2400" dirty="0">
                <a:sym typeface="Wingdings" panose="05000000000000000000" pitchFamily="2" charset="2"/>
              </a:rPr>
              <a:t>-…</a:t>
            </a:r>
          </a:p>
          <a:p>
            <a:endParaRPr lang="tr-TR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0A9A4425-180A-41EB-8AF1-2B431F03F735}"/>
              </a:ext>
            </a:extLst>
          </p:cNvPr>
          <p:cNvSpPr txBox="1"/>
          <p:nvPr/>
        </p:nvSpPr>
        <p:spPr>
          <a:xfrm>
            <a:off x="839416" y="2783532"/>
            <a:ext cx="10408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ym typeface="Wingdings" panose="05000000000000000000" pitchFamily="2" charset="2"/>
              </a:rPr>
              <a:t>-</a:t>
            </a:r>
            <a:r>
              <a:rPr lang="tr-TR" sz="2400" b="1" dirty="0">
                <a:sym typeface="Wingdings" panose="05000000000000000000" pitchFamily="2" charset="2"/>
              </a:rPr>
              <a:t>r </a:t>
            </a:r>
            <a:r>
              <a:rPr lang="tr-TR" sz="2400" dirty="0">
                <a:sym typeface="Wingdings" panose="05000000000000000000" pitchFamily="2" charset="2"/>
              </a:rPr>
              <a:t> Kop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ar</a:t>
            </a:r>
            <a:r>
              <a:rPr lang="tr-TR" sz="2400" dirty="0">
                <a:sym typeface="Wingdings" panose="05000000000000000000" pitchFamily="2" charset="2"/>
              </a:rPr>
              <a:t>-, çık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ar</a:t>
            </a:r>
            <a:r>
              <a:rPr lang="tr-TR" sz="2400" dirty="0">
                <a:sym typeface="Wingdings" panose="05000000000000000000" pitchFamily="2" charset="2"/>
              </a:rPr>
              <a:t>-, uç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ur</a:t>
            </a:r>
            <a:r>
              <a:rPr lang="tr-TR" sz="2400" dirty="0">
                <a:sym typeface="Wingdings" panose="05000000000000000000" pitchFamily="2" charset="2"/>
              </a:rPr>
              <a:t>-, düş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ür</a:t>
            </a:r>
            <a:r>
              <a:rPr lang="tr-TR" sz="2400" dirty="0">
                <a:sym typeface="Wingdings" panose="05000000000000000000" pitchFamily="2" charset="2"/>
              </a:rPr>
              <a:t>-…</a:t>
            </a:r>
          </a:p>
          <a:p>
            <a:endParaRPr lang="tr-TR" dirty="0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0ED4EDEA-84A0-4945-8560-441E9D222D1D}"/>
              </a:ext>
            </a:extLst>
          </p:cNvPr>
          <p:cNvSpPr txBox="1"/>
          <p:nvPr/>
        </p:nvSpPr>
        <p:spPr>
          <a:xfrm>
            <a:off x="839416" y="3298877"/>
            <a:ext cx="10408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ym typeface="Wingdings" panose="05000000000000000000" pitchFamily="2" charset="2"/>
              </a:rPr>
              <a:t>-</a:t>
            </a:r>
            <a:r>
              <a:rPr lang="tr-TR" sz="2400" b="1" dirty="0" err="1">
                <a:sym typeface="Wingdings" panose="05000000000000000000" pitchFamily="2" charset="2"/>
              </a:rPr>
              <a:t>msa</a:t>
            </a:r>
            <a:r>
              <a:rPr lang="tr-TR" sz="2400" dirty="0">
                <a:sym typeface="Wingdings" panose="05000000000000000000" pitchFamily="2" charset="2"/>
              </a:rPr>
              <a:t>  An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ımsa</a:t>
            </a:r>
            <a:r>
              <a:rPr lang="tr-TR" sz="2400" dirty="0">
                <a:sym typeface="Wingdings" panose="05000000000000000000" pitchFamily="2" charset="2"/>
              </a:rPr>
              <a:t>-, gül</a:t>
            </a:r>
            <a:r>
              <a:rPr lang="tr-TR" sz="2400" dirty="0">
                <a:solidFill>
                  <a:srgbClr val="FF0000"/>
                </a:solidFill>
                <a:sym typeface="Wingdings" panose="05000000000000000000" pitchFamily="2" charset="2"/>
              </a:rPr>
              <a:t>ümse</a:t>
            </a:r>
            <a:r>
              <a:rPr lang="tr-TR" sz="2400" dirty="0">
                <a:sym typeface="Wingdings" panose="05000000000000000000" pitchFamily="2" charset="2"/>
              </a:rPr>
              <a:t>-…</a:t>
            </a:r>
            <a:endParaRPr lang="tr-TR" sz="2400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287733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F9C483FA-FC1D-4AEC-AE10-3D59F3810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507" y="476672"/>
            <a:ext cx="9829800" cy="520080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FF6E425-1818-472A-9DCF-469A3132B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364026"/>
            <a:ext cx="9144000" cy="520080"/>
          </a:xfrm>
        </p:spPr>
        <p:txBody>
          <a:bodyPr>
            <a:normAutofit/>
          </a:bodyPr>
          <a:lstStyle/>
          <a:p>
            <a:r>
              <a:rPr lang="tr-TR" sz="2400" dirty="0"/>
              <a:t>Yapım eki almamış sözcüklere </a:t>
            </a:r>
            <a:r>
              <a:rPr lang="tr-TR" sz="2400" b="1" i="1" dirty="0">
                <a:solidFill>
                  <a:srgbClr val="FF0000"/>
                </a:solidFill>
              </a:rPr>
              <a:t>basit sözcük </a:t>
            </a:r>
            <a:r>
              <a:rPr lang="tr-TR" sz="2400" dirty="0"/>
              <a:t>denir.</a:t>
            </a:r>
          </a:p>
        </p:txBody>
      </p:sp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xmlns="" id="{8D63CE9A-A83B-4D2E-88CF-2DD2400293C2}"/>
              </a:ext>
            </a:extLst>
          </p:cNvPr>
          <p:cNvSpPr txBox="1">
            <a:spLocks/>
          </p:cNvSpPr>
          <p:nvPr/>
        </p:nvSpPr>
        <p:spPr>
          <a:xfrm>
            <a:off x="1524000" y="2184106"/>
            <a:ext cx="9144000" cy="5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Yapım eki almış sözcüklere </a:t>
            </a:r>
            <a:r>
              <a:rPr lang="tr-TR" sz="2400" b="1" i="1" dirty="0">
                <a:solidFill>
                  <a:srgbClr val="FF0000"/>
                </a:solidFill>
              </a:rPr>
              <a:t>türemiş sözcük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B3B96068-573B-43EB-8E37-B40F003182D4}"/>
              </a:ext>
            </a:extLst>
          </p:cNvPr>
          <p:cNvSpPr txBox="1">
            <a:spLocks/>
          </p:cNvSpPr>
          <p:nvPr/>
        </p:nvSpPr>
        <p:spPr>
          <a:xfrm>
            <a:off x="1524000" y="3004186"/>
            <a:ext cx="9144000" cy="1864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Özel isimlere getirilen yapım ekleri kesme işareti ile ayrılmaz.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dirty="0"/>
              <a:t>İzmir</a:t>
            </a:r>
            <a:r>
              <a:rPr lang="tr-TR" sz="2400" u="sng" dirty="0"/>
              <a:t>li</a:t>
            </a:r>
            <a:r>
              <a:rPr lang="tr-TR" sz="2400" dirty="0"/>
              <a:t>, Atatürk</a:t>
            </a:r>
            <a:r>
              <a:rPr lang="tr-TR" sz="2400" u="sng" dirty="0"/>
              <a:t>çü</a:t>
            </a:r>
            <a:r>
              <a:rPr lang="tr-TR" sz="2400" dirty="0"/>
              <a:t>, Türk</a:t>
            </a:r>
            <a:r>
              <a:rPr lang="tr-TR" sz="2400" u="sng" dirty="0"/>
              <a:t>çe</a:t>
            </a:r>
            <a:r>
              <a:rPr lang="tr-TR" sz="2400" dirty="0"/>
              <a:t>, Türk</a:t>
            </a:r>
            <a:r>
              <a:rPr lang="tr-TR" sz="2400" u="sng" dirty="0"/>
              <a:t>lük</a:t>
            </a:r>
            <a:r>
              <a:rPr lang="tr-TR" sz="24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xmlns="" val="3797068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xmlns="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062" y="5844694"/>
            <a:ext cx="8115419" cy="701674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xmlns="" id="{ACD239BE-6F84-46A6-8F1E-EC935A7D6FC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62" b="62"/>
          <a:stretch>
            <a:fillRect/>
          </a:stretch>
        </p:blipFill>
        <p:spPr/>
      </p:pic>
      <p:sp>
        <p:nvSpPr>
          <p:cNvPr id="7" name="Metin Yer Tutucusu 6">
            <a:extLst>
              <a:ext uri="{FF2B5EF4-FFF2-40B4-BE49-F238E27FC236}">
                <a16:creationId xmlns:a16="http://schemas.microsoft.com/office/drawing/2014/main" xmlns="" id="{5B8FA732-D19A-426C-A1E8-AD478E0E11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5A80149C-5EB6-430F-A224-0A2D147E859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1502" r="1502"/>
          <a:stretch>
            <a:fillRect/>
          </a:stretch>
        </p:blipFill>
        <p:spPr/>
      </p:pic>
      <p:sp>
        <p:nvSpPr>
          <p:cNvPr id="9" name="Metin Yer Tutucusu 8">
            <a:extLst>
              <a:ext uri="{FF2B5EF4-FFF2-40B4-BE49-F238E27FC236}">
                <a16:creationId xmlns:a16="http://schemas.microsoft.com/office/drawing/2014/main" xmlns="" id="{9FE7E4B3-39C5-4177-8598-597F0F8FD35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66714" y="5181600"/>
            <a:ext cx="3769646" cy="695672"/>
          </a:xfrm>
        </p:spPr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</p:spTree>
    <p:extLst>
      <p:ext uri="{BB962C8B-B14F-4D97-AF65-F5344CB8AC3E}">
        <p14:creationId xmlns:p14="http://schemas.microsoft.com/office/powerpoint/2010/main" xmlns="" val="2664532454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14BD6E28-3CD2-48FE-BE36-0DBF8A8BB89E}"/>
              </a:ext>
            </a:extLst>
          </p:cNvPr>
          <p:cNvSpPr txBox="1"/>
          <p:nvPr/>
        </p:nvSpPr>
        <p:spPr>
          <a:xfrm>
            <a:off x="768623" y="321365"/>
            <a:ext cx="10760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Yapım eki alan sözcükleri bulalım.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xmlns="" id="{60C66746-4F25-4DD1-82F5-CA3F15CD93F2}"/>
              </a:ext>
            </a:extLst>
          </p:cNvPr>
          <p:cNvSpPr/>
          <p:nvPr/>
        </p:nvSpPr>
        <p:spPr>
          <a:xfrm>
            <a:off x="323853" y="967409"/>
            <a:ext cx="1775791" cy="8216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TÜRKÇE</a:t>
            </a:r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xmlns="" id="{0D19F9E9-49D2-479A-A547-83DA0C3FA530}"/>
              </a:ext>
            </a:extLst>
          </p:cNvPr>
          <p:cNvSpPr/>
          <p:nvPr/>
        </p:nvSpPr>
        <p:spPr>
          <a:xfrm>
            <a:off x="2628488" y="967409"/>
            <a:ext cx="1775791" cy="8216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UNUTKAN</a:t>
            </a:r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xmlns="" id="{3BDCAF5D-EC47-493F-A704-871C71FA0BBA}"/>
              </a:ext>
            </a:extLst>
          </p:cNvPr>
          <p:cNvSpPr/>
          <p:nvPr/>
        </p:nvSpPr>
        <p:spPr>
          <a:xfrm>
            <a:off x="9753598" y="938864"/>
            <a:ext cx="1775791" cy="8216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BALIK</a:t>
            </a:r>
          </a:p>
        </p:txBody>
      </p:sp>
      <p:sp>
        <p:nvSpPr>
          <p:cNvPr id="6" name="Dikdörtgen: Köşeleri Yuvarlatılmış 5">
            <a:extLst>
              <a:ext uri="{FF2B5EF4-FFF2-40B4-BE49-F238E27FC236}">
                <a16:creationId xmlns:a16="http://schemas.microsoft.com/office/drawing/2014/main" xmlns="" id="{2BE63996-CE35-43C0-B99F-E234025381D9}"/>
              </a:ext>
            </a:extLst>
          </p:cNvPr>
          <p:cNvSpPr/>
          <p:nvPr/>
        </p:nvSpPr>
        <p:spPr>
          <a:xfrm>
            <a:off x="7343361" y="967409"/>
            <a:ext cx="1775791" cy="8216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SÜTÇÜ</a:t>
            </a:r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xmlns="" id="{BCD5FA88-D259-4099-8D7A-213280F943C0}"/>
              </a:ext>
            </a:extLst>
          </p:cNvPr>
          <p:cNvSpPr/>
          <p:nvPr/>
        </p:nvSpPr>
        <p:spPr>
          <a:xfrm>
            <a:off x="4926983" y="938864"/>
            <a:ext cx="1775791" cy="8216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DÜŞTÜ</a:t>
            </a:r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xmlns="" id="{5ED6559A-2324-4194-9B6E-B6214C27DF40}"/>
              </a:ext>
            </a:extLst>
          </p:cNvPr>
          <p:cNvSpPr/>
          <p:nvPr/>
        </p:nvSpPr>
        <p:spPr>
          <a:xfrm>
            <a:off x="323851" y="2435087"/>
            <a:ext cx="1775792" cy="8216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TELEFONUM</a:t>
            </a:r>
          </a:p>
        </p:txBody>
      </p:sp>
      <p:sp>
        <p:nvSpPr>
          <p:cNvPr id="20" name="Dikdörtgen: Köşeleri Yuvarlatılmış 19">
            <a:extLst>
              <a:ext uri="{FF2B5EF4-FFF2-40B4-BE49-F238E27FC236}">
                <a16:creationId xmlns:a16="http://schemas.microsoft.com/office/drawing/2014/main" xmlns="" id="{2CD211FA-A8AA-40FD-9039-9EF536D8BFC3}"/>
              </a:ext>
            </a:extLst>
          </p:cNvPr>
          <p:cNvSpPr/>
          <p:nvPr/>
        </p:nvSpPr>
        <p:spPr>
          <a:xfrm>
            <a:off x="2625417" y="3915336"/>
            <a:ext cx="1775791" cy="8216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GELİYOR</a:t>
            </a:r>
          </a:p>
        </p:txBody>
      </p:sp>
      <p:sp>
        <p:nvSpPr>
          <p:cNvPr id="21" name="Dikdörtgen: Köşeleri Yuvarlatılmış 20">
            <a:extLst>
              <a:ext uri="{FF2B5EF4-FFF2-40B4-BE49-F238E27FC236}">
                <a16:creationId xmlns:a16="http://schemas.microsoft.com/office/drawing/2014/main" xmlns="" id="{D827BE66-4AFA-4CBC-B643-CA54ABD96C5E}"/>
              </a:ext>
            </a:extLst>
          </p:cNvPr>
          <p:cNvSpPr/>
          <p:nvPr/>
        </p:nvSpPr>
        <p:spPr>
          <a:xfrm>
            <a:off x="9753597" y="2427100"/>
            <a:ext cx="1775791" cy="8216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EVDE</a:t>
            </a:r>
          </a:p>
        </p:txBody>
      </p:sp>
      <p:sp>
        <p:nvSpPr>
          <p:cNvPr id="22" name="Dikdörtgen: Köşeleri Yuvarlatılmış 21">
            <a:extLst>
              <a:ext uri="{FF2B5EF4-FFF2-40B4-BE49-F238E27FC236}">
                <a16:creationId xmlns:a16="http://schemas.microsoft.com/office/drawing/2014/main" xmlns="" id="{4E1D3584-D919-4FA8-AA32-D89E61CACB57}"/>
              </a:ext>
            </a:extLst>
          </p:cNvPr>
          <p:cNvSpPr/>
          <p:nvPr/>
        </p:nvSpPr>
        <p:spPr>
          <a:xfrm>
            <a:off x="4926983" y="2435087"/>
            <a:ext cx="1775791" cy="8216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KALEMSİZ</a:t>
            </a:r>
          </a:p>
        </p:txBody>
      </p:sp>
      <p:sp>
        <p:nvSpPr>
          <p:cNvPr id="23" name="Dikdörtgen: Köşeleri Yuvarlatılmış 22">
            <a:extLst>
              <a:ext uri="{FF2B5EF4-FFF2-40B4-BE49-F238E27FC236}">
                <a16:creationId xmlns:a16="http://schemas.microsoft.com/office/drawing/2014/main" xmlns="" id="{6D500E25-4B12-4EA2-B37D-C761C992D70B}"/>
              </a:ext>
            </a:extLst>
          </p:cNvPr>
          <p:cNvSpPr/>
          <p:nvPr/>
        </p:nvSpPr>
        <p:spPr>
          <a:xfrm>
            <a:off x="2654888" y="2435087"/>
            <a:ext cx="1775791" cy="8216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SULUK</a:t>
            </a:r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xmlns="" id="{94CFCB64-DDB8-4A12-AB4F-74DDC706D1E5}"/>
              </a:ext>
            </a:extLst>
          </p:cNvPr>
          <p:cNvSpPr/>
          <p:nvPr/>
        </p:nvSpPr>
        <p:spPr>
          <a:xfrm>
            <a:off x="7369761" y="2435087"/>
            <a:ext cx="1775791" cy="8216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YÜZGEÇ</a:t>
            </a:r>
          </a:p>
        </p:txBody>
      </p:sp>
      <p:sp>
        <p:nvSpPr>
          <p:cNvPr id="25" name="Dikdörtgen: Köşeleri Yuvarlatılmış 24">
            <a:extLst>
              <a:ext uri="{FF2B5EF4-FFF2-40B4-BE49-F238E27FC236}">
                <a16:creationId xmlns:a16="http://schemas.microsoft.com/office/drawing/2014/main" xmlns="" id="{3D5E4F71-D5C5-4A32-806A-D28D0DDFE392}"/>
              </a:ext>
            </a:extLst>
          </p:cNvPr>
          <p:cNvSpPr/>
          <p:nvPr/>
        </p:nvSpPr>
        <p:spPr>
          <a:xfrm>
            <a:off x="9753597" y="3915336"/>
            <a:ext cx="1775791" cy="8216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ASKI</a:t>
            </a:r>
          </a:p>
        </p:txBody>
      </p:sp>
      <p:sp>
        <p:nvSpPr>
          <p:cNvPr id="26" name="Dikdörtgen: Köşeleri Yuvarlatılmış 25">
            <a:extLst>
              <a:ext uri="{FF2B5EF4-FFF2-40B4-BE49-F238E27FC236}">
                <a16:creationId xmlns:a16="http://schemas.microsoft.com/office/drawing/2014/main" xmlns="" id="{F2B59B9E-14F0-4DBD-BE76-0D2A6B11CFC9}"/>
              </a:ext>
            </a:extLst>
          </p:cNvPr>
          <p:cNvSpPr/>
          <p:nvPr/>
        </p:nvSpPr>
        <p:spPr>
          <a:xfrm>
            <a:off x="323852" y="3915336"/>
            <a:ext cx="1775791" cy="8216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KIZGIN</a:t>
            </a:r>
          </a:p>
        </p:txBody>
      </p:sp>
      <p:sp>
        <p:nvSpPr>
          <p:cNvPr id="27" name="Dikdörtgen: Köşeleri Yuvarlatılmış 26">
            <a:extLst>
              <a:ext uri="{FF2B5EF4-FFF2-40B4-BE49-F238E27FC236}">
                <a16:creationId xmlns:a16="http://schemas.microsoft.com/office/drawing/2014/main" xmlns="" id="{4285F360-1991-456F-B6C9-6821A1136233}"/>
              </a:ext>
            </a:extLst>
          </p:cNvPr>
          <p:cNvSpPr/>
          <p:nvPr/>
        </p:nvSpPr>
        <p:spPr>
          <a:xfrm>
            <a:off x="4926983" y="3915336"/>
            <a:ext cx="1775791" cy="8216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BULUŞ</a:t>
            </a:r>
          </a:p>
        </p:txBody>
      </p:sp>
      <p:sp>
        <p:nvSpPr>
          <p:cNvPr id="28" name="Dikdörtgen: Köşeleri Yuvarlatılmış 27">
            <a:extLst>
              <a:ext uri="{FF2B5EF4-FFF2-40B4-BE49-F238E27FC236}">
                <a16:creationId xmlns:a16="http://schemas.microsoft.com/office/drawing/2014/main" xmlns="" id="{3E955C94-E789-4CB1-A77F-7CE16BC67836}"/>
              </a:ext>
            </a:extLst>
          </p:cNvPr>
          <p:cNvSpPr/>
          <p:nvPr/>
        </p:nvSpPr>
        <p:spPr>
          <a:xfrm>
            <a:off x="7340291" y="3917483"/>
            <a:ext cx="1775791" cy="8216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HASTALIK</a:t>
            </a:r>
          </a:p>
        </p:txBody>
      </p:sp>
      <p:sp>
        <p:nvSpPr>
          <p:cNvPr id="32" name="Ok: Sağ 3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B6D16EE6-7BA5-44AB-93A1-E81EFE61A2DE}"/>
              </a:ext>
            </a:extLst>
          </p:cNvPr>
          <p:cNvSpPr/>
          <p:nvPr/>
        </p:nvSpPr>
        <p:spPr>
          <a:xfrm>
            <a:off x="4719708" y="5229200"/>
            <a:ext cx="2190339" cy="11154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DEVAM ET.</a:t>
            </a:r>
          </a:p>
        </p:txBody>
      </p:sp>
    </p:spTree>
    <p:extLst>
      <p:ext uri="{BB962C8B-B14F-4D97-AF65-F5344CB8AC3E}">
        <p14:creationId xmlns:p14="http://schemas.microsoft.com/office/powerpoint/2010/main" xmlns="" val="1706986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_ru_ses_efekti-cq78Z_vJGU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_ru_ses_efekti-cq78Z_vJGU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_ru_ses_efekti-cq78Z_vJGU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_ru_ses_efekti-cq78Z_vJGU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_ru_ses_efekti-cq78Z_vJGU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_ru_ses_efekti-cq78Z_vJGU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_ru_ses_efekti-cq78Z_vJGU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_ru_ses_efekti-cq78Z_vJGU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_ru_ses_efekti-cq78Z_vJGU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7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I_CEVAP_SES-oaQWds3cC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_ru_ses_efekti-cq78Z_vJGU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I_CEVAP_SES-oaQWds3cC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I_CEVAP_SES-oaQWds3cC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9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I_CEVAP_SES-oaQWds3cC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0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I_CEVAP_SES-oaQWds3cC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Yer Tutucusu 7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/>
          <a:stretch/>
        </p:blipFill>
        <p:spPr>
          <a:xfrm>
            <a:off x="1055440" y="1874520"/>
            <a:ext cx="5112568" cy="2937510"/>
          </a:xfrm>
        </p:spPr>
      </p:pic>
      <p:sp>
        <p:nvSpPr>
          <p:cNvPr id="3" name="Metin Yer Tutucusu 2"/>
          <p:cNvSpPr>
            <a:spLocks noGrp="1"/>
          </p:cNvSpPr>
          <p:nvPr>
            <p:ph type="body" sz="half" idx="2"/>
          </p:nvPr>
        </p:nvSpPr>
        <p:spPr>
          <a:xfrm>
            <a:off x="7248128" y="2245995"/>
            <a:ext cx="3657600" cy="2194560"/>
          </a:xfrm>
        </p:spPr>
        <p:txBody>
          <a:bodyPr rtlCol="0">
            <a:normAutofit/>
          </a:bodyPr>
          <a:lstStyle/>
          <a:p>
            <a:r>
              <a:rPr lang="tr-TR" sz="2400" dirty="0"/>
              <a:t>Sözcüklere gelerek onlardan yeni sözcükler türeten veya geldiği sözcükle diğer sözcükler arasında anlam ilişkisi kuran seslere </a:t>
            </a:r>
            <a:r>
              <a:rPr lang="tr-TR" sz="2400" b="1" dirty="0">
                <a:solidFill>
                  <a:srgbClr val="FF0000"/>
                </a:solidFill>
              </a:rPr>
              <a:t>ek</a:t>
            </a:r>
            <a:r>
              <a:rPr lang="tr-TR" sz="2400" dirty="0"/>
              <a:t> denir.</a:t>
            </a:r>
          </a:p>
        </p:txBody>
      </p:sp>
      <p:sp>
        <p:nvSpPr>
          <p:cNvPr id="7" name="Başlık 1">
            <a:extLst>
              <a:ext uri="{FF2B5EF4-FFF2-40B4-BE49-F238E27FC236}">
                <a16:creationId xmlns:a16="http://schemas.microsoft.com/office/drawing/2014/main" xmlns="" id="{C5629BF4-32B6-4779-A215-E4759E529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7727" y="404664"/>
            <a:ext cx="2596545" cy="683096"/>
          </a:xfrm>
        </p:spPr>
        <p:txBody>
          <a:bodyPr rtlCol="0">
            <a:normAutofit/>
          </a:bodyPr>
          <a:lstStyle/>
          <a:p>
            <a:pPr rtl="0"/>
            <a:r>
              <a:rPr lang="tr-TR" b="1" dirty="0">
                <a:solidFill>
                  <a:srgbClr val="FF0000"/>
                </a:solidFill>
              </a:rPr>
              <a:t>EK NEDİR?</a:t>
            </a:r>
          </a:p>
        </p:txBody>
      </p:sp>
    </p:spTree>
    <p:extLst>
      <p:ext uri="{BB962C8B-B14F-4D97-AF65-F5344CB8AC3E}">
        <p14:creationId xmlns:p14="http://schemas.microsoft.com/office/powerpoint/2010/main" xmlns="" val="23338939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xmlns="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87688" y="990600"/>
            <a:ext cx="8458200" cy="182880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xmlns="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87688" y="2971800"/>
            <a:ext cx="7086600" cy="914400"/>
          </a:xfrm>
        </p:spPr>
        <p:txBody>
          <a:bodyPr/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215ACEB8-B9C1-402D-BDA2-7EC7B99FE64D}"/>
              </a:ext>
            </a:extLst>
          </p:cNvPr>
          <p:cNvSpPr txBox="1"/>
          <p:nvPr/>
        </p:nvSpPr>
        <p:spPr>
          <a:xfrm>
            <a:off x="6200056" y="600143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18100183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D61A3DA9-7A0A-42B0-B2F4-CBBCC1BD6B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268760"/>
            <a:ext cx="9144000" cy="576064"/>
          </a:xfrm>
        </p:spPr>
        <p:txBody>
          <a:bodyPr>
            <a:normAutofit/>
          </a:bodyPr>
          <a:lstStyle/>
          <a:p>
            <a:r>
              <a:rPr lang="tr-TR" sz="2400" dirty="0"/>
              <a:t>Ekler, tek başlarına anlamsızdır.</a:t>
            </a:r>
          </a:p>
        </p:txBody>
      </p:sp>
      <p:sp>
        <p:nvSpPr>
          <p:cNvPr id="7" name="Başlık 1">
            <a:extLst>
              <a:ext uri="{FF2B5EF4-FFF2-40B4-BE49-F238E27FC236}">
                <a16:creationId xmlns:a16="http://schemas.microsoft.com/office/drawing/2014/main" xmlns="" id="{6E71F485-AE7C-4159-B4F3-8AD79D06CAFB}"/>
              </a:ext>
            </a:extLst>
          </p:cNvPr>
          <p:cNvSpPr txBox="1">
            <a:spLocks/>
          </p:cNvSpPr>
          <p:nvPr/>
        </p:nvSpPr>
        <p:spPr>
          <a:xfrm>
            <a:off x="4223793" y="404664"/>
            <a:ext cx="3170480" cy="68309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>
                <a:solidFill>
                  <a:srgbClr val="FF0000"/>
                </a:solidFill>
              </a:rPr>
              <a:t>Eklerin Özellikleri</a:t>
            </a:r>
          </a:p>
        </p:txBody>
      </p:sp>
      <p:sp>
        <p:nvSpPr>
          <p:cNvPr id="8" name="İçerik Yer Tutucusu 5">
            <a:extLst>
              <a:ext uri="{FF2B5EF4-FFF2-40B4-BE49-F238E27FC236}">
                <a16:creationId xmlns:a16="http://schemas.microsoft.com/office/drawing/2014/main" xmlns="" id="{CACDDB70-97E2-45E5-9344-76F70EEA8B14}"/>
              </a:ext>
            </a:extLst>
          </p:cNvPr>
          <p:cNvSpPr txBox="1">
            <a:spLocks/>
          </p:cNvSpPr>
          <p:nvPr/>
        </p:nvSpPr>
        <p:spPr>
          <a:xfrm>
            <a:off x="1534885" y="2209326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Ekler, bir veya birden çok sesten oluşabilir.</a:t>
            </a:r>
          </a:p>
        </p:txBody>
      </p:sp>
      <p:sp>
        <p:nvSpPr>
          <p:cNvPr id="9" name="İçerik Yer Tutucusu 5">
            <a:extLst>
              <a:ext uri="{FF2B5EF4-FFF2-40B4-BE49-F238E27FC236}">
                <a16:creationId xmlns:a16="http://schemas.microsoft.com/office/drawing/2014/main" xmlns="" id="{249EEFEB-E0BC-4E02-88AD-7869F14C95C4}"/>
              </a:ext>
            </a:extLst>
          </p:cNvPr>
          <p:cNvSpPr txBox="1">
            <a:spLocks/>
          </p:cNvSpPr>
          <p:nvPr/>
        </p:nvSpPr>
        <p:spPr>
          <a:xfrm>
            <a:off x="1534885" y="3179203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Ekler, ses olaylarına uğrayarak farklı şekillerde yazılabilir.</a:t>
            </a:r>
          </a:p>
        </p:txBody>
      </p:sp>
      <p:sp>
        <p:nvSpPr>
          <p:cNvPr id="10" name="İçerik Yer Tutucusu 5">
            <a:extLst>
              <a:ext uri="{FF2B5EF4-FFF2-40B4-BE49-F238E27FC236}">
                <a16:creationId xmlns:a16="http://schemas.microsoft.com/office/drawing/2014/main" xmlns="" id="{C8A4AF95-028F-4329-B520-6F1DA3205160}"/>
              </a:ext>
            </a:extLst>
          </p:cNvPr>
          <p:cNvSpPr txBox="1">
            <a:spLocks/>
          </p:cNvSpPr>
          <p:nvPr/>
        </p:nvSpPr>
        <p:spPr>
          <a:xfrm>
            <a:off x="1493845" y="4149081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Türkçede «Kök + Yapım Eki + Çekim Eki» sırası vardır.</a:t>
            </a:r>
          </a:p>
        </p:txBody>
      </p:sp>
    </p:spTree>
    <p:extLst>
      <p:ext uri="{BB962C8B-B14F-4D97-AF65-F5344CB8AC3E}">
        <p14:creationId xmlns:p14="http://schemas.microsoft.com/office/powerpoint/2010/main" xmlns="" val="2066472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1376751-511C-48A3-B855-4A6B1F7C3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672"/>
            <a:ext cx="9829800" cy="611088"/>
          </a:xfrm>
        </p:spPr>
        <p:txBody>
          <a:bodyPr>
            <a:normAutofit/>
          </a:bodyPr>
          <a:lstStyle/>
          <a:p>
            <a:r>
              <a:rPr lang="tr-TR" sz="2800" i="1" dirty="0"/>
              <a:t>Türkçede ekleri 2 başlık altında inceleyebiliriz:</a:t>
            </a:r>
          </a:p>
        </p:txBody>
      </p:sp>
      <p:graphicFrame>
        <p:nvGraphicFramePr>
          <p:cNvPr id="9" name="Diyagram 8">
            <a:extLst>
              <a:ext uri="{FF2B5EF4-FFF2-40B4-BE49-F238E27FC236}">
                <a16:creationId xmlns:a16="http://schemas.microsoft.com/office/drawing/2014/main" xmlns="" id="{32A00738-6BC5-4117-B2B4-64C53ADA66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713002398"/>
              </p:ext>
            </p:extLst>
          </p:nvPr>
        </p:nvGraphicFramePr>
        <p:xfrm>
          <a:off x="2659844" y="1087760"/>
          <a:ext cx="6872312" cy="46535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7186946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75544B5-0CFD-44C0-B7F9-F4BC3D2756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9">
                                            <p:graphicEl>
                                              <a:dgm id="{475544B5-0CFD-44C0-B7F9-F4BC3D2756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32DF71A-BD85-4A43-8009-BF448EE3DF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9">
                                            <p:graphicEl>
                                              <a:dgm id="{D32DF71A-BD85-4A43-8009-BF448EE3DF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3639154-DA8E-45DE-B618-54AB2E0694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9">
                                            <p:graphicEl>
                                              <a:dgm id="{33639154-DA8E-45DE-B618-54AB2E0694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FBAA025-A959-45BE-8ADE-F4D86D5A68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9">
                                            <p:graphicEl>
                                              <a:dgm id="{0FBAA025-A959-45BE-8ADE-F4D86D5A68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00BB60C-EEC4-46CF-B232-6D1C67FB41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9">
                                            <p:graphicEl>
                                              <a:dgm id="{C00BB60C-EEC4-46CF-B232-6D1C67FB41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267C722-F459-4DA0-9D91-03B64CE3DF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9">
                                            <p:graphicEl>
                                              <a:dgm id="{B267C722-F459-4DA0-9D91-03B64CE3DF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3500776-A254-4648-8ED1-B40517FF6E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9">
                                            <p:graphicEl>
                                              <a:dgm id="{63500776-A254-4648-8ED1-B40517FF6E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D8E7990-2B49-4D1A-BEB5-82B47DA3D6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9">
                                            <p:graphicEl>
                                              <a:dgm id="{CD8E7990-2B49-4D1A-BEB5-82B47DA3D6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BE90460-2675-4C1F-B160-E2CEE5AF19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9">
                                            <p:graphicEl>
                                              <a:dgm id="{EBE90460-2675-4C1F-B160-E2CEE5AF19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3F3F7B7-C9CC-4B8E-9059-7D0F09B1EA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9">
                                            <p:graphicEl>
                                              <a:dgm id="{F3F3F7B7-C9CC-4B8E-9059-7D0F09B1EA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3B97754-932D-4627-8200-88F30B2E9F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9">
                                            <p:graphicEl>
                                              <a:dgm id="{33B97754-932D-4627-8200-88F30B2E9F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9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164828CA-5FC7-43BD-9528-2046B89C0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1744" y="980728"/>
            <a:ext cx="7315200" cy="1828800"/>
          </a:xfrm>
        </p:spPr>
        <p:txBody>
          <a:bodyPr>
            <a:normAutofit/>
          </a:bodyPr>
          <a:lstStyle/>
          <a:p>
            <a:r>
              <a:rPr lang="tr-TR" sz="5400" b="1" dirty="0">
                <a:solidFill>
                  <a:srgbClr val="FF0000"/>
                </a:solidFill>
              </a:rPr>
              <a:t>YAPIM EKLERİ</a:t>
            </a:r>
          </a:p>
        </p:txBody>
      </p:sp>
    </p:spTree>
    <p:extLst>
      <p:ext uri="{BB962C8B-B14F-4D97-AF65-F5344CB8AC3E}">
        <p14:creationId xmlns:p14="http://schemas.microsoft.com/office/powerpoint/2010/main" xmlns="" val="3179596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3EFA85BE-22EB-401A-B203-A596E7C36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YAPIM EKLERİ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586D0533-8329-4B79-BAA0-6788A4168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878970"/>
            <a:ext cx="9829800" cy="520080"/>
          </a:xfrm>
        </p:spPr>
        <p:txBody>
          <a:bodyPr>
            <a:noAutofit/>
          </a:bodyPr>
          <a:lstStyle/>
          <a:p>
            <a:r>
              <a:rPr lang="tr-TR" sz="2400" dirty="0"/>
              <a:t>Eklendiği sözcüklerden yeni sözcükler türeten eklere </a:t>
            </a:r>
            <a:r>
              <a:rPr lang="tr-TR" sz="2400" b="1" i="1" dirty="0">
                <a:solidFill>
                  <a:srgbClr val="FF0000"/>
                </a:solidFill>
              </a:rPr>
              <a:t>yapım eki </a:t>
            </a:r>
            <a:r>
              <a:rPr lang="tr-TR" sz="2400" dirty="0"/>
              <a:t>denir.</a:t>
            </a:r>
          </a:p>
        </p:txBody>
      </p:sp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xmlns="" id="{45405E5A-1451-4231-A46F-9E6EB5FCF504}"/>
              </a:ext>
            </a:extLst>
          </p:cNvPr>
          <p:cNvSpPr txBox="1">
            <a:spLocks/>
          </p:cNvSpPr>
          <p:nvPr/>
        </p:nvSpPr>
        <p:spPr>
          <a:xfrm>
            <a:off x="1181100" y="2894485"/>
            <a:ext cx="9144000" cy="5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Yapım ekleri, eklendiği sözcüğün anlamını değiştirir.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A16630DE-9F18-4565-BAD5-59685EA2FCAF}"/>
              </a:ext>
            </a:extLst>
          </p:cNvPr>
          <p:cNvSpPr txBox="1">
            <a:spLocks/>
          </p:cNvSpPr>
          <p:nvPr/>
        </p:nvSpPr>
        <p:spPr>
          <a:xfrm>
            <a:off x="1181100" y="3910000"/>
            <a:ext cx="9829800" cy="5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Yapım eki alan sözcükleri, yeni bir sözcük olarak sözlükte bulabiliriz.</a:t>
            </a:r>
          </a:p>
        </p:txBody>
      </p:sp>
    </p:spTree>
    <p:extLst>
      <p:ext uri="{BB962C8B-B14F-4D97-AF65-F5344CB8AC3E}">
        <p14:creationId xmlns:p14="http://schemas.microsoft.com/office/powerpoint/2010/main" xmlns="" val="34560710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:a16="http://schemas.microsoft.com/office/drawing/2014/main" xmlns="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:a16="http://schemas.microsoft.com/office/drawing/2014/main" xmlns="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1918560" y="1629000"/>
            <a:ext cx="3600000" cy="3600000"/>
          </a:xfrm>
        </p:spPr>
      </p:pic>
      <p:sp>
        <p:nvSpPr>
          <p:cNvPr id="20" name="Metin Yer Tutucusu 19">
            <a:extLst>
              <a:ext uri="{FF2B5EF4-FFF2-40B4-BE49-F238E27FC236}">
                <a16:creationId xmlns:a16="http://schemas.microsoft.com/office/drawing/2014/main" xmlns="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 + </a:t>
            </a:r>
            <a:r>
              <a:rPr lang="tr-TR" sz="4000" dirty="0">
                <a:solidFill>
                  <a:srgbClr val="FF0000"/>
                </a:solidFill>
              </a:rPr>
              <a:t>LIK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:a16="http://schemas.microsoft.com/office/drawing/2014/main" xmlns="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6493440" y="1429200"/>
            <a:ext cx="3960000" cy="3960000"/>
          </a:xfrm>
        </p:spPr>
      </p:pic>
    </p:spTree>
    <p:extLst>
      <p:ext uri="{BB962C8B-B14F-4D97-AF65-F5344CB8AC3E}">
        <p14:creationId xmlns:p14="http://schemas.microsoft.com/office/powerpoint/2010/main" xmlns="" val="21266335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:a16="http://schemas.microsoft.com/office/drawing/2014/main" xmlns="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SU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:a16="http://schemas.microsoft.com/office/drawing/2014/main" xmlns="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1726559" y="1969200"/>
            <a:ext cx="3984001" cy="2880000"/>
          </a:xfrm>
        </p:spPr>
      </p:pic>
      <p:sp>
        <p:nvSpPr>
          <p:cNvPr id="20" name="Metin Yer Tutucusu 19">
            <a:extLst>
              <a:ext uri="{FF2B5EF4-FFF2-40B4-BE49-F238E27FC236}">
                <a16:creationId xmlns:a16="http://schemas.microsoft.com/office/drawing/2014/main" xmlns="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SU + </a:t>
            </a:r>
            <a:r>
              <a:rPr lang="tr-TR" sz="4000" dirty="0">
                <a:solidFill>
                  <a:srgbClr val="FF0000"/>
                </a:solidFill>
              </a:rPr>
              <a:t>CU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:a16="http://schemas.microsoft.com/office/drawing/2014/main" xmlns="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7032104" y="1039447"/>
            <a:ext cx="3273600" cy="3960000"/>
          </a:xfrm>
        </p:spPr>
      </p:pic>
    </p:spTree>
    <p:extLst>
      <p:ext uri="{BB962C8B-B14F-4D97-AF65-F5344CB8AC3E}">
        <p14:creationId xmlns:p14="http://schemas.microsoft.com/office/powerpoint/2010/main" xmlns="" val="32468691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:a16="http://schemas.microsoft.com/office/drawing/2014/main" xmlns="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VATAN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:a16="http://schemas.microsoft.com/office/drawing/2014/main" xmlns="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1195309" y="2168860"/>
            <a:ext cx="5046502" cy="2304256"/>
          </a:xfrm>
        </p:spPr>
      </p:pic>
      <p:sp>
        <p:nvSpPr>
          <p:cNvPr id="20" name="Metin Yer Tutucusu 19">
            <a:extLst>
              <a:ext uri="{FF2B5EF4-FFF2-40B4-BE49-F238E27FC236}">
                <a16:creationId xmlns:a16="http://schemas.microsoft.com/office/drawing/2014/main" xmlns="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VATAN + </a:t>
            </a:r>
            <a:r>
              <a:rPr lang="tr-TR" sz="4000" dirty="0">
                <a:solidFill>
                  <a:srgbClr val="FF0000"/>
                </a:solidFill>
              </a:rPr>
              <a:t>DAŞ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:a16="http://schemas.microsoft.com/office/drawing/2014/main" xmlns="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6607571" y="1628800"/>
            <a:ext cx="4354801" cy="3384376"/>
          </a:xfrm>
        </p:spPr>
      </p:pic>
    </p:spTree>
    <p:extLst>
      <p:ext uri="{BB962C8B-B14F-4D97-AF65-F5344CB8AC3E}">
        <p14:creationId xmlns:p14="http://schemas.microsoft.com/office/powerpoint/2010/main" xmlns="" val="41336840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Arkadaş Olan Çocuklar 16x9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13246700_TF03896101" id="{E64098C3-4B43-4F21-A709-C164B2632CB8}" vid="{EA2C2FAD-3721-430E-88D9-81E48AB93A96}"/>
    </a:ext>
  </a:extLst>
</a:theme>
</file>

<file path=ppt/theme/theme2.xml><?xml version="1.0" encoding="utf-8"?>
<a:theme xmlns:a="http://schemas.openxmlformats.org/drawingml/2006/main" name="Ofis Teması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is Teması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4A369AEE-D726-45B1-ACA9-0D6048C368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EDF6667-B669-49A4-BBE6-2132BA71C0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A15C6C-6BB6-4DB6-B7D6-7F14EAB2CC5C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0262f94-9f35-4ac3-9a90-690165a166b7"/>
    <ds:schemaRef ds:uri="a4f35948-e619-41b3-aa29-22878b09cfd2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Okul bahçesindeki çocukların bulunduğu eğitim sunusu ve albümü (geniş ekran)</Template>
  <TotalTime>150</TotalTime>
  <Words>646</Words>
  <PresentationFormat>Özel</PresentationFormat>
  <Paragraphs>96</Paragraphs>
  <Slides>20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Arkadaş Olan Çocuklar 16x9</vt:lpstr>
      <vt:lpstr>EKLER</vt:lpstr>
      <vt:lpstr>EK NEDİR?</vt:lpstr>
      <vt:lpstr>Slayt 3</vt:lpstr>
      <vt:lpstr>Türkçede ekleri 2 başlık altında inceleyebiliriz:</vt:lpstr>
      <vt:lpstr>YAPIM EKLERİ</vt:lpstr>
      <vt:lpstr>YAPIM EKLERİ</vt:lpstr>
      <vt:lpstr>Slayt 7</vt:lpstr>
      <vt:lpstr>Slayt 8</vt:lpstr>
      <vt:lpstr>Slayt 9</vt:lpstr>
      <vt:lpstr>Slayt 10</vt:lpstr>
      <vt:lpstr>Slayt 11</vt:lpstr>
      <vt:lpstr>Yapım ekleri kendi içinde 4 alt başlığa ayrılır:</vt:lpstr>
      <vt:lpstr>İsimden İsim Yapım Ekleri</vt:lpstr>
      <vt:lpstr>İsimden Fiil Yapım Ekleri</vt:lpstr>
      <vt:lpstr>Fiilden İsim Yapım Ekleri</vt:lpstr>
      <vt:lpstr>Fiilden Fiil Yapım Ekleri</vt:lpstr>
      <vt:lpstr>Not:</vt:lpstr>
      <vt:lpstr>DİNLEDİĞİNİZ İÇİN TEŞEKKÜRLER.</vt:lpstr>
      <vt:lpstr>Slayt 19</vt:lpstr>
      <vt:lpstr>TEBRİK EDERİM.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2019-07-11T11:45:24Z</dcterms:created>
  <dcterms:modified xsi:type="dcterms:W3CDTF">2020-12-14T07:49:53Z</dcterms:modified>
  <cp:category>https://www.sorubak.com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TC038961019991</vt:lpwstr>
  </property>
  <property fmtid="{D5CDD505-2E9C-101B-9397-08002B2CF9AE}" pid="3" name="ContentTypeId">
    <vt:lpwstr>0x010100AA3F7D94069FF64A86F7DFF56D60E3BE</vt:lpwstr>
  </property>
</Properties>
</file>