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2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3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8EF427-706F-4A1C-9BD1-4D60CAAC0C3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9E1FAC-88A9-4536-8C4A-0BF8817C9E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7627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E1FAC-88A9-4536-8C4A-0BF8817C9E9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9982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E1FAC-88A9-4536-8C4A-0BF8817C9E95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6290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E1FAC-88A9-4536-8C4A-0BF8817C9E95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4720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E1FAC-88A9-4536-8C4A-0BF8817C9E95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6777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465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6248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6976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3668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758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9308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33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581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017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949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4016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A5589-FFFB-40A9-981E-53482DACC634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09479-C09F-4E83-9BA3-FA8823F938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141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313326" y="1845582"/>
            <a:ext cx="9408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9417279" y="3860676"/>
            <a:ext cx="9408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447621" y="5952175"/>
            <a:ext cx="11563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 flipH="1" flipV="1">
            <a:off x="1554366" y="3860676"/>
            <a:ext cx="882879" cy="3773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254168" y="388723"/>
            <a:ext cx="4268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b="1" dirty="0" smtClean="0">
                <a:solidFill>
                  <a:srgbClr val="FF0000"/>
                </a:solidFill>
              </a:rPr>
              <a:t>YÖNLER</a:t>
            </a:r>
            <a:endParaRPr lang="tr-TR" sz="8800" b="1" dirty="0">
              <a:solidFill>
                <a:srgbClr val="FF0000"/>
              </a:solidFill>
            </a:endParaRPr>
          </a:p>
        </p:txBody>
      </p:sp>
      <p:pic>
        <p:nvPicPr>
          <p:cNvPr id="1026" name="Resim 2" descr="Açıklama: C:\Documents and Settings\3AA\Desktop\ana-ve-ara-yonler--ilkresim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609" y="1735829"/>
            <a:ext cx="8610402" cy="498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340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ürkiye Haritası (Siyasi): Şehir İsimleri Listesi İle Birlikte Renkli  Türkiye'nin İlleri Haritası - En Son Haberler - Milliy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405744" y="332509"/>
            <a:ext cx="223740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 smtClean="0"/>
              <a:t>KUZEY</a:t>
            </a:r>
          </a:p>
          <a:p>
            <a:r>
              <a:rPr lang="tr-TR" sz="4400" b="1" dirty="0" smtClean="0"/>
              <a:t>(NORTH)</a:t>
            </a:r>
            <a:endParaRPr lang="tr-TR" sz="44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4197927" y="5001491"/>
            <a:ext cx="223170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 smtClean="0"/>
              <a:t>GÜNEY</a:t>
            </a:r>
          </a:p>
          <a:p>
            <a:r>
              <a:rPr lang="tr-TR" sz="4400" b="1" dirty="0" smtClean="0"/>
              <a:t>(SOUTH)</a:t>
            </a:r>
            <a:endParaRPr lang="tr-TR" sz="44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66253" y="2505670"/>
            <a:ext cx="185839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 smtClean="0"/>
              <a:t>BATI</a:t>
            </a:r>
          </a:p>
          <a:p>
            <a:r>
              <a:rPr lang="tr-TR" sz="4400" b="1" dirty="0" smtClean="0"/>
              <a:t>(WEST)</a:t>
            </a:r>
            <a:endParaRPr lang="tr-TR" sz="44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9975271" y="2505670"/>
            <a:ext cx="203055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 smtClean="0"/>
              <a:t>DOĞU</a:t>
            </a:r>
          </a:p>
          <a:p>
            <a:r>
              <a:rPr lang="tr-TR" sz="5400" b="1" dirty="0" smtClean="0"/>
              <a:t>(</a:t>
            </a:r>
            <a:r>
              <a:rPr lang="tr-TR" sz="4800" b="1" dirty="0" smtClean="0"/>
              <a:t>EAST</a:t>
            </a:r>
            <a:r>
              <a:rPr lang="tr-TR" sz="5400" b="1" dirty="0" smtClean="0"/>
              <a:t>)</a:t>
            </a:r>
            <a:endParaRPr lang="tr-TR" sz="5400" b="1" dirty="0"/>
          </a:p>
        </p:txBody>
      </p:sp>
    </p:spTree>
    <p:extLst>
      <p:ext uri="{BB962C8B-B14F-4D97-AF65-F5344CB8AC3E}">
        <p14:creationId xmlns:p14="http://schemas.microsoft.com/office/powerpoint/2010/main" xmlns="" val="35690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96692" y="946505"/>
            <a:ext cx="6899564" cy="5024804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1.PUSULA</a:t>
            </a:r>
          </a:p>
          <a:p>
            <a:r>
              <a:rPr lang="tr-TR" sz="3200" dirty="0">
                <a:latin typeface="Comic Sans MS" panose="030F0702030302020204" pitchFamily="66" charset="0"/>
              </a:rPr>
              <a:t>Yönümüzü en kolay pusula yardımı ile saptayabiliriz. Pusula ibresinin koyu renkli ucu </a:t>
            </a:r>
            <a:r>
              <a:rPr lang="tr-T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KUZEY</a:t>
            </a:r>
            <a:r>
              <a:rPr lang="tr-TR" sz="3200" dirty="0" err="1" smtClean="0">
                <a:latin typeface="Comic Sans MS" panose="030F0702030302020204" pitchFamily="66" charset="0"/>
              </a:rPr>
              <a:t>i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>
                <a:latin typeface="Comic Sans MS" panose="030F0702030302020204" pitchFamily="66" charset="0"/>
              </a:rPr>
              <a:t>gösterir. Pusulanın üzerinde İngilizce yönleri gösteren harfler vardır. </a:t>
            </a:r>
            <a:endParaRPr lang="tr-TR" sz="3200" dirty="0" smtClean="0">
              <a:latin typeface="Comic Sans MS" panose="030F0702030302020204" pitchFamily="66" charset="0"/>
            </a:endParaRPr>
          </a:p>
          <a:p>
            <a:r>
              <a:rPr lang="tr-TR" sz="3200" dirty="0" smtClean="0">
                <a:latin typeface="Comic Sans MS" panose="030F0702030302020204" pitchFamily="66" charset="0"/>
              </a:rPr>
              <a:t>Bunlar</a:t>
            </a:r>
            <a:r>
              <a:rPr lang="tr-TR" sz="3200" dirty="0">
                <a:latin typeface="Comic Sans MS" panose="030F0702030302020204" pitchFamily="66" charset="0"/>
              </a:rPr>
              <a:t>;</a:t>
            </a:r>
          </a:p>
          <a:p>
            <a:r>
              <a:rPr lang="tr-TR" sz="3200" dirty="0">
                <a:latin typeface="Comic Sans MS" panose="030F0702030302020204" pitchFamily="66" charset="0"/>
              </a:rPr>
              <a:t>North – South – East - West --- </a:t>
            </a:r>
            <a:endParaRPr lang="tr-TR" sz="3200" dirty="0" smtClean="0">
              <a:latin typeface="Comic Sans MS" panose="030F0702030302020204" pitchFamily="66" charset="0"/>
            </a:endParaRPr>
          </a:p>
          <a:p>
            <a:r>
              <a:rPr lang="tr-TR" sz="3200" dirty="0" smtClean="0">
                <a:latin typeface="Comic Sans MS" panose="030F0702030302020204" pitchFamily="66" charset="0"/>
              </a:rPr>
              <a:t>(</a:t>
            </a:r>
            <a:r>
              <a:rPr lang="tr-TR" sz="3200" dirty="0">
                <a:latin typeface="Comic Sans MS" panose="030F0702030302020204" pitchFamily="66" charset="0"/>
              </a:rPr>
              <a:t>Kuzey - Güney - Doğu - Batı)</a:t>
            </a:r>
          </a:p>
          <a:p>
            <a:endParaRPr lang="tr-TR" dirty="0"/>
          </a:p>
        </p:txBody>
      </p:sp>
      <p:pic>
        <p:nvPicPr>
          <p:cNvPr id="1027" name="Resim 5" descr="Açıklama: PUSULA İLE YÖN BULMA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472" y="1140835"/>
            <a:ext cx="3528146" cy="359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280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08073" y="507855"/>
            <a:ext cx="5243944" cy="5664345"/>
          </a:xfrm>
        </p:spPr>
        <p:txBody>
          <a:bodyPr/>
          <a:lstStyle/>
          <a:p>
            <a:pPr marL="0" indent="0">
              <a:buNone/>
            </a:pPr>
            <a:r>
              <a:rPr lang="tr-TR" sz="3600" dirty="0" smtClean="0">
                <a:latin typeface="Comic Sans MS" panose="030F0702030302020204" pitchFamily="66" charset="0"/>
              </a:rPr>
              <a:t>                   2. GÜNEŞ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Bulunduğumuz </a:t>
            </a:r>
            <a:r>
              <a:rPr lang="tr-TR" sz="3200" dirty="0">
                <a:latin typeface="Comic Sans MS" panose="030F0702030302020204" pitchFamily="66" charset="0"/>
              </a:rPr>
              <a:t>yerde Güneş’in doğduğu taraf </a:t>
            </a:r>
            <a:r>
              <a:rPr lang="tr-TR" sz="32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DOĞU</a:t>
            </a:r>
            <a:r>
              <a:rPr lang="tr-TR" sz="3200" dirty="0" err="1" smtClean="0">
                <a:latin typeface="Comic Sans MS" panose="030F0702030302020204" pitchFamily="66" charset="0"/>
              </a:rPr>
              <a:t>’dur</a:t>
            </a:r>
            <a:r>
              <a:rPr lang="tr-TR" sz="32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>
                <a:latin typeface="Comic Sans MS" panose="030F0702030302020204" pitchFamily="66" charset="0"/>
              </a:rPr>
              <a:t>Sağ kolumuzu Doğu’ya doğru uzatırsak, solumuz Batı, önümüz Kuzey ve arkamız Güney yönünü gösterir. </a:t>
            </a:r>
          </a:p>
          <a:p>
            <a:endParaRPr lang="tr-TR" dirty="0"/>
          </a:p>
        </p:txBody>
      </p:sp>
      <p:pic>
        <p:nvPicPr>
          <p:cNvPr id="2050" name="Resim 4" descr="Açıklama: GÜNEŞ VE YÖNL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581" y="1048181"/>
            <a:ext cx="5071885" cy="369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4009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02582" y="365125"/>
            <a:ext cx="4551217" cy="5811838"/>
          </a:xfrm>
        </p:spPr>
        <p:txBody>
          <a:bodyPr>
            <a:normAutofit fontScale="90000"/>
          </a:bodyPr>
          <a:lstStyle/>
          <a:p>
            <a:r>
              <a:rPr lang="tr-TR" sz="5400" dirty="0" smtClean="0">
                <a:latin typeface="Comic Sans MS" panose="030F0702030302020204" pitchFamily="66" charset="0"/>
              </a:rPr>
              <a:t>3. Kutup Yıldızı</a:t>
            </a:r>
            <a:br>
              <a:rPr lang="tr-TR" sz="5400" dirty="0" smtClean="0">
                <a:latin typeface="Comic Sans MS" panose="030F0702030302020204" pitchFamily="66" charset="0"/>
              </a:rPr>
            </a:br>
            <a:r>
              <a:rPr lang="tr-TR" dirty="0" smtClean="0">
                <a:latin typeface="Comic Sans MS" panose="030F0702030302020204" pitchFamily="66" charset="0"/>
              </a:rPr>
              <a:t/>
            </a:r>
            <a:br>
              <a:rPr lang="tr-TR" dirty="0" smtClean="0">
                <a:latin typeface="Comic Sans MS" panose="030F0702030302020204" pitchFamily="66" charset="0"/>
              </a:rPr>
            </a:br>
            <a:r>
              <a:rPr lang="tr-TR" sz="4000" dirty="0" smtClean="0">
                <a:latin typeface="Comic Sans MS" panose="030F0702030302020204" pitchFamily="66" charset="0"/>
              </a:rPr>
              <a:t>Kutup </a:t>
            </a:r>
            <a:r>
              <a:rPr lang="tr-TR" sz="4000" dirty="0">
                <a:latin typeface="Comic Sans MS" panose="030F0702030302020204" pitchFamily="66" charset="0"/>
              </a:rPr>
              <a:t>Yıldızı daima </a:t>
            </a:r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UZEY</a:t>
            </a:r>
            <a:r>
              <a:rPr lang="tr-TR" sz="4000" dirty="0" err="1" smtClean="0">
                <a:latin typeface="Comic Sans MS" panose="030F0702030302020204" pitchFamily="66" charset="0"/>
              </a:rPr>
              <a:t>dedir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>
                <a:latin typeface="Comic Sans MS" panose="030F0702030302020204" pitchFamily="66" charset="0"/>
              </a:rPr>
              <a:t>ve hep sabittir. </a:t>
            </a:r>
            <a:r>
              <a:rPr lang="tr-TR" sz="4000" dirty="0" smtClean="0">
                <a:latin typeface="Comic Sans MS" panose="030F0702030302020204" pitchFamily="66" charset="0"/>
              </a:rPr>
              <a:t/>
            </a:r>
            <a:br>
              <a:rPr lang="tr-TR" sz="4000" dirty="0" smtClean="0">
                <a:latin typeface="Comic Sans MS" panose="030F0702030302020204" pitchFamily="66" charset="0"/>
              </a:rPr>
            </a:br>
            <a:r>
              <a:rPr lang="tr-TR" sz="4000" dirty="0" smtClean="0">
                <a:latin typeface="Comic Sans MS" panose="030F0702030302020204" pitchFamily="66" charset="0"/>
              </a:rPr>
              <a:t>Bu </a:t>
            </a:r>
            <a:r>
              <a:rPr lang="tr-TR" sz="4000" dirty="0">
                <a:latin typeface="Comic Sans MS" panose="030F0702030302020204" pitchFamily="66" charset="0"/>
              </a:rPr>
              <a:t>sebeple ona, Demirkazık da denir.</a:t>
            </a:r>
            <a:br>
              <a:rPr lang="tr-TR" sz="4000" dirty="0">
                <a:latin typeface="Comic Sans MS" panose="030F0702030302020204" pitchFamily="66" charset="0"/>
              </a:rPr>
            </a:br>
            <a:endParaRPr lang="tr-TR" sz="4000" dirty="0">
              <a:latin typeface="Comic Sans MS" panose="030F0702030302020204" pitchFamily="66" charset="0"/>
            </a:endParaRPr>
          </a:p>
        </p:txBody>
      </p:sp>
      <p:pic>
        <p:nvPicPr>
          <p:cNvPr id="3074" name="Resim 8" descr="Açıklama: KUTUP YILDIZI VE YÖNL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019" y="503527"/>
            <a:ext cx="5192324" cy="312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5153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47164" y="365125"/>
            <a:ext cx="4606635" cy="5811838"/>
          </a:xfrm>
        </p:spPr>
        <p:txBody>
          <a:bodyPr>
            <a:normAutofit fontScale="90000"/>
          </a:bodyPr>
          <a:lstStyle/>
          <a:p>
            <a:r>
              <a:rPr lang="tr-TR" sz="4900" dirty="0" smtClean="0">
                <a:latin typeface="Comic Sans MS" panose="030F0702030302020204" pitchFamily="66" charset="0"/>
              </a:rPr>
              <a:t>4.Yosunlar </a:t>
            </a:r>
            <a:br>
              <a:rPr lang="tr-TR" sz="4900" dirty="0" smtClean="0">
                <a:latin typeface="Comic Sans MS" panose="030F0702030302020204" pitchFamily="66" charset="0"/>
              </a:rPr>
            </a:br>
            <a:r>
              <a:rPr lang="tr-TR" dirty="0" smtClean="0">
                <a:latin typeface="Comic Sans MS" panose="030F0702030302020204" pitchFamily="66" charset="0"/>
              </a:rPr>
              <a:t/>
            </a:r>
            <a:br>
              <a:rPr lang="tr-TR" dirty="0" smtClean="0">
                <a:latin typeface="Comic Sans MS" panose="030F0702030302020204" pitchFamily="66" charset="0"/>
              </a:rPr>
            </a:br>
            <a:r>
              <a:rPr lang="tr-TR" sz="3600" dirty="0" smtClean="0">
                <a:latin typeface="Comic Sans MS" panose="030F0702030302020204" pitchFamily="66" charset="0"/>
              </a:rPr>
              <a:t>Yosunlar taşların </a:t>
            </a:r>
            <a:r>
              <a:rPr lang="tr-TR" sz="3600" dirty="0">
                <a:latin typeface="Comic Sans MS" panose="030F0702030302020204" pitchFamily="66" charset="0"/>
              </a:rPr>
              <a:t>ve </a:t>
            </a:r>
            <a:r>
              <a:rPr lang="tr-TR" sz="3600" dirty="0" smtClean="0">
                <a:latin typeface="Comic Sans MS" panose="030F0702030302020204" pitchFamily="66" charset="0"/>
              </a:rPr>
              <a:t>ağaçların </a:t>
            </a:r>
            <a:r>
              <a:rPr lang="tr-TR" sz="36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KUZEY</a:t>
            </a:r>
            <a:r>
              <a:rPr lang="tr-TR" sz="3600" dirty="0" err="1" smtClean="0">
                <a:latin typeface="Comic Sans MS" panose="030F0702030302020204" pitchFamily="66" charset="0"/>
              </a:rPr>
              <a:t>’inde</a:t>
            </a:r>
            <a:r>
              <a:rPr lang="tr-TR" sz="3600" dirty="0" smtClean="0">
                <a:latin typeface="Comic Sans MS" panose="030F0702030302020204" pitchFamily="66" charset="0"/>
              </a:rPr>
              <a:t> </a:t>
            </a:r>
            <a:r>
              <a:rPr lang="tr-TR" sz="3600" dirty="0">
                <a:latin typeface="Comic Sans MS" panose="030F0702030302020204" pitchFamily="66" charset="0"/>
              </a:rPr>
              <a:t>oluşur. </a:t>
            </a:r>
            <a:br>
              <a:rPr lang="tr-TR" sz="3600" dirty="0">
                <a:latin typeface="Comic Sans MS" panose="030F0702030302020204" pitchFamily="66" charset="0"/>
              </a:rPr>
            </a:br>
            <a:r>
              <a:rPr lang="tr-TR" sz="3600" dirty="0">
                <a:latin typeface="Comic Sans MS" panose="030F0702030302020204" pitchFamily="66" charset="0"/>
              </a:rPr>
              <a:t>Ayrıca kar yağdığı zamanlarda telefon direklerinin </a:t>
            </a:r>
            <a:r>
              <a:rPr lang="tr-T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KUZEY</a:t>
            </a:r>
            <a:r>
              <a:rPr lang="tr-TR" sz="3600" dirty="0" smtClean="0">
                <a:latin typeface="Comic Sans MS" panose="030F0702030302020204" pitchFamily="66" charset="0"/>
              </a:rPr>
              <a:t> tarafları </a:t>
            </a:r>
            <a:r>
              <a:rPr lang="tr-TR" sz="3600" dirty="0">
                <a:latin typeface="Comic Sans MS" panose="030F0702030302020204" pitchFamily="66" charset="0"/>
              </a:rPr>
              <a:t>her zaman karlıdır.</a:t>
            </a:r>
            <a:br>
              <a:rPr lang="tr-TR" sz="3600" dirty="0">
                <a:latin typeface="Comic Sans MS" panose="030F0702030302020204" pitchFamily="66" charset="0"/>
              </a:rPr>
            </a:br>
            <a:r>
              <a:rPr lang="tr-TR" dirty="0">
                <a:latin typeface="Comic Sans MS" panose="030F0702030302020204" pitchFamily="66" charset="0"/>
              </a:rPr>
              <a:t> </a:t>
            </a:r>
            <a:br>
              <a:rPr lang="tr-TR" dirty="0">
                <a:latin typeface="Comic Sans MS" panose="030F0702030302020204" pitchFamily="66" charset="0"/>
              </a:rPr>
            </a:b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4099" name="Resim 10" descr="Açıklama: http://derscalisalim.site90.com/resimler/yonler/agac_yon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358936"/>
            <a:ext cx="4688820" cy="382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6386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24944" y="309706"/>
            <a:ext cx="5728855" cy="5536912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Comic Sans MS" panose="030F0702030302020204" pitchFamily="66" charset="0"/>
              </a:rPr>
              <a:t>5. Karınca Yuvası</a:t>
            </a:r>
            <a:r>
              <a:rPr lang="tr-TR" dirty="0" smtClean="0">
                <a:latin typeface="Comic Sans MS" panose="030F0702030302020204" pitchFamily="66" charset="0"/>
              </a:rPr>
              <a:t/>
            </a:r>
            <a:br>
              <a:rPr lang="tr-TR" dirty="0" smtClean="0">
                <a:latin typeface="Comic Sans MS" panose="030F0702030302020204" pitchFamily="66" charset="0"/>
              </a:rPr>
            </a:br>
            <a:r>
              <a:rPr lang="tr-TR" sz="4000" dirty="0" smtClean="0">
                <a:latin typeface="Comic Sans MS" panose="030F0702030302020204" pitchFamily="66" charset="0"/>
              </a:rPr>
              <a:t>Karıncalar </a:t>
            </a:r>
            <a:r>
              <a:rPr lang="tr-TR" sz="4000" dirty="0">
                <a:latin typeface="Comic Sans MS" panose="030F0702030302020204" pitchFamily="66" charset="0"/>
              </a:rPr>
              <a:t>yuvalarının girişine toprak yığarlar. Bu toprakları yuvanın </a:t>
            </a:r>
            <a:r>
              <a:rPr lang="tr-TR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KUZEY’</a:t>
            </a:r>
            <a:r>
              <a:rPr lang="tr-TR" sz="4000" dirty="0" err="1" smtClean="0">
                <a:latin typeface="Comic Sans MS" panose="030F0702030302020204" pitchFamily="66" charset="0"/>
              </a:rPr>
              <a:t>ine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>
                <a:latin typeface="Comic Sans MS" panose="030F0702030302020204" pitchFamily="66" charset="0"/>
              </a:rPr>
              <a:t>yığarlar. </a:t>
            </a:r>
            <a:r>
              <a:rPr lang="tr-TR" sz="4000" dirty="0" smtClean="0">
                <a:latin typeface="Comic Sans MS" panose="030F0702030302020204" pitchFamily="66" charset="0"/>
              </a:rPr>
              <a:t> Yuvanın açık kısmı ise </a:t>
            </a:r>
            <a:r>
              <a:rPr lang="tr-TR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GÜNEY</a:t>
            </a:r>
            <a:r>
              <a:rPr lang="tr-TR" sz="4000" dirty="0" err="1" smtClean="0">
                <a:latin typeface="Comic Sans MS" panose="030F0702030302020204" pitchFamily="66" charset="0"/>
              </a:rPr>
              <a:t>’i</a:t>
            </a:r>
            <a:r>
              <a:rPr lang="tr-TR" sz="4000" dirty="0" smtClean="0">
                <a:latin typeface="Comic Sans MS" panose="030F0702030302020204" pitchFamily="66" charset="0"/>
              </a:rPr>
              <a:t> gösterir.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  <p:pic>
        <p:nvPicPr>
          <p:cNvPr id="5123" name="Resim 12" descr="Açıklama: KARINCA YUVASI İLE YÖN BUL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708" y="1140836"/>
            <a:ext cx="4434941" cy="333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7573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209309" y="365125"/>
            <a:ext cx="6982691" cy="5329093"/>
          </a:xfrm>
        </p:spPr>
        <p:txBody>
          <a:bodyPr>
            <a:norm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4000" dirty="0" smtClean="0">
                <a:latin typeface="Comic Sans MS" panose="030F0702030302020204" pitchFamily="66" charset="0"/>
              </a:rPr>
              <a:t>6. Minarelerin kapıları</a:t>
            </a:r>
            <a:br>
              <a:rPr lang="tr-TR" sz="4000" dirty="0" smtClean="0">
                <a:latin typeface="Comic Sans MS" panose="030F0702030302020204" pitchFamily="66" charset="0"/>
              </a:rPr>
            </a:br>
            <a:r>
              <a:rPr lang="tr-TR" sz="4000" dirty="0" smtClean="0">
                <a:latin typeface="Comic Sans MS" panose="030F0702030302020204" pitchFamily="66" charset="0"/>
              </a:rPr>
              <a:t>Minarelerde şerefeye </a:t>
            </a:r>
            <a:r>
              <a:rPr lang="tr-TR" sz="4000" dirty="0">
                <a:latin typeface="Comic Sans MS" panose="030F0702030302020204" pitchFamily="66" charset="0"/>
              </a:rPr>
              <a:t>açılan </a:t>
            </a:r>
            <a:r>
              <a:rPr lang="tr-TR" sz="4000" dirty="0" smtClean="0">
                <a:latin typeface="Comic Sans MS" panose="030F0702030302020204" pitchFamily="66" charset="0"/>
              </a:rPr>
              <a:t>kapılar( </a:t>
            </a:r>
            <a:r>
              <a:rPr lang="tr-TR" sz="4000" dirty="0">
                <a:latin typeface="Comic Sans MS" panose="030F0702030302020204" pitchFamily="66" charset="0"/>
              </a:rPr>
              <a:t>üst </a:t>
            </a:r>
            <a:r>
              <a:rPr lang="tr-TR" sz="4000" dirty="0" smtClean="0">
                <a:latin typeface="Comic Sans MS" panose="030F0702030302020204" pitchFamily="66" charset="0"/>
              </a:rPr>
              <a:t>kapı) </a:t>
            </a:r>
            <a:r>
              <a:rPr lang="tr-TR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GÜNEY</a:t>
            </a:r>
            <a:r>
              <a:rPr lang="tr-TR" sz="4000" dirty="0" err="1" smtClean="0">
                <a:latin typeface="Comic Sans MS" panose="030F0702030302020204" pitchFamily="66" charset="0"/>
              </a:rPr>
              <a:t>’e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>
                <a:latin typeface="Comic Sans MS" panose="030F0702030302020204" pitchFamily="66" charset="0"/>
              </a:rPr>
              <a:t>bakar. </a:t>
            </a:r>
            <a:br>
              <a:rPr lang="tr-TR" sz="4000" dirty="0">
                <a:latin typeface="Comic Sans MS" panose="030F0702030302020204" pitchFamily="66" charset="0"/>
              </a:rPr>
            </a:br>
            <a:endParaRPr lang="tr-TR" sz="4000" dirty="0">
              <a:latin typeface="Comic Sans MS" panose="030F0702030302020204" pitchFamily="66" charset="0"/>
            </a:endParaRPr>
          </a:p>
        </p:txBody>
      </p:sp>
      <p:pic>
        <p:nvPicPr>
          <p:cNvPr id="6146" name="Resim 14" descr="Açıklama: MİNARE KAPILARI GÜNEYİ GÖSTERİ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726" y="1152597"/>
            <a:ext cx="5010583" cy="397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7533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11999" y="384289"/>
            <a:ext cx="459014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                                                                          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                                                                 </a:t>
            </a:r>
            <a:r>
              <a:rPr lang="tr-TR" sz="3200" dirty="0" smtClean="0">
                <a:latin typeface="Comic Sans MS" panose="030F0702030302020204" pitchFamily="66" charset="0"/>
              </a:rPr>
              <a:t>7.GPS  (</a:t>
            </a:r>
            <a:r>
              <a:rPr lang="tr-TR" sz="3200" dirty="0" err="1" smtClean="0">
                <a:latin typeface="Comic Sans MS" panose="030F0702030302020204" pitchFamily="66" charset="0"/>
              </a:rPr>
              <a:t>Navigasyon</a:t>
            </a:r>
            <a:r>
              <a:rPr lang="tr-TR" sz="3200" dirty="0" smtClean="0">
                <a:latin typeface="Comic Sans MS" panose="030F0702030302020204" pitchFamily="66" charset="0"/>
              </a:rPr>
              <a:t>)          </a:t>
            </a:r>
          </a:p>
          <a:p>
            <a:pPr marL="0" indent="0">
              <a:buNone/>
            </a:pPr>
            <a:r>
              <a:rPr lang="tr-TR" sz="3200" dirty="0" smtClean="0">
                <a:latin typeface="Comic Sans MS" panose="030F0702030302020204" pitchFamily="66" charset="0"/>
              </a:rPr>
              <a:t>     Uydu aracılığıyla yönümüzü bulma yöntemidir. Ve günümüzde en kolay ve en çok başvurulan yöntemdir.</a:t>
            </a: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PIRANHA NO TRAFFIC 5.0&quot; GPS NAVİGASYON CİHAZI - Vatan Bilgisay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431" y="384289"/>
            <a:ext cx="5653314" cy="565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02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130</Words>
  <PresentationFormat>Özel</PresentationFormat>
  <Paragraphs>45</Paragraphs>
  <Slides>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Slayt 1</vt:lpstr>
      <vt:lpstr>Slayt 2</vt:lpstr>
      <vt:lpstr>Slayt 3</vt:lpstr>
      <vt:lpstr>Slayt 4</vt:lpstr>
      <vt:lpstr>3. Kutup Yıldızı  Kutup Yıldızı daima KUZEYdedir ve hep sabittir.  Bu sebeple ona, Demirkazık da denir. </vt:lpstr>
      <vt:lpstr>4.Yosunlar   Yosunlar taşların ve ağaçların KUZEY’inde oluşur.  Ayrıca kar yağdığı zamanlarda telefon direklerinin KUZEY tarafları her zaman karlıdır.   </vt:lpstr>
      <vt:lpstr>5. Karınca Yuvası Karıncalar yuvalarının girişine toprak yığarlar. Bu toprakları yuvanın KUZEY’ine yığarlar.  Yuvanın açık kısmı ise GÜNEY’i gösterir.</vt:lpstr>
      <vt:lpstr> 6. Minarelerin kapıları Minarelerde şerefeye açılan kapılar( üst kapı) GÜNEY’e bakar.  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2020-04-13T12:10:17Z</dcterms:created>
  <dcterms:modified xsi:type="dcterms:W3CDTF">2020-12-08T07:35:20Z</dcterms:modified>
  <cp:category>https://www.sorubak.com</cp:category>
</cp:coreProperties>
</file>