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7950" y="496997"/>
            <a:ext cx="95518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200" dirty="0" smtClean="0"/>
              <a:t>   Okulumuzun</a:t>
            </a:r>
            <a:r>
              <a:rPr lang="tr-TR" sz="2200" dirty="0"/>
              <a:t>, evimizin yerlerini tarif etmek için yönlerden yararlanırız. </a:t>
            </a:r>
            <a:endParaRPr lang="tr-TR" sz="2200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tr-TR" sz="2200" dirty="0"/>
              <a:t> </a:t>
            </a:r>
            <a:r>
              <a:rPr lang="tr-TR" sz="2200" dirty="0" smtClean="0"/>
              <a:t>  Okulumuzun</a:t>
            </a:r>
            <a:r>
              <a:rPr lang="tr-TR" sz="2200" dirty="0"/>
              <a:t>, evlerimizin etrafında caddeler, sokaklar, iş yerleri, parklar bulunur.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5740255"/>
            <a:ext cx="98398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tr-TR" sz="2200" dirty="0"/>
              <a:t>Okulumuzun ya da evimizin yerini daha iyi tanıtabilmek  ve anlatabilmek </a:t>
            </a:r>
            <a:endParaRPr lang="tr-TR" sz="2200" dirty="0" smtClean="0"/>
          </a:p>
          <a:p>
            <a:r>
              <a:rPr lang="tr-TR" sz="2200" dirty="0" smtClean="0"/>
              <a:t>için </a:t>
            </a:r>
            <a:r>
              <a:rPr lang="tr-TR" sz="2200" dirty="0"/>
              <a:t>kroki </a:t>
            </a:r>
            <a:r>
              <a:rPr lang="tr-TR" sz="2200" dirty="0" smtClean="0"/>
              <a:t>çizebiliriz.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tr-TR" sz="2200" dirty="0" smtClean="0"/>
              <a:t>Kroki </a:t>
            </a:r>
            <a:r>
              <a:rPr lang="tr-TR" sz="2200" dirty="0"/>
              <a:t>yaşadığımız şehri tanımamızı ve adresleri kolay bulmamızı sağlar.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875920" y="35332"/>
            <a:ext cx="3894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/>
              <a:t>Yer Tarifi </a:t>
            </a:r>
            <a:r>
              <a:rPr lang="tr-TR" sz="2800" b="1" i="1" dirty="0" smtClean="0"/>
              <a:t>Yapalım(</a:t>
            </a:r>
            <a:r>
              <a:rPr lang="tr-TR" sz="2800" b="1" i="1" dirty="0" smtClean="0">
                <a:solidFill>
                  <a:srgbClr val="C00000"/>
                </a:solidFill>
              </a:rPr>
              <a:t>KROKİ</a:t>
            </a:r>
            <a:r>
              <a:rPr lang="tr-TR" sz="2800" b="1" i="1" dirty="0" smtClean="0"/>
              <a:t>)</a:t>
            </a:r>
            <a:endParaRPr lang="tr-TR" sz="2800" i="1" dirty="0"/>
          </a:p>
        </p:txBody>
      </p:sp>
      <p:pic>
        <p:nvPicPr>
          <p:cNvPr id="1028" name="Picture 4" descr="Yönler Afişi 2 En Uygun Fiyatlarla | Okul Center Okul Av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348551"/>
            <a:ext cx="2304256" cy="230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. Sınıf Kroki Çiziyorum Konu Anlatımı | İlkokul Dokümanlar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9" y="1560715"/>
            <a:ext cx="6264696" cy="41795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6625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C:\Users\TOSHIBA\Desktop\1695170049_w640_h640_brosh-ptitsa-yuvelirna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0"/>
            <a:ext cx="32038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Metin kutusu 3"/>
          <p:cNvSpPr txBox="1"/>
          <p:nvPr/>
        </p:nvSpPr>
        <p:spPr>
          <a:xfrm>
            <a:off x="3221596" y="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KROKİ</a:t>
            </a:r>
            <a:endParaRPr lang="tr-TR" sz="3600" dirty="0"/>
          </a:p>
        </p:txBody>
      </p:sp>
      <p:sp>
        <p:nvSpPr>
          <p:cNvPr id="5" name="Dikdörtgen 4"/>
          <p:cNvSpPr/>
          <p:nvPr/>
        </p:nvSpPr>
        <p:spPr>
          <a:xfrm>
            <a:off x="179512" y="646331"/>
            <a:ext cx="8820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000" dirty="0" smtClean="0"/>
              <a:t>  </a:t>
            </a:r>
            <a:r>
              <a:rPr lang="tr-TR" sz="2400" dirty="0" smtClean="0"/>
              <a:t>Bir </a:t>
            </a:r>
            <a:r>
              <a:rPr lang="tr-TR" sz="2400" dirty="0"/>
              <a:t>yerin kuşbakışı görümünün kabataslak (ölçeksiz)olarak kağıt üzerine çizilmesine </a:t>
            </a:r>
            <a:r>
              <a:rPr lang="tr-TR" sz="3200" i="1" dirty="0">
                <a:solidFill>
                  <a:srgbClr val="C00000"/>
                </a:solidFill>
              </a:rPr>
              <a:t>kroki</a:t>
            </a:r>
            <a:r>
              <a:rPr lang="tr-TR" sz="2400" dirty="0">
                <a:solidFill>
                  <a:srgbClr val="C0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pic>
        <p:nvPicPr>
          <p:cNvPr id="8" name="Resim 7" descr="C:\Users\TOSHIBA\Desktop\717b6a45e3ec073b28c8806767e24a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554" y="2085730"/>
            <a:ext cx="4589209" cy="396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ikdörtgen 5"/>
          <p:cNvSpPr/>
          <p:nvPr/>
        </p:nvSpPr>
        <p:spPr>
          <a:xfrm>
            <a:off x="194578" y="6073330"/>
            <a:ext cx="88109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400" dirty="0" smtClean="0"/>
              <a:t>  Yüksek </a:t>
            </a:r>
            <a:r>
              <a:rPr lang="tr-TR" sz="2400" dirty="0"/>
              <a:t>bir yerden aşağıya </a:t>
            </a:r>
            <a:r>
              <a:rPr lang="tr-TR" sz="2400" dirty="0" err="1"/>
              <a:t>doğru,bütün</a:t>
            </a:r>
            <a:r>
              <a:rPr lang="tr-TR" sz="2400" dirty="0"/>
              <a:t> genişliği içine alacak şekilde bakmaya </a:t>
            </a:r>
            <a:r>
              <a:rPr lang="tr-TR" sz="2400" dirty="0" smtClean="0"/>
              <a:t>“ </a:t>
            </a:r>
            <a:r>
              <a:rPr lang="tr-TR" sz="2400" i="1" dirty="0" smtClean="0">
                <a:solidFill>
                  <a:srgbClr val="C00000"/>
                </a:solidFill>
              </a:rPr>
              <a:t>kuş </a:t>
            </a:r>
            <a:r>
              <a:rPr lang="tr-TR" sz="2400" i="1" dirty="0">
                <a:solidFill>
                  <a:srgbClr val="C00000"/>
                </a:solidFill>
              </a:rPr>
              <a:t>bakışı</a:t>
            </a:r>
            <a:r>
              <a:rPr lang="tr-TR" sz="2400" dirty="0">
                <a:solidFill>
                  <a:srgbClr val="C00000"/>
                </a:solidFill>
              </a:rPr>
              <a:t> </a:t>
            </a:r>
            <a:r>
              <a:rPr lang="tr-TR" sz="2400" dirty="0"/>
              <a:t>” denir.</a:t>
            </a:r>
          </a:p>
        </p:txBody>
      </p:sp>
      <p:pic>
        <p:nvPicPr>
          <p:cNvPr id="10" name="Resim 9" descr="C:\Users\TOSHIBA\Desktop\Uçhisar,_50240_Uçhisar-Nevşehir_Merkez-Nevşehir,_Turkey_-_panorami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4199" y="2109011"/>
            <a:ext cx="4261284" cy="396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2444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Kroki Nedir Kroki Nasıl Çizilir? En Kolay Haliyle Kroki Çizimi | Çizim,  Harita, Haritala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63" y="477332"/>
            <a:ext cx="7869449" cy="44757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275856" y="-5423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/>
              <a:t>KROKİ</a:t>
            </a:r>
            <a:endParaRPr lang="tr-TR" sz="3200" b="1" i="1" dirty="0"/>
          </a:p>
        </p:txBody>
      </p:sp>
      <p:sp>
        <p:nvSpPr>
          <p:cNvPr id="7" name="Dikdörtgen 6"/>
          <p:cNvSpPr/>
          <p:nvPr/>
        </p:nvSpPr>
        <p:spPr>
          <a:xfrm>
            <a:off x="341828" y="5504711"/>
            <a:ext cx="23372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/>
              <a:t>Kabataslak </a:t>
            </a:r>
            <a:r>
              <a:rPr lang="tr-TR" sz="2000" dirty="0"/>
              <a:t>çizilir.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15910" y="5811559"/>
            <a:ext cx="36070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Uzunluklar göz kararı ile çizilir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15910" y="621166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/>
              <a:t>Önemli </a:t>
            </a:r>
            <a:r>
              <a:rPr lang="tr-TR" sz="2000" dirty="0"/>
              <a:t>yerlerin, sokak ve caddelerin isimleri yazılır.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5364088" y="5547619"/>
            <a:ext cx="23229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/>
              <a:t>Yön oku bulunur.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364088" y="5888503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tr-TR" sz="2000" dirty="0" smtClean="0"/>
              <a:t>Geometrik </a:t>
            </a:r>
            <a:r>
              <a:rPr lang="tr-TR" sz="2000" dirty="0"/>
              <a:t>şekiller, semboller </a:t>
            </a:r>
            <a:endParaRPr lang="tr-TR" sz="2000" dirty="0" smtClean="0"/>
          </a:p>
          <a:p>
            <a:r>
              <a:rPr lang="tr-TR" sz="2000" dirty="0"/>
              <a:t> </a:t>
            </a:r>
            <a:r>
              <a:rPr lang="tr-TR" sz="2000" dirty="0" smtClean="0"/>
              <a:t>ve </a:t>
            </a:r>
            <a:r>
              <a:rPr lang="tr-TR" sz="2000" dirty="0"/>
              <a:t>çizgiler kullanırız.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878543" y="5104601"/>
            <a:ext cx="26050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i="1" dirty="0">
                <a:solidFill>
                  <a:srgbClr val="C00000"/>
                </a:solidFill>
              </a:rPr>
              <a:t>KROKİNİN ÖZELLİKLERİ</a:t>
            </a:r>
          </a:p>
        </p:txBody>
      </p:sp>
    </p:spTree>
    <p:extLst>
      <p:ext uri="{BB962C8B-B14F-4D97-AF65-F5344CB8AC3E}">
        <p14:creationId xmlns="" xmlns:p14="http://schemas.microsoft.com/office/powerpoint/2010/main" val="730171646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103</Words>
  <PresentationFormat>Ekran Gösterisi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Slayt 2</vt:lpstr>
      <vt:lpstr>Slayt 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2020-12-20T10:32:19Z</cp:lastPrinted>
  <dcterms:created xsi:type="dcterms:W3CDTF">2020-12-17T15:59:39Z</dcterms:created>
  <dcterms:modified xsi:type="dcterms:W3CDTF">2020-12-21T11:06:05Z</dcterms:modified>
  <cp:category>https://www.sorubak.com</cp:category>
</cp:coreProperties>
</file>