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7" r:id="rId22"/>
    <p:sldId id="276" r:id="rId23"/>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32767"/>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620"/>
    <p:restoredTop sz="94660"/>
  </p:normalViewPr>
  <p:slideViewPr>
    <p:cSldViewPr snapToGrid="0" showGuides="1">
      <p:cViewPr varScale="1">
        <p:scale>
          <a:sx n="80" d="100"/>
          <a:sy n="80" d="100"/>
        </p:scale>
        <p:origin x="-96" y="-516"/>
      </p:cViewPr>
      <p:guideLst>
        <p:guide orient="horz" pos="2160"/>
        <p:guide pos="384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Başlık Slaydı">
    <p:bg>
      <p:bgPr>
        <a:solidFill>
          <a:schemeClr val="accent1"/>
        </a:solidFill>
        <a:effectLst/>
      </p:bgPr>
    </p:bg>
    <p:spTree>
      <p:nvGrpSpPr>
        <p:cNvPr id="1" name=""/>
        <p:cNvGrpSpPr/>
        <p:nvPr/>
      </p:nvGrpSpPr>
      <p:grpSpPr>
        <a:xfrm>
          <a:off x="0" y="0"/>
          <a:ext cx="0" cy="0"/>
          <a:chOff x="0" y="0"/>
          <a:chExt cx="0" cy="0"/>
        </a:xfrm>
      </p:grpSpPr>
      <p:sp>
        <p:nvSpPr>
          <p:cNvPr id="11" name="Freeform 6"/>
          <p:cNvSpPr/>
          <p:nvPr/>
        </p:nvSpPr>
        <p:spPr bwMode="auto">
          <a:xfrm>
            <a:off x="3557016" y="630936"/>
            <a:ext cx="5235575" cy="5229225"/>
          </a:xfrm>
          <a:custGeom>
            <a:avLst/>
            <a:gdLst/>
            <a:ahLst/>
            <a:cxnLst/>
            <a:rect l="0" t="0" r="r" b="b"/>
            <a:pathLst>
              <a:path w="3298" h="3294">
                <a:moveTo>
                  <a:pt x="1649" y="0"/>
                </a:moveTo>
                <a:lnTo>
                  <a:pt x="1681" y="3"/>
                </a:lnTo>
                <a:lnTo>
                  <a:pt x="1712" y="11"/>
                </a:lnTo>
                <a:lnTo>
                  <a:pt x="1742" y="23"/>
                </a:lnTo>
                <a:lnTo>
                  <a:pt x="1773" y="38"/>
                </a:lnTo>
                <a:lnTo>
                  <a:pt x="1802" y="55"/>
                </a:lnTo>
                <a:lnTo>
                  <a:pt x="1832" y="73"/>
                </a:lnTo>
                <a:lnTo>
                  <a:pt x="1862" y="89"/>
                </a:lnTo>
                <a:lnTo>
                  <a:pt x="1892" y="105"/>
                </a:lnTo>
                <a:lnTo>
                  <a:pt x="1921" y="117"/>
                </a:lnTo>
                <a:lnTo>
                  <a:pt x="1953" y="125"/>
                </a:lnTo>
                <a:lnTo>
                  <a:pt x="1984" y="129"/>
                </a:lnTo>
                <a:lnTo>
                  <a:pt x="2017" y="129"/>
                </a:lnTo>
                <a:lnTo>
                  <a:pt x="2051" y="127"/>
                </a:lnTo>
                <a:lnTo>
                  <a:pt x="2085" y="123"/>
                </a:lnTo>
                <a:lnTo>
                  <a:pt x="2119" y="118"/>
                </a:lnTo>
                <a:lnTo>
                  <a:pt x="2153" y="114"/>
                </a:lnTo>
                <a:lnTo>
                  <a:pt x="2187" y="111"/>
                </a:lnTo>
                <a:lnTo>
                  <a:pt x="2219" y="112"/>
                </a:lnTo>
                <a:lnTo>
                  <a:pt x="2250" y="116"/>
                </a:lnTo>
                <a:lnTo>
                  <a:pt x="2280" y="125"/>
                </a:lnTo>
                <a:lnTo>
                  <a:pt x="2305" y="138"/>
                </a:lnTo>
                <a:lnTo>
                  <a:pt x="2329" y="155"/>
                </a:lnTo>
                <a:lnTo>
                  <a:pt x="2350" y="175"/>
                </a:lnTo>
                <a:lnTo>
                  <a:pt x="2371" y="198"/>
                </a:lnTo>
                <a:lnTo>
                  <a:pt x="2390" y="222"/>
                </a:lnTo>
                <a:lnTo>
                  <a:pt x="2409" y="247"/>
                </a:lnTo>
                <a:lnTo>
                  <a:pt x="2428" y="272"/>
                </a:lnTo>
                <a:lnTo>
                  <a:pt x="2447" y="296"/>
                </a:lnTo>
                <a:lnTo>
                  <a:pt x="2467" y="319"/>
                </a:lnTo>
                <a:lnTo>
                  <a:pt x="2490" y="339"/>
                </a:lnTo>
                <a:lnTo>
                  <a:pt x="2512" y="357"/>
                </a:lnTo>
                <a:lnTo>
                  <a:pt x="2537" y="371"/>
                </a:lnTo>
                <a:lnTo>
                  <a:pt x="2564" y="383"/>
                </a:lnTo>
                <a:lnTo>
                  <a:pt x="2593" y="393"/>
                </a:lnTo>
                <a:lnTo>
                  <a:pt x="2623" y="402"/>
                </a:lnTo>
                <a:lnTo>
                  <a:pt x="2653" y="410"/>
                </a:lnTo>
                <a:lnTo>
                  <a:pt x="2684" y="418"/>
                </a:lnTo>
                <a:lnTo>
                  <a:pt x="2713" y="427"/>
                </a:lnTo>
                <a:lnTo>
                  <a:pt x="2742" y="437"/>
                </a:lnTo>
                <a:lnTo>
                  <a:pt x="2769" y="449"/>
                </a:lnTo>
                <a:lnTo>
                  <a:pt x="2793" y="464"/>
                </a:lnTo>
                <a:lnTo>
                  <a:pt x="2815" y="482"/>
                </a:lnTo>
                <a:lnTo>
                  <a:pt x="2833" y="504"/>
                </a:lnTo>
                <a:lnTo>
                  <a:pt x="2848" y="528"/>
                </a:lnTo>
                <a:lnTo>
                  <a:pt x="2860" y="555"/>
                </a:lnTo>
                <a:lnTo>
                  <a:pt x="2870" y="584"/>
                </a:lnTo>
                <a:lnTo>
                  <a:pt x="2879" y="613"/>
                </a:lnTo>
                <a:lnTo>
                  <a:pt x="2887" y="644"/>
                </a:lnTo>
                <a:lnTo>
                  <a:pt x="2895" y="674"/>
                </a:lnTo>
                <a:lnTo>
                  <a:pt x="2904" y="704"/>
                </a:lnTo>
                <a:lnTo>
                  <a:pt x="2914" y="733"/>
                </a:lnTo>
                <a:lnTo>
                  <a:pt x="2926" y="760"/>
                </a:lnTo>
                <a:lnTo>
                  <a:pt x="2940" y="785"/>
                </a:lnTo>
                <a:lnTo>
                  <a:pt x="2958" y="807"/>
                </a:lnTo>
                <a:lnTo>
                  <a:pt x="2978" y="830"/>
                </a:lnTo>
                <a:lnTo>
                  <a:pt x="3001" y="850"/>
                </a:lnTo>
                <a:lnTo>
                  <a:pt x="3025" y="869"/>
                </a:lnTo>
                <a:lnTo>
                  <a:pt x="3051" y="888"/>
                </a:lnTo>
                <a:lnTo>
                  <a:pt x="3076" y="907"/>
                </a:lnTo>
                <a:lnTo>
                  <a:pt x="3100" y="926"/>
                </a:lnTo>
                <a:lnTo>
                  <a:pt x="3123" y="947"/>
                </a:lnTo>
                <a:lnTo>
                  <a:pt x="3143" y="968"/>
                </a:lnTo>
                <a:lnTo>
                  <a:pt x="3160" y="992"/>
                </a:lnTo>
                <a:lnTo>
                  <a:pt x="3173" y="1017"/>
                </a:lnTo>
                <a:lnTo>
                  <a:pt x="3182" y="1047"/>
                </a:lnTo>
                <a:lnTo>
                  <a:pt x="3186" y="1078"/>
                </a:lnTo>
                <a:lnTo>
                  <a:pt x="3187" y="1110"/>
                </a:lnTo>
                <a:lnTo>
                  <a:pt x="3184" y="1144"/>
                </a:lnTo>
                <a:lnTo>
                  <a:pt x="3180" y="1178"/>
                </a:lnTo>
                <a:lnTo>
                  <a:pt x="3175" y="1212"/>
                </a:lnTo>
                <a:lnTo>
                  <a:pt x="3171" y="1246"/>
                </a:lnTo>
                <a:lnTo>
                  <a:pt x="3169" y="1280"/>
                </a:lnTo>
                <a:lnTo>
                  <a:pt x="3169" y="1313"/>
                </a:lnTo>
                <a:lnTo>
                  <a:pt x="3173" y="1344"/>
                </a:lnTo>
                <a:lnTo>
                  <a:pt x="3181" y="1375"/>
                </a:lnTo>
                <a:lnTo>
                  <a:pt x="3193" y="1404"/>
                </a:lnTo>
                <a:lnTo>
                  <a:pt x="3209" y="1434"/>
                </a:lnTo>
                <a:lnTo>
                  <a:pt x="3225" y="1464"/>
                </a:lnTo>
                <a:lnTo>
                  <a:pt x="3243" y="1494"/>
                </a:lnTo>
                <a:lnTo>
                  <a:pt x="3260" y="1523"/>
                </a:lnTo>
                <a:lnTo>
                  <a:pt x="3275" y="1554"/>
                </a:lnTo>
                <a:lnTo>
                  <a:pt x="3287" y="1584"/>
                </a:lnTo>
                <a:lnTo>
                  <a:pt x="3295" y="1615"/>
                </a:lnTo>
                <a:lnTo>
                  <a:pt x="3298" y="1647"/>
                </a:lnTo>
                <a:lnTo>
                  <a:pt x="3295" y="1679"/>
                </a:lnTo>
                <a:lnTo>
                  <a:pt x="3287" y="1710"/>
                </a:lnTo>
                <a:lnTo>
                  <a:pt x="3275" y="1740"/>
                </a:lnTo>
                <a:lnTo>
                  <a:pt x="3260" y="1771"/>
                </a:lnTo>
                <a:lnTo>
                  <a:pt x="3243" y="1800"/>
                </a:lnTo>
                <a:lnTo>
                  <a:pt x="3225" y="1830"/>
                </a:lnTo>
                <a:lnTo>
                  <a:pt x="3209" y="1860"/>
                </a:lnTo>
                <a:lnTo>
                  <a:pt x="3193" y="1890"/>
                </a:lnTo>
                <a:lnTo>
                  <a:pt x="3181" y="1919"/>
                </a:lnTo>
                <a:lnTo>
                  <a:pt x="3173" y="1950"/>
                </a:lnTo>
                <a:lnTo>
                  <a:pt x="3169" y="1981"/>
                </a:lnTo>
                <a:lnTo>
                  <a:pt x="3169" y="2014"/>
                </a:lnTo>
                <a:lnTo>
                  <a:pt x="3171" y="2048"/>
                </a:lnTo>
                <a:lnTo>
                  <a:pt x="3175" y="2082"/>
                </a:lnTo>
                <a:lnTo>
                  <a:pt x="3180" y="2116"/>
                </a:lnTo>
                <a:lnTo>
                  <a:pt x="3184" y="2150"/>
                </a:lnTo>
                <a:lnTo>
                  <a:pt x="3187" y="2184"/>
                </a:lnTo>
                <a:lnTo>
                  <a:pt x="3186" y="2216"/>
                </a:lnTo>
                <a:lnTo>
                  <a:pt x="3182" y="2247"/>
                </a:lnTo>
                <a:lnTo>
                  <a:pt x="3173" y="2277"/>
                </a:lnTo>
                <a:lnTo>
                  <a:pt x="3160" y="2302"/>
                </a:lnTo>
                <a:lnTo>
                  <a:pt x="3143" y="2326"/>
                </a:lnTo>
                <a:lnTo>
                  <a:pt x="3123" y="2347"/>
                </a:lnTo>
                <a:lnTo>
                  <a:pt x="3100" y="2368"/>
                </a:lnTo>
                <a:lnTo>
                  <a:pt x="3076" y="2387"/>
                </a:lnTo>
                <a:lnTo>
                  <a:pt x="3051" y="2406"/>
                </a:lnTo>
                <a:lnTo>
                  <a:pt x="3025" y="2425"/>
                </a:lnTo>
                <a:lnTo>
                  <a:pt x="3001" y="2444"/>
                </a:lnTo>
                <a:lnTo>
                  <a:pt x="2978" y="2464"/>
                </a:lnTo>
                <a:lnTo>
                  <a:pt x="2958" y="2487"/>
                </a:lnTo>
                <a:lnTo>
                  <a:pt x="2940" y="2509"/>
                </a:lnTo>
                <a:lnTo>
                  <a:pt x="2926" y="2534"/>
                </a:lnTo>
                <a:lnTo>
                  <a:pt x="2914" y="2561"/>
                </a:lnTo>
                <a:lnTo>
                  <a:pt x="2904" y="2590"/>
                </a:lnTo>
                <a:lnTo>
                  <a:pt x="2895" y="2620"/>
                </a:lnTo>
                <a:lnTo>
                  <a:pt x="2887" y="2650"/>
                </a:lnTo>
                <a:lnTo>
                  <a:pt x="2879" y="2681"/>
                </a:lnTo>
                <a:lnTo>
                  <a:pt x="2870" y="2710"/>
                </a:lnTo>
                <a:lnTo>
                  <a:pt x="2860" y="2739"/>
                </a:lnTo>
                <a:lnTo>
                  <a:pt x="2848" y="2766"/>
                </a:lnTo>
                <a:lnTo>
                  <a:pt x="2833" y="2790"/>
                </a:lnTo>
                <a:lnTo>
                  <a:pt x="2815" y="2812"/>
                </a:lnTo>
                <a:lnTo>
                  <a:pt x="2793" y="2830"/>
                </a:lnTo>
                <a:lnTo>
                  <a:pt x="2769" y="2845"/>
                </a:lnTo>
                <a:lnTo>
                  <a:pt x="2742" y="2857"/>
                </a:lnTo>
                <a:lnTo>
                  <a:pt x="2713" y="2867"/>
                </a:lnTo>
                <a:lnTo>
                  <a:pt x="2684" y="2876"/>
                </a:lnTo>
                <a:lnTo>
                  <a:pt x="2653" y="2884"/>
                </a:lnTo>
                <a:lnTo>
                  <a:pt x="2623" y="2892"/>
                </a:lnTo>
                <a:lnTo>
                  <a:pt x="2593" y="2901"/>
                </a:lnTo>
                <a:lnTo>
                  <a:pt x="2564" y="2911"/>
                </a:lnTo>
                <a:lnTo>
                  <a:pt x="2537" y="2923"/>
                </a:lnTo>
                <a:lnTo>
                  <a:pt x="2512" y="2937"/>
                </a:lnTo>
                <a:lnTo>
                  <a:pt x="2490" y="2955"/>
                </a:lnTo>
                <a:lnTo>
                  <a:pt x="2467" y="2975"/>
                </a:lnTo>
                <a:lnTo>
                  <a:pt x="2447" y="2998"/>
                </a:lnTo>
                <a:lnTo>
                  <a:pt x="2428" y="3022"/>
                </a:lnTo>
                <a:lnTo>
                  <a:pt x="2409" y="3047"/>
                </a:lnTo>
                <a:lnTo>
                  <a:pt x="2390" y="3072"/>
                </a:lnTo>
                <a:lnTo>
                  <a:pt x="2371" y="3096"/>
                </a:lnTo>
                <a:lnTo>
                  <a:pt x="2350" y="3119"/>
                </a:lnTo>
                <a:lnTo>
                  <a:pt x="2329" y="3139"/>
                </a:lnTo>
                <a:lnTo>
                  <a:pt x="2305" y="3156"/>
                </a:lnTo>
                <a:lnTo>
                  <a:pt x="2280" y="3169"/>
                </a:lnTo>
                <a:lnTo>
                  <a:pt x="2250" y="3178"/>
                </a:lnTo>
                <a:lnTo>
                  <a:pt x="2219" y="3182"/>
                </a:lnTo>
                <a:lnTo>
                  <a:pt x="2187" y="3183"/>
                </a:lnTo>
                <a:lnTo>
                  <a:pt x="2153" y="3180"/>
                </a:lnTo>
                <a:lnTo>
                  <a:pt x="2119" y="3176"/>
                </a:lnTo>
                <a:lnTo>
                  <a:pt x="2085" y="3171"/>
                </a:lnTo>
                <a:lnTo>
                  <a:pt x="2051" y="3167"/>
                </a:lnTo>
                <a:lnTo>
                  <a:pt x="2017" y="3165"/>
                </a:lnTo>
                <a:lnTo>
                  <a:pt x="1984" y="3165"/>
                </a:lnTo>
                <a:lnTo>
                  <a:pt x="1953" y="3169"/>
                </a:lnTo>
                <a:lnTo>
                  <a:pt x="1921" y="3177"/>
                </a:lnTo>
                <a:lnTo>
                  <a:pt x="1892" y="3189"/>
                </a:lnTo>
                <a:lnTo>
                  <a:pt x="1862" y="3205"/>
                </a:lnTo>
                <a:lnTo>
                  <a:pt x="1832" y="3221"/>
                </a:lnTo>
                <a:lnTo>
                  <a:pt x="1802" y="3239"/>
                </a:lnTo>
                <a:lnTo>
                  <a:pt x="1773" y="3256"/>
                </a:lnTo>
                <a:lnTo>
                  <a:pt x="1742" y="3271"/>
                </a:lnTo>
                <a:lnTo>
                  <a:pt x="1712" y="3283"/>
                </a:lnTo>
                <a:lnTo>
                  <a:pt x="1681" y="3291"/>
                </a:lnTo>
                <a:lnTo>
                  <a:pt x="1649" y="3294"/>
                </a:lnTo>
                <a:lnTo>
                  <a:pt x="1617" y="3291"/>
                </a:lnTo>
                <a:lnTo>
                  <a:pt x="1586" y="3283"/>
                </a:lnTo>
                <a:lnTo>
                  <a:pt x="1556" y="3271"/>
                </a:lnTo>
                <a:lnTo>
                  <a:pt x="1525" y="3256"/>
                </a:lnTo>
                <a:lnTo>
                  <a:pt x="1496" y="3239"/>
                </a:lnTo>
                <a:lnTo>
                  <a:pt x="1466" y="3221"/>
                </a:lnTo>
                <a:lnTo>
                  <a:pt x="1436" y="3205"/>
                </a:lnTo>
                <a:lnTo>
                  <a:pt x="1406" y="3189"/>
                </a:lnTo>
                <a:lnTo>
                  <a:pt x="1376" y="3177"/>
                </a:lnTo>
                <a:lnTo>
                  <a:pt x="1345" y="3169"/>
                </a:lnTo>
                <a:lnTo>
                  <a:pt x="1314" y="3165"/>
                </a:lnTo>
                <a:lnTo>
                  <a:pt x="1281" y="3165"/>
                </a:lnTo>
                <a:lnTo>
                  <a:pt x="1247" y="3167"/>
                </a:lnTo>
                <a:lnTo>
                  <a:pt x="1213" y="3171"/>
                </a:lnTo>
                <a:lnTo>
                  <a:pt x="1179" y="3176"/>
                </a:lnTo>
                <a:lnTo>
                  <a:pt x="1145" y="3180"/>
                </a:lnTo>
                <a:lnTo>
                  <a:pt x="1111" y="3183"/>
                </a:lnTo>
                <a:lnTo>
                  <a:pt x="1079" y="3182"/>
                </a:lnTo>
                <a:lnTo>
                  <a:pt x="1048" y="3178"/>
                </a:lnTo>
                <a:lnTo>
                  <a:pt x="1018" y="3169"/>
                </a:lnTo>
                <a:lnTo>
                  <a:pt x="993" y="3156"/>
                </a:lnTo>
                <a:lnTo>
                  <a:pt x="969" y="3139"/>
                </a:lnTo>
                <a:lnTo>
                  <a:pt x="948" y="3119"/>
                </a:lnTo>
                <a:lnTo>
                  <a:pt x="927" y="3096"/>
                </a:lnTo>
                <a:lnTo>
                  <a:pt x="908" y="3072"/>
                </a:lnTo>
                <a:lnTo>
                  <a:pt x="889" y="3047"/>
                </a:lnTo>
                <a:lnTo>
                  <a:pt x="870" y="3022"/>
                </a:lnTo>
                <a:lnTo>
                  <a:pt x="851" y="2998"/>
                </a:lnTo>
                <a:lnTo>
                  <a:pt x="831" y="2975"/>
                </a:lnTo>
                <a:lnTo>
                  <a:pt x="808" y="2955"/>
                </a:lnTo>
                <a:lnTo>
                  <a:pt x="786" y="2937"/>
                </a:lnTo>
                <a:lnTo>
                  <a:pt x="761" y="2923"/>
                </a:lnTo>
                <a:lnTo>
                  <a:pt x="734" y="2911"/>
                </a:lnTo>
                <a:lnTo>
                  <a:pt x="705" y="2901"/>
                </a:lnTo>
                <a:lnTo>
                  <a:pt x="675" y="2892"/>
                </a:lnTo>
                <a:lnTo>
                  <a:pt x="645" y="2884"/>
                </a:lnTo>
                <a:lnTo>
                  <a:pt x="614" y="2876"/>
                </a:lnTo>
                <a:lnTo>
                  <a:pt x="585" y="2867"/>
                </a:lnTo>
                <a:lnTo>
                  <a:pt x="556" y="2857"/>
                </a:lnTo>
                <a:lnTo>
                  <a:pt x="529" y="2845"/>
                </a:lnTo>
                <a:lnTo>
                  <a:pt x="505" y="2830"/>
                </a:lnTo>
                <a:lnTo>
                  <a:pt x="483" y="2812"/>
                </a:lnTo>
                <a:lnTo>
                  <a:pt x="465" y="2790"/>
                </a:lnTo>
                <a:lnTo>
                  <a:pt x="450" y="2766"/>
                </a:lnTo>
                <a:lnTo>
                  <a:pt x="438" y="2739"/>
                </a:lnTo>
                <a:lnTo>
                  <a:pt x="428" y="2710"/>
                </a:lnTo>
                <a:lnTo>
                  <a:pt x="419" y="2681"/>
                </a:lnTo>
                <a:lnTo>
                  <a:pt x="411" y="2650"/>
                </a:lnTo>
                <a:lnTo>
                  <a:pt x="403" y="2620"/>
                </a:lnTo>
                <a:lnTo>
                  <a:pt x="394" y="2590"/>
                </a:lnTo>
                <a:lnTo>
                  <a:pt x="384" y="2561"/>
                </a:lnTo>
                <a:lnTo>
                  <a:pt x="372" y="2534"/>
                </a:lnTo>
                <a:lnTo>
                  <a:pt x="358" y="2509"/>
                </a:lnTo>
                <a:lnTo>
                  <a:pt x="340" y="2487"/>
                </a:lnTo>
                <a:lnTo>
                  <a:pt x="320" y="2464"/>
                </a:lnTo>
                <a:lnTo>
                  <a:pt x="297" y="2444"/>
                </a:lnTo>
                <a:lnTo>
                  <a:pt x="272" y="2425"/>
                </a:lnTo>
                <a:lnTo>
                  <a:pt x="247" y="2406"/>
                </a:lnTo>
                <a:lnTo>
                  <a:pt x="222" y="2387"/>
                </a:lnTo>
                <a:lnTo>
                  <a:pt x="198" y="2368"/>
                </a:lnTo>
                <a:lnTo>
                  <a:pt x="175" y="2347"/>
                </a:lnTo>
                <a:lnTo>
                  <a:pt x="155" y="2326"/>
                </a:lnTo>
                <a:lnTo>
                  <a:pt x="138" y="2302"/>
                </a:lnTo>
                <a:lnTo>
                  <a:pt x="125" y="2277"/>
                </a:lnTo>
                <a:lnTo>
                  <a:pt x="116" y="2247"/>
                </a:lnTo>
                <a:lnTo>
                  <a:pt x="112" y="2216"/>
                </a:lnTo>
                <a:lnTo>
                  <a:pt x="111" y="2184"/>
                </a:lnTo>
                <a:lnTo>
                  <a:pt x="114" y="2150"/>
                </a:lnTo>
                <a:lnTo>
                  <a:pt x="118" y="2116"/>
                </a:lnTo>
                <a:lnTo>
                  <a:pt x="123" y="2082"/>
                </a:lnTo>
                <a:lnTo>
                  <a:pt x="127" y="2048"/>
                </a:lnTo>
                <a:lnTo>
                  <a:pt x="129" y="2014"/>
                </a:lnTo>
                <a:lnTo>
                  <a:pt x="129" y="1981"/>
                </a:lnTo>
                <a:lnTo>
                  <a:pt x="125" y="1950"/>
                </a:lnTo>
                <a:lnTo>
                  <a:pt x="117" y="1919"/>
                </a:lnTo>
                <a:lnTo>
                  <a:pt x="105" y="1890"/>
                </a:lnTo>
                <a:lnTo>
                  <a:pt x="90" y="1860"/>
                </a:lnTo>
                <a:lnTo>
                  <a:pt x="73" y="1830"/>
                </a:lnTo>
                <a:lnTo>
                  <a:pt x="55" y="1800"/>
                </a:lnTo>
                <a:lnTo>
                  <a:pt x="38" y="1771"/>
                </a:lnTo>
                <a:lnTo>
                  <a:pt x="23" y="1740"/>
                </a:lnTo>
                <a:lnTo>
                  <a:pt x="11" y="1710"/>
                </a:lnTo>
                <a:lnTo>
                  <a:pt x="3" y="1679"/>
                </a:lnTo>
                <a:lnTo>
                  <a:pt x="0" y="1647"/>
                </a:lnTo>
                <a:lnTo>
                  <a:pt x="3" y="1615"/>
                </a:lnTo>
                <a:lnTo>
                  <a:pt x="11" y="1584"/>
                </a:lnTo>
                <a:lnTo>
                  <a:pt x="23" y="1554"/>
                </a:lnTo>
                <a:lnTo>
                  <a:pt x="38" y="1523"/>
                </a:lnTo>
                <a:lnTo>
                  <a:pt x="55" y="1494"/>
                </a:lnTo>
                <a:lnTo>
                  <a:pt x="73" y="1464"/>
                </a:lnTo>
                <a:lnTo>
                  <a:pt x="90" y="1434"/>
                </a:lnTo>
                <a:lnTo>
                  <a:pt x="105" y="1404"/>
                </a:lnTo>
                <a:lnTo>
                  <a:pt x="117" y="1375"/>
                </a:lnTo>
                <a:lnTo>
                  <a:pt x="125" y="1344"/>
                </a:lnTo>
                <a:lnTo>
                  <a:pt x="129" y="1313"/>
                </a:lnTo>
                <a:lnTo>
                  <a:pt x="129" y="1280"/>
                </a:lnTo>
                <a:lnTo>
                  <a:pt x="127" y="1246"/>
                </a:lnTo>
                <a:lnTo>
                  <a:pt x="123" y="1212"/>
                </a:lnTo>
                <a:lnTo>
                  <a:pt x="118" y="1178"/>
                </a:lnTo>
                <a:lnTo>
                  <a:pt x="114" y="1144"/>
                </a:lnTo>
                <a:lnTo>
                  <a:pt x="111" y="1110"/>
                </a:lnTo>
                <a:lnTo>
                  <a:pt x="112" y="1078"/>
                </a:lnTo>
                <a:lnTo>
                  <a:pt x="116" y="1047"/>
                </a:lnTo>
                <a:lnTo>
                  <a:pt x="125" y="1017"/>
                </a:lnTo>
                <a:lnTo>
                  <a:pt x="138" y="992"/>
                </a:lnTo>
                <a:lnTo>
                  <a:pt x="155" y="968"/>
                </a:lnTo>
                <a:lnTo>
                  <a:pt x="175" y="947"/>
                </a:lnTo>
                <a:lnTo>
                  <a:pt x="198" y="926"/>
                </a:lnTo>
                <a:lnTo>
                  <a:pt x="222" y="907"/>
                </a:lnTo>
                <a:lnTo>
                  <a:pt x="247" y="888"/>
                </a:lnTo>
                <a:lnTo>
                  <a:pt x="272" y="869"/>
                </a:lnTo>
                <a:lnTo>
                  <a:pt x="297" y="850"/>
                </a:lnTo>
                <a:lnTo>
                  <a:pt x="320" y="830"/>
                </a:lnTo>
                <a:lnTo>
                  <a:pt x="340" y="807"/>
                </a:lnTo>
                <a:lnTo>
                  <a:pt x="358" y="785"/>
                </a:lnTo>
                <a:lnTo>
                  <a:pt x="372" y="760"/>
                </a:lnTo>
                <a:lnTo>
                  <a:pt x="384" y="733"/>
                </a:lnTo>
                <a:lnTo>
                  <a:pt x="394" y="704"/>
                </a:lnTo>
                <a:lnTo>
                  <a:pt x="403" y="674"/>
                </a:lnTo>
                <a:lnTo>
                  <a:pt x="411" y="644"/>
                </a:lnTo>
                <a:lnTo>
                  <a:pt x="419" y="613"/>
                </a:lnTo>
                <a:lnTo>
                  <a:pt x="428" y="584"/>
                </a:lnTo>
                <a:lnTo>
                  <a:pt x="438" y="555"/>
                </a:lnTo>
                <a:lnTo>
                  <a:pt x="450" y="528"/>
                </a:lnTo>
                <a:lnTo>
                  <a:pt x="465" y="504"/>
                </a:lnTo>
                <a:lnTo>
                  <a:pt x="483" y="482"/>
                </a:lnTo>
                <a:lnTo>
                  <a:pt x="505" y="464"/>
                </a:lnTo>
                <a:lnTo>
                  <a:pt x="529" y="449"/>
                </a:lnTo>
                <a:lnTo>
                  <a:pt x="556" y="437"/>
                </a:lnTo>
                <a:lnTo>
                  <a:pt x="585" y="427"/>
                </a:lnTo>
                <a:lnTo>
                  <a:pt x="614" y="418"/>
                </a:lnTo>
                <a:lnTo>
                  <a:pt x="645" y="410"/>
                </a:lnTo>
                <a:lnTo>
                  <a:pt x="675" y="402"/>
                </a:lnTo>
                <a:lnTo>
                  <a:pt x="705" y="393"/>
                </a:lnTo>
                <a:lnTo>
                  <a:pt x="734" y="383"/>
                </a:lnTo>
                <a:lnTo>
                  <a:pt x="761" y="371"/>
                </a:lnTo>
                <a:lnTo>
                  <a:pt x="786" y="357"/>
                </a:lnTo>
                <a:lnTo>
                  <a:pt x="808" y="339"/>
                </a:lnTo>
                <a:lnTo>
                  <a:pt x="831" y="319"/>
                </a:lnTo>
                <a:lnTo>
                  <a:pt x="851" y="296"/>
                </a:lnTo>
                <a:lnTo>
                  <a:pt x="870" y="272"/>
                </a:lnTo>
                <a:lnTo>
                  <a:pt x="889" y="247"/>
                </a:lnTo>
                <a:lnTo>
                  <a:pt x="908" y="222"/>
                </a:lnTo>
                <a:lnTo>
                  <a:pt x="927" y="198"/>
                </a:lnTo>
                <a:lnTo>
                  <a:pt x="948" y="175"/>
                </a:lnTo>
                <a:lnTo>
                  <a:pt x="969" y="155"/>
                </a:lnTo>
                <a:lnTo>
                  <a:pt x="993" y="138"/>
                </a:lnTo>
                <a:lnTo>
                  <a:pt x="1018" y="125"/>
                </a:lnTo>
                <a:lnTo>
                  <a:pt x="1048" y="116"/>
                </a:lnTo>
                <a:lnTo>
                  <a:pt x="1079" y="112"/>
                </a:lnTo>
                <a:lnTo>
                  <a:pt x="1111" y="111"/>
                </a:lnTo>
                <a:lnTo>
                  <a:pt x="1145" y="114"/>
                </a:lnTo>
                <a:lnTo>
                  <a:pt x="1179" y="118"/>
                </a:lnTo>
                <a:lnTo>
                  <a:pt x="1213" y="123"/>
                </a:lnTo>
                <a:lnTo>
                  <a:pt x="1247" y="127"/>
                </a:lnTo>
                <a:lnTo>
                  <a:pt x="1281" y="129"/>
                </a:lnTo>
                <a:lnTo>
                  <a:pt x="1314" y="129"/>
                </a:lnTo>
                <a:lnTo>
                  <a:pt x="1345" y="125"/>
                </a:lnTo>
                <a:lnTo>
                  <a:pt x="1376" y="117"/>
                </a:lnTo>
                <a:lnTo>
                  <a:pt x="1406" y="105"/>
                </a:lnTo>
                <a:lnTo>
                  <a:pt x="1436" y="89"/>
                </a:lnTo>
                <a:lnTo>
                  <a:pt x="1466" y="73"/>
                </a:lnTo>
                <a:lnTo>
                  <a:pt x="1496" y="55"/>
                </a:lnTo>
                <a:lnTo>
                  <a:pt x="1525" y="38"/>
                </a:lnTo>
                <a:lnTo>
                  <a:pt x="1556" y="23"/>
                </a:lnTo>
                <a:lnTo>
                  <a:pt x="1586" y="11"/>
                </a:lnTo>
                <a:lnTo>
                  <a:pt x="1617" y="3"/>
                </a:lnTo>
                <a:lnTo>
                  <a:pt x="1649" y="0"/>
                </a:lnTo>
                <a:close/>
              </a:path>
            </a:pathLst>
          </a:custGeom>
          <a:solidFill>
            <a:schemeClr val="bg2"/>
          </a:solidFill>
          <a:ln w="0">
            <a:noFill/>
            <a:prstDash val="solid"/>
            <a:round/>
            <a:headEnd/>
            <a:tailEnd/>
          </a:ln>
        </p:spPr>
      </p:sp>
      <p:sp>
        <p:nvSpPr>
          <p:cNvPr id="2" name="Title 1"/>
          <p:cNvSpPr>
            <a:spLocks noGrp="1"/>
          </p:cNvSpPr>
          <p:nvPr>
            <p:ph type="ctrTitle"/>
          </p:nvPr>
        </p:nvSpPr>
        <p:spPr>
          <a:xfrm>
            <a:off x="1078523" y="1098388"/>
            <a:ext cx="10318418" cy="4394988"/>
          </a:xfrm>
        </p:spPr>
        <p:txBody>
          <a:bodyPr anchor="ctr">
            <a:noAutofit/>
          </a:bodyPr>
          <a:lstStyle>
            <a:lvl1pPr algn="ctr">
              <a:defRPr sz="10000" spc="800" baseline="0"/>
            </a:lvl1pPr>
          </a:lstStyle>
          <a:p>
            <a:r>
              <a:rPr lang="tr-TR"/>
              <a:t>Asıl başlık stilini düzenlemek için tıklayın</a:t>
            </a:r>
            <a:endParaRPr lang="en-US" dirty="0"/>
          </a:p>
        </p:txBody>
      </p:sp>
      <p:sp>
        <p:nvSpPr>
          <p:cNvPr id="3" name="Subtitle 2"/>
          <p:cNvSpPr>
            <a:spLocks noGrp="1"/>
          </p:cNvSpPr>
          <p:nvPr>
            <p:ph type="subTitle" idx="1"/>
          </p:nvPr>
        </p:nvSpPr>
        <p:spPr>
          <a:xfrm>
            <a:off x="2215045" y="5979196"/>
            <a:ext cx="8045373" cy="742279"/>
          </a:xfrm>
        </p:spPr>
        <p:txBody>
          <a:bodyPr anchor="t">
            <a:normAutofit/>
          </a:bodyPr>
          <a:lstStyle>
            <a:lvl1pPr marL="0" indent="0" algn="ctr">
              <a:lnSpc>
                <a:spcPct val="100000"/>
              </a:lnSpc>
              <a:buNone/>
              <a:defRPr sz="2000" b="1" i="0" cap="all" spc="400" baseline="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tr-TR"/>
              <a:t>Asıl alt başlık stilini düzenlemek için tıklayın</a:t>
            </a:r>
            <a:endParaRPr lang="en-US" dirty="0"/>
          </a:p>
        </p:txBody>
      </p:sp>
      <p:sp>
        <p:nvSpPr>
          <p:cNvPr id="4" name="Date Placeholder 3"/>
          <p:cNvSpPr>
            <a:spLocks noGrp="1"/>
          </p:cNvSpPr>
          <p:nvPr>
            <p:ph type="dt" sz="half" idx="10"/>
          </p:nvPr>
        </p:nvSpPr>
        <p:spPr>
          <a:xfrm>
            <a:off x="1078523" y="6375679"/>
            <a:ext cx="2329722" cy="348462"/>
          </a:xfrm>
        </p:spPr>
        <p:txBody>
          <a:bodyPr/>
          <a:lstStyle>
            <a:lvl1pPr>
              <a:defRPr baseline="0">
                <a:solidFill>
                  <a:schemeClr val="accent1">
                    <a:lumMod val="50000"/>
                  </a:schemeClr>
                </a:solidFill>
              </a:defRPr>
            </a:lvl1pPr>
          </a:lstStyle>
          <a:p>
            <a:fld id="{F3CDC9EE-A75C-47EF-824E-187363FA2FD0}" type="datetimeFigureOut">
              <a:rPr lang="tr-TR" smtClean="0"/>
              <a:pPr/>
              <a:t>01/01/2021</a:t>
            </a:fld>
            <a:endParaRPr lang="tr-TR"/>
          </a:p>
        </p:txBody>
      </p:sp>
      <p:sp>
        <p:nvSpPr>
          <p:cNvPr id="5" name="Footer Placeholder 4"/>
          <p:cNvSpPr>
            <a:spLocks noGrp="1"/>
          </p:cNvSpPr>
          <p:nvPr>
            <p:ph type="ftr" sz="quarter" idx="11"/>
          </p:nvPr>
        </p:nvSpPr>
        <p:spPr>
          <a:xfrm>
            <a:off x="4180332" y="6375679"/>
            <a:ext cx="4114800" cy="345796"/>
          </a:xfrm>
        </p:spPr>
        <p:txBody>
          <a:bodyPr/>
          <a:lstStyle>
            <a:lvl1pPr>
              <a:defRPr baseline="0">
                <a:solidFill>
                  <a:schemeClr val="accent1">
                    <a:lumMod val="50000"/>
                  </a:schemeClr>
                </a:solidFill>
              </a:defRPr>
            </a:lvl1pPr>
          </a:lstStyle>
          <a:p>
            <a:endParaRPr lang="tr-TR"/>
          </a:p>
        </p:txBody>
      </p:sp>
      <p:sp>
        <p:nvSpPr>
          <p:cNvPr id="6" name="Slide Number Placeholder 5"/>
          <p:cNvSpPr>
            <a:spLocks noGrp="1"/>
          </p:cNvSpPr>
          <p:nvPr>
            <p:ph type="sldNum" sz="quarter" idx="12"/>
          </p:nvPr>
        </p:nvSpPr>
        <p:spPr>
          <a:xfrm>
            <a:off x="9067218" y="6375679"/>
            <a:ext cx="2329723" cy="345796"/>
          </a:xfrm>
        </p:spPr>
        <p:txBody>
          <a:bodyPr/>
          <a:lstStyle>
            <a:lvl1pPr>
              <a:defRPr baseline="0">
                <a:solidFill>
                  <a:schemeClr val="accent1">
                    <a:lumMod val="50000"/>
                  </a:schemeClr>
                </a:solidFill>
              </a:defRPr>
            </a:lvl1pPr>
          </a:lstStyle>
          <a:p>
            <a:fld id="{4E2754CA-3254-46D9-A0E3-D0BBCF8EDC22}" type="slidenum">
              <a:rPr lang="tr-TR" smtClean="0"/>
              <a:pPr/>
              <a:t>‹#›</a:t>
            </a:fld>
            <a:endParaRPr lang="tr-TR"/>
          </a:p>
        </p:txBody>
      </p:sp>
      <p:sp>
        <p:nvSpPr>
          <p:cNvPr id="13" name="Rectangle 12"/>
          <p:cNvSpPr/>
          <p:nvPr/>
        </p:nvSpPr>
        <p:spPr>
          <a:xfrm>
            <a:off x="0" y="0"/>
            <a:ext cx="283464"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spTree>
    <p:extLst>
      <p:ext uri="{BB962C8B-B14F-4D97-AF65-F5344CB8AC3E}">
        <p14:creationId xmlns:p14="http://schemas.microsoft.com/office/powerpoint/2010/main" xmlns="" val="92604180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ve Dikey Meti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a:t>Asıl başlık stilini düzenlemek için tıklayın</a:t>
            </a:r>
            <a:endParaRPr lang="en-US" dirty="0"/>
          </a:p>
        </p:txBody>
      </p:sp>
      <p:sp>
        <p:nvSpPr>
          <p:cNvPr id="3" name="Vertical Text Placeholder 2"/>
          <p:cNvSpPr>
            <a:spLocks noGrp="1"/>
          </p:cNvSpPr>
          <p:nvPr>
            <p:ph type="body" orient="vert" idx="1"/>
          </p:nvPr>
        </p:nvSpPr>
        <p:spPr/>
        <p:txBody>
          <a:bodyPr vert="eaVert"/>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4" name="Date Placeholder 3"/>
          <p:cNvSpPr>
            <a:spLocks noGrp="1"/>
          </p:cNvSpPr>
          <p:nvPr>
            <p:ph type="dt" sz="half" idx="10"/>
          </p:nvPr>
        </p:nvSpPr>
        <p:spPr/>
        <p:txBody>
          <a:bodyPr/>
          <a:lstStyle/>
          <a:p>
            <a:fld id="{F3CDC9EE-A75C-47EF-824E-187363FA2FD0}" type="datetimeFigureOut">
              <a:rPr lang="tr-TR" smtClean="0"/>
              <a:pPr/>
              <a:t>01/01/2021</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4E2754CA-3254-46D9-A0E3-D0BBCF8EDC22}" type="slidenum">
              <a:rPr lang="tr-TR" smtClean="0"/>
              <a:pPr/>
              <a:t>‹#›</a:t>
            </a:fld>
            <a:endParaRPr lang="tr-TR"/>
          </a:p>
        </p:txBody>
      </p:sp>
    </p:spTree>
    <p:extLst>
      <p:ext uri="{BB962C8B-B14F-4D97-AF65-F5344CB8AC3E}">
        <p14:creationId xmlns:p14="http://schemas.microsoft.com/office/powerpoint/2010/main" xmlns="" val="142376845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0066321" y="382386"/>
            <a:ext cx="1492132" cy="5600404"/>
          </a:xfrm>
        </p:spPr>
        <p:txBody>
          <a:bodyPr vert="eaVert"/>
          <a:lstStyle/>
          <a:p>
            <a:r>
              <a:rPr lang="tr-TR"/>
              <a:t>Asıl başlık stilini düzenlemek için tıklayın</a:t>
            </a:r>
            <a:endParaRPr lang="en-US" dirty="0"/>
          </a:p>
        </p:txBody>
      </p:sp>
      <p:sp>
        <p:nvSpPr>
          <p:cNvPr id="3" name="Vertical Text Placeholder 2"/>
          <p:cNvSpPr>
            <a:spLocks noGrp="1"/>
          </p:cNvSpPr>
          <p:nvPr>
            <p:ph type="body" orient="vert" idx="1"/>
          </p:nvPr>
        </p:nvSpPr>
        <p:spPr>
          <a:xfrm>
            <a:off x="1257300" y="382385"/>
            <a:ext cx="8392585" cy="5600405"/>
          </a:xfrm>
        </p:spPr>
        <p:txBody>
          <a:bodyPr vert="eaVert"/>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4" name="Date Placeholder 3"/>
          <p:cNvSpPr>
            <a:spLocks noGrp="1"/>
          </p:cNvSpPr>
          <p:nvPr>
            <p:ph type="dt" sz="half" idx="10"/>
          </p:nvPr>
        </p:nvSpPr>
        <p:spPr/>
        <p:txBody>
          <a:bodyPr/>
          <a:lstStyle/>
          <a:p>
            <a:fld id="{F3CDC9EE-A75C-47EF-824E-187363FA2FD0}" type="datetimeFigureOut">
              <a:rPr lang="tr-TR" smtClean="0"/>
              <a:pPr/>
              <a:t>01/01/2021</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4E2754CA-3254-46D9-A0E3-D0BBCF8EDC22}" type="slidenum">
              <a:rPr lang="tr-TR" smtClean="0"/>
              <a:pPr/>
              <a:t>‹#›</a:t>
            </a:fld>
            <a:endParaRPr lang="tr-TR"/>
          </a:p>
        </p:txBody>
      </p:sp>
    </p:spTree>
    <p:extLst>
      <p:ext uri="{BB962C8B-B14F-4D97-AF65-F5344CB8AC3E}">
        <p14:creationId xmlns:p14="http://schemas.microsoft.com/office/powerpoint/2010/main" xmlns="" val="182566505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a:t>Asıl başlık stilini düzenlemek için tıklayın</a:t>
            </a:r>
            <a:endParaRPr lang="en-US" dirty="0"/>
          </a:p>
        </p:txBody>
      </p:sp>
      <p:sp>
        <p:nvSpPr>
          <p:cNvPr id="3" name="Content Placeholder 2"/>
          <p:cNvSpPr>
            <a:spLocks noGrp="1"/>
          </p:cNvSpPr>
          <p:nvPr>
            <p:ph idx="1"/>
          </p:nvPr>
        </p:nvSpPr>
        <p:spPr/>
        <p:txBody>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4" name="Date Placeholder 3"/>
          <p:cNvSpPr>
            <a:spLocks noGrp="1"/>
          </p:cNvSpPr>
          <p:nvPr>
            <p:ph type="dt" sz="half" idx="10"/>
          </p:nvPr>
        </p:nvSpPr>
        <p:spPr/>
        <p:txBody>
          <a:bodyPr/>
          <a:lstStyle/>
          <a:p>
            <a:fld id="{F3CDC9EE-A75C-47EF-824E-187363FA2FD0}" type="datetimeFigureOut">
              <a:rPr lang="tr-TR" smtClean="0"/>
              <a:pPr/>
              <a:t>01/01/2021</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4E2754CA-3254-46D9-A0E3-D0BBCF8EDC22}" type="slidenum">
              <a:rPr lang="tr-TR" smtClean="0"/>
              <a:pPr/>
              <a:t>‹#›</a:t>
            </a:fld>
            <a:endParaRPr lang="tr-TR"/>
          </a:p>
        </p:txBody>
      </p:sp>
    </p:spTree>
    <p:extLst>
      <p:ext uri="{BB962C8B-B14F-4D97-AF65-F5344CB8AC3E}">
        <p14:creationId xmlns:p14="http://schemas.microsoft.com/office/powerpoint/2010/main" xmlns="" val="293894820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Bölüm Üst Bilgisi">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3242929" y="1073888"/>
            <a:ext cx="8187071" cy="4064627"/>
          </a:xfrm>
        </p:spPr>
        <p:txBody>
          <a:bodyPr anchor="b">
            <a:normAutofit/>
          </a:bodyPr>
          <a:lstStyle>
            <a:lvl1pPr>
              <a:defRPr sz="8400" spc="800" baseline="0">
                <a:solidFill>
                  <a:schemeClr val="tx2"/>
                </a:solidFill>
              </a:defRPr>
            </a:lvl1pPr>
          </a:lstStyle>
          <a:p>
            <a:r>
              <a:rPr lang="tr-TR"/>
              <a:t>Asıl başlık stilini düzenlemek için tıklayın</a:t>
            </a:r>
            <a:endParaRPr lang="en-US" dirty="0"/>
          </a:p>
        </p:txBody>
      </p:sp>
      <p:sp>
        <p:nvSpPr>
          <p:cNvPr id="3" name="Text Placeholder 2"/>
          <p:cNvSpPr>
            <a:spLocks noGrp="1"/>
          </p:cNvSpPr>
          <p:nvPr>
            <p:ph type="body" idx="1"/>
          </p:nvPr>
        </p:nvSpPr>
        <p:spPr>
          <a:xfrm>
            <a:off x="3242930" y="5159781"/>
            <a:ext cx="7017488" cy="951135"/>
          </a:xfrm>
        </p:spPr>
        <p:txBody>
          <a:bodyPr>
            <a:normAutofit/>
          </a:bodyPr>
          <a:lstStyle>
            <a:lvl1pPr marL="0" indent="0">
              <a:lnSpc>
                <a:spcPct val="100000"/>
              </a:lnSpc>
              <a:buNone/>
              <a:defRPr sz="2000" b="1" i="0" cap="all" spc="400" baseline="0">
                <a:solidFill>
                  <a:schemeClr val="accent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tr-TR"/>
              <a:t>Asıl metin stillerini düzenlemek için tıklayın</a:t>
            </a:r>
          </a:p>
        </p:txBody>
      </p:sp>
      <p:sp>
        <p:nvSpPr>
          <p:cNvPr id="4" name="Date Placeholder 3"/>
          <p:cNvSpPr>
            <a:spLocks noGrp="1"/>
          </p:cNvSpPr>
          <p:nvPr>
            <p:ph type="dt" sz="half" idx="10"/>
          </p:nvPr>
        </p:nvSpPr>
        <p:spPr>
          <a:xfrm>
            <a:off x="3236546" y="6375679"/>
            <a:ext cx="1493947" cy="348462"/>
          </a:xfrm>
        </p:spPr>
        <p:txBody>
          <a:bodyPr/>
          <a:lstStyle>
            <a:lvl1pPr>
              <a:defRPr baseline="0">
                <a:solidFill>
                  <a:schemeClr val="tx2"/>
                </a:solidFill>
              </a:defRPr>
            </a:lvl1pPr>
          </a:lstStyle>
          <a:p>
            <a:fld id="{F3CDC9EE-A75C-47EF-824E-187363FA2FD0}" type="datetimeFigureOut">
              <a:rPr lang="tr-TR" smtClean="0"/>
              <a:pPr/>
              <a:t>01/01/2021</a:t>
            </a:fld>
            <a:endParaRPr lang="tr-TR"/>
          </a:p>
        </p:txBody>
      </p:sp>
      <p:sp>
        <p:nvSpPr>
          <p:cNvPr id="5" name="Footer Placeholder 4"/>
          <p:cNvSpPr>
            <a:spLocks noGrp="1"/>
          </p:cNvSpPr>
          <p:nvPr>
            <p:ph type="ftr" sz="quarter" idx="11"/>
          </p:nvPr>
        </p:nvSpPr>
        <p:spPr>
          <a:xfrm>
            <a:off x="5279064" y="6375679"/>
            <a:ext cx="4114800" cy="345796"/>
          </a:xfrm>
        </p:spPr>
        <p:txBody>
          <a:bodyPr/>
          <a:lstStyle>
            <a:lvl1pPr>
              <a:defRPr baseline="0">
                <a:solidFill>
                  <a:schemeClr val="tx2"/>
                </a:solidFill>
              </a:defRPr>
            </a:lvl1pPr>
          </a:lstStyle>
          <a:p>
            <a:endParaRPr lang="tr-TR"/>
          </a:p>
        </p:txBody>
      </p:sp>
      <p:sp>
        <p:nvSpPr>
          <p:cNvPr id="6" name="Slide Number Placeholder 5"/>
          <p:cNvSpPr>
            <a:spLocks noGrp="1"/>
          </p:cNvSpPr>
          <p:nvPr>
            <p:ph type="sldNum" sz="quarter" idx="12"/>
          </p:nvPr>
        </p:nvSpPr>
        <p:spPr>
          <a:xfrm>
            <a:off x="9942434" y="6375679"/>
            <a:ext cx="1487566" cy="345796"/>
          </a:xfrm>
        </p:spPr>
        <p:txBody>
          <a:bodyPr/>
          <a:lstStyle>
            <a:lvl1pPr>
              <a:defRPr baseline="0">
                <a:solidFill>
                  <a:schemeClr val="tx2"/>
                </a:solidFill>
              </a:defRPr>
            </a:lvl1pPr>
          </a:lstStyle>
          <a:p>
            <a:fld id="{4E2754CA-3254-46D9-A0E3-D0BBCF8EDC22}" type="slidenum">
              <a:rPr lang="tr-TR" smtClean="0"/>
              <a:pPr/>
              <a:t>‹#›</a:t>
            </a:fld>
            <a:endParaRPr lang="tr-TR"/>
          </a:p>
        </p:txBody>
      </p:sp>
      <p:grpSp>
        <p:nvGrpSpPr>
          <p:cNvPr id="7" name="Group 6"/>
          <p:cNvGrpSpPr/>
          <p:nvPr/>
        </p:nvGrpSpPr>
        <p:grpSpPr>
          <a:xfrm>
            <a:off x="0" y="0"/>
            <a:ext cx="2814638" cy="6858000"/>
            <a:chOff x="0" y="0"/>
            <a:chExt cx="2814638" cy="6858000"/>
          </a:xfrm>
        </p:grpSpPr>
        <p:sp>
          <p:nvSpPr>
            <p:cNvPr id="11" name="Freeform 6"/>
            <p:cNvSpPr/>
            <p:nvPr/>
          </p:nvSpPr>
          <p:spPr bwMode="auto">
            <a:xfrm>
              <a:off x="0" y="0"/>
              <a:ext cx="2814638" cy="6858000"/>
            </a:xfrm>
            <a:custGeom>
              <a:avLst/>
              <a:gdLst/>
              <a:ahLst/>
              <a:cxnLst/>
              <a:rect l="0" t="0" r="r" b="b"/>
              <a:pathLst>
                <a:path w="1773" h="4320">
                  <a:moveTo>
                    <a:pt x="0" y="0"/>
                  </a:moveTo>
                  <a:lnTo>
                    <a:pt x="891" y="0"/>
                  </a:lnTo>
                  <a:lnTo>
                    <a:pt x="906" y="56"/>
                  </a:lnTo>
                  <a:lnTo>
                    <a:pt x="921" y="111"/>
                  </a:lnTo>
                  <a:lnTo>
                    <a:pt x="938" y="165"/>
                  </a:lnTo>
                  <a:lnTo>
                    <a:pt x="957" y="217"/>
                  </a:lnTo>
                  <a:lnTo>
                    <a:pt x="980" y="266"/>
                  </a:lnTo>
                  <a:lnTo>
                    <a:pt x="1007" y="312"/>
                  </a:lnTo>
                  <a:lnTo>
                    <a:pt x="1036" y="351"/>
                  </a:lnTo>
                  <a:lnTo>
                    <a:pt x="1069" y="387"/>
                  </a:lnTo>
                  <a:lnTo>
                    <a:pt x="1105" y="422"/>
                  </a:lnTo>
                  <a:lnTo>
                    <a:pt x="1145" y="456"/>
                  </a:lnTo>
                  <a:lnTo>
                    <a:pt x="1185" y="487"/>
                  </a:lnTo>
                  <a:lnTo>
                    <a:pt x="1227" y="520"/>
                  </a:lnTo>
                  <a:lnTo>
                    <a:pt x="1270" y="551"/>
                  </a:lnTo>
                  <a:lnTo>
                    <a:pt x="1311" y="584"/>
                  </a:lnTo>
                  <a:lnTo>
                    <a:pt x="1352" y="617"/>
                  </a:lnTo>
                  <a:lnTo>
                    <a:pt x="1390" y="651"/>
                  </a:lnTo>
                  <a:lnTo>
                    <a:pt x="1425" y="687"/>
                  </a:lnTo>
                  <a:lnTo>
                    <a:pt x="1456" y="725"/>
                  </a:lnTo>
                  <a:lnTo>
                    <a:pt x="1484" y="765"/>
                  </a:lnTo>
                  <a:lnTo>
                    <a:pt x="1505" y="808"/>
                  </a:lnTo>
                  <a:lnTo>
                    <a:pt x="1521" y="856"/>
                  </a:lnTo>
                  <a:lnTo>
                    <a:pt x="1530" y="907"/>
                  </a:lnTo>
                  <a:lnTo>
                    <a:pt x="1534" y="960"/>
                  </a:lnTo>
                  <a:lnTo>
                    <a:pt x="1534" y="1013"/>
                  </a:lnTo>
                  <a:lnTo>
                    <a:pt x="1530" y="1068"/>
                  </a:lnTo>
                  <a:lnTo>
                    <a:pt x="1523" y="1125"/>
                  </a:lnTo>
                  <a:lnTo>
                    <a:pt x="1515" y="1181"/>
                  </a:lnTo>
                  <a:lnTo>
                    <a:pt x="1508" y="1237"/>
                  </a:lnTo>
                  <a:lnTo>
                    <a:pt x="1501" y="1293"/>
                  </a:lnTo>
                  <a:lnTo>
                    <a:pt x="1496" y="1350"/>
                  </a:lnTo>
                  <a:lnTo>
                    <a:pt x="1494" y="1405"/>
                  </a:lnTo>
                  <a:lnTo>
                    <a:pt x="1497" y="1458"/>
                  </a:lnTo>
                  <a:lnTo>
                    <a:pt x="1504" y="1511"/>
                  </a:lnTo>
                  <a:lnTo>
                    <a:pt x="1517" y="1560"/>
                  </a:lnTo>
                  <a:lnTo>
                    <a:pt x="1535" y="1610"/>
                  </a:lnTo>
                  <a:lnTo>
                    <a:pt x="1557" y="1659"/>
                  </a:lnTo>
                  <a:lnTo>
                    <a:pt x="1583" y="1708"/>
                  </a:lnTo>
                  <a:lnTo>
                    <a:pt x="1611" y="1757"/>
                  </a:lnTo>
                  <a:lnTo>
                    <a:pt x="1640" y="1807"/>
                  </a:lnTo>
                  <a:lnTo>
                    <a:pt x="1669" y="1855"/>
                  </a:lnTo>
                  <a:lnTo>
                    <a:pt x="1696" y="1905"/>
                  </a:lnTo>
                  <a:lnTo>
                    <a:pt x="1721" y="1954"/>
                  </a:lnTo>
                  <a:lnTo>
                    <a:pt x="1742" y="2006"/>
                  </a:lnTo>
                  <a:lnTo>
                    <a:pt x="1759" y="2057"/>
                  </a:lnTo>
                  <a:lnTo>
                    <a:pt x="1769" y="2108"/>
                  </a:lnTo>
                  <a:lnTo>
                    <a:pt x="1773" y="2160"/>
                  </a:lnTo>
                  <a:lnTo>
                    <a:pt x="1769" y="2212"/>
                  </a:lnTo>
                  <a:lnTo>
                    <a:pt x="1759" y="2263"/>
                  </a:lnTo>
                  <a:lnTo>
                    <a:pt x="1742" y="2314"/>
                  </a:lnTo>
                  <a:lnTo>
                    <a:pt x="1721" y="2366"/>
                  </a:lnTo>
                  <a:lnTo>
                    <a:pt x="1696" y="2415"/>
                  </a:lnTo>
                  <a:lnTo>
                    <a:pt x="1669" y="2465"/>
                  </a:lnTo>
                  <a:lnTo>
                    <a:pt x="1640" y="2513"/>
                  </a:lnTo>
                  <a:lnTo>
                    <a:pt x="1611" y="2563"/>
                  </a:lnTo>
                  <a:lnTo>
                    <a:pt x="1583" y="2612"/>
                  </a:lnTo>
                  <a:lnTo>
                    <a:pt x="1557" y="2661"/>
                  </a:lnTo>
                  <a:lnTo>
                    <a:pt x="1535" y="2710"/>
                  </a:lnTo>
                  <a:lnTo>
                    <a:pt x="1517" y="2760"/>
                  </a:lnTo>
                  <a:lnTo>
                    <a:pt x="1504" y="2809"/>
                  </a:lnTo>
                  <a:lnTo>
                    <a:pt x="1497" y="2862"/>
                  </a:lnTo>
                  <a:lnTo>
                    <a:pt x="1494" y="2915"/>
                  </a:lnTo>
                  <a:lnTo>
                    <a:pt x="1496" y="2970"/>
                  </a:lnTo>
                  <a:lnTo>
                    <a:pt x="1501" y="3027"/>
                  </a:lnTo>
                  <a:lnTo>
                    <a:pt x="1508" y="3083"/>
                  </a:lnTo>
                  <a:lnTo>
                    <a:pt x="1515" y="3139"/>
                  </a:lnTo>
                  <a:lnTo>
                    <a:pt x="1523" y="3195"/>
                  </a:lnTo>
                  <a:lnTo>
                    <a:pt x="1530" y="3252"/>
                  </a:lnTo>
                  <a:lnTo>
                    <a:pt x="1534" y="3307"/>
                  </a:lnTo>
                  <a:lnTo>
                    <a:pt x="1534" y="3360"/>
                  </a:lnTo>
                  <a:lnTo>
                    <a:pt x="1530" y="3413"/>
                  </a:lnTo>
                  <a:lnTo>
                    <a:pt x="1521" y="3464"/>
                  </a:lnTo>
                  <a:lnTo>
                    <a:pt x="1505" y="3512"/>
                  </a:lnTo>
                  <a:lnTo>
                    <a:pt x="1484" y="3555"/>
                  </a:lnTo>
                  <a:lnTo>
                    <a:pt x="1456" y="3595"/>
                  </a:lnTo>
                  <a:lnTo>
                    <a:pt x="1425" y="3633"/>
                  </a:lnTo>
                  <a:lnTo>
                    <a:pt x="1390" y="3669"/>
                  </a:lnTo>
                  <a:lnTo>
                    <a:pt x="1352" y="3703"/>
                  </a:lnTo>
                  <a:lnTo>
                    <a:pt x="1311" y="3736"/>
                  </a:lnTo>
                  <a:lnTo>
                    <a:pt x="1270" y="3769"/>
                  </a:lnTo>
                  <a:lnTo>
                    <a:pt x="1227" y="3800"/>
                  </a:lnTo>
                  <a:lnTo>
                    <a:pt x="1185" y="3833"/>
                  </a:lnTo>
                  <a:lnTo>
                    <a:pt x="1145" y="3864"/>
                  </a:lnTo>
                  <a:lnTo>
                    <a:pt x="1105" y="3898"/>
                  </a:lnTo>
                  <a:lnTo>
                    <a:pt x="1069" y="3933"/>
                  </a:lnTo>
                  <a:lnTo>
                    <a:pt x="1036" y="3969"/>
                  </a:lnTo>
                  <a:lnTo>
                    <a:pt x="1007" y="4008"/>
                  </a:lnTo>
                  <a:lnTo>
                    <a:pt x="980" y="4054"/>
                  </a:lnTo>
                  <a:lnTo>
                    <a:pt x="957" y="4103"/>
                  </a:lnTo>
                  <a:lnTo>
                    <a:pt x="938" y="4155"/>
                  </a:lnTo>
                  <a:lnTo>
                    <a:pt x="921" y="4209"/>
                  </a:lnTo>
                  <a:lnTo>
                    <a:pt x="906" y="4264"/>
                  </a:lnTo>
                  <a:lnTo>
                    <a:pt x="891" y="4320"/>
                  </a:lnTo>
                  <a:lnTo>
                    <a:pt x="0" y="4320"/>
                  </a:lnTo>
                  <a:lnTo>
                    <a:pt x="0" y="0"/>
                  </a:lnTo>
                  <a:close/>
                </a:path>
              </a:pathLst>
            </a:custGeom>
            <a:solidFill>
              <a:schemeClr val="tx2"/>
            </a:solidFill>
            <a:ln w="0">
              <a:noFill/>
              <a:prstDash val="solid"/>
              <a:round/>
              <a:headEnd/>
              <a:tailEnd/>
            </a:ln>
          </p:spPr>
        </p:sp>
        <p:sp>
          <p:nvSpPr>
            <p:cNvPr id="16" name="Freeform 11"/>
            <p:cNvSpPr/>
            <p:nvPr/>
          </p:nvSpPr>
          <p:spPr bwMode="auto">
            <a:xfrm>
              <a:off x="874382" y="0"/>
              <a:ext cx="1646238" cy="6858000"/>
            </a:xfrm>
            <a:custGeom>
              <a:avLst/>
              <a:gdLst/>
              <a:ahLst/>
              <a:cxnLst/>
              <a:rect l="0" t="0" r="r" b="b"/>
              <a:pathLst>
                <a:path w="1037" h="4320">
                  <a:moveTo>
                    <a:pt x="0" y="0"/>
                  </a:moveTo>
                  <a:lnTo>
                    <a:pt x="171" y="0"/>
                  </a:lnTo>
                  <a:lnTo>
                    <a:pt x="188" y="55"/>
                  </a:lnTo>
                  <a:lnTo>
                    <a:pt x="204" y="110"/>
                  </a:lnTo>
                  <a:lnTo>
                    <a:pt x="220" y="166"/>
                  </a:lnTo>
                  <a:lnTo>
                    <a:pt x="234" y="223"/>
                  </a:lnTo>
                  <a:lnTo>
                    <a:pt x="251" y="278"/>
                  </a:lnTo>
                  <a:lnTo>
                    <a:pt x="269" y="331"/>
                  </a:lnTo>
                  <a:lnTo>
                    <a:pt x="292" y="381"/>
                  </a:lnTo>
                  <a:lnTo>
                    <a:pt x="319" y="427"/>
                  </a:lnTo>
                  <a:lnTo>
                    <a:pt x="349" y="466"/>
                  </a:lnTo>
                  <a:lnTo>
                    <a:pt x="382" y="503"/>
                  </a:lnTo>
                  <a:lnTo>
                    <a:pt x="420" y="537"/>
                  </a:lnTo>
                  <a:lnTo>
                    <a:pt x="460" y="571"/>
                  </a:lnTo>
                  <a:lnTo>
                    <a:pt x="502" y="603"/>
                  </a:lnTo>
                  <a:lnTo>
                    <a:pt x="544" y="635"/>
                  </a:lnTo>
                  <a:lnTo>
                    <a:pt x="587" y="668"/>
                  </a:lnTo>
                  <a:lnTo>
                    <a:pt x="628" y="700"/>
                  </a:lnTo>
                  <a:lnTo>
                    <a:pt x="667" y="734"/>
                  </a:lnTo>
                  <a:lnTo>
                    <a:pt x="703" y="771"/>
                  </a:lnTo>
                  <a:lnTo>
                    <a:pt x="736" y="808"/>
                  </a:lnTo>
                  <a:lnTo>
                    <a:pt x="763" y="848"/>
                  </a:lnTo>
                  <a:lnTo>
                    <a:pt x="786" y="893"/>
                  </a:lnTo>
                  <a:lnTo>
                    <a:pt x="800" y="937"/>
                  </a:lnTo>
                  <a:lnTo>
                    <a:pt x="809" y="986"/>
                  </a:lnTo>
                  <a:lnTo>
                    <a:pt x="813" y="1034"/>
                  </a:lnTo>
                  <a:lnTo>
                    <a:pt x="812" y="1085"/>
                  </a:lnTo>
                  <a:lnTo>
                    <a:pt x="808" y="1136"/>
                  </a:lnTo>
                  <a:lnTo>
                    <a:pt x="803" y="1189"/>
                  </a:lnTo>
                  <a:lnTo>
                    <a:pt x="796" y="1242"/>
                  </a:lnTo>
                  <a:lnTo>
                    <a:pt x="788" y="1295"/>
                  </a:lnTo>
                  <a:lnTo>
                    <a:pt x="782" y="1348"/>
                  </a:lnTo>
                  <a:lnTo>
                    <a:pt x="778" y="1401"/>
                  </a:lnTo>
                  <a:lnTo>
                    <a:pt x="775" y="1452"/>
                  </a:lnTo>
                  <a:lnTo>
                    <a:pt x="778" y="1502"/>
                  </a:lnTo>
                  <a:lnTo>
                    <a:pt x="784" y="1551"/>
                  </a:lnTo>
                  <a:lnTo>
                    <a:pt x="797" y="1602"/>
                  </a:lnTo>
                  <a:lnTo>
                    <a:pt x="817" y="1652"/>
                  </a:lnTo>
                  <a:lnTo>
                    <a:pt x="841" y="1702"/>
                  </a:lnTo>
                  <a:lnTo>
                    <a:pt x="868" y="1752"/>
                  </a:lnTo>
                  <a:lnTo>
                    <a:pt x="896" y="1801"/>
                  </a:lnTo>
                  <a:lnTo>
                    <a:pt x="926" y="1851"/>
                  </a:lnTo>
                  <a:lnTo>
                    <a:pt x="953" y="1901"/>
                  </a:lnTo>
                  <a:lnTo>
                    <a:pt x="980" y="1952"/>
                  </a:lnTo>
                  <a:lnTo>
                    <a:pt x="1003" y="2003"/>
                  </a:lnTo>
                  <a:lnTo>
                    <a:pt x="1021" y="2054"/>
                  </a:lnTo>
                  <a:lnTo>
                    <a:pt x="1031" y="2106"/>
                  </a:lnTo>
                  <a:lnTo>
                    <a:pt x="1037" y="2160"/>
                  </a:lnTo>
                  <a:lnTo>
                    <a:pt x="1031" y="2214"/>
                  </a:lnTo>
                  <a:lnTo>
                    <a:pt x="1021" y="2266"/>
                  </a:lnTo>
                  <a:lnTo>
                    <a:pt x="1003" y="2317"/>
                  </a:lnTo>
                  <a:lnTo>
                    <a:pt x="980" y="2368"/>
                  </a:lnTo>
                  <a:lnTo>
                    <a:pt x="953" y="2419"/>
                  </a:lnTo>
                  <a:lnTo>
                    <a:pt x="926" y="2469"/>
                  </a:lnTo>
                  <a:lnTo>
                    <a:pt x="896" y="2519"/>
                  </a:lnTo>
                  <a:lnTo>
                    <a:pt x="868" y="2568"/>
                  </a:lnTo>
                  <a:lnTo>
                    <a:pt x="841" y="2618"/>
                  </a:lnTo>
                  <a:lnTo>
                    <a:pt x="817" y="2668"/>
                  </a:lnTo>
                  <a:lnTo>
                    <a:pt x="797" y="2718"/>
                  </a:lnTo>
                  <a:lnTo>
                    <a:pt x="784" y="2769"/>
                  </a:lnTo>
                  <a:lnTo>
                    <a:pt x="778" y="2818"/>
                  </a:lnTo>
                  <a:lnTo>
                    <a:pt x="775" y="2868"/>
                  </a:lnTo>
                  <a:lnTo>
                    <a:pt x="778" y="2919"/>
                  </a:lnTo>
                  <a:lnTo>
                    <a:pt x="782" y="2972"/>
                  </a:lnTo>
                  <a:lnTo>
                    <a:pt x="788" y="3025"/>
                  </a:lnTo>
                  <a:lnTo>
                    <a:pt x="796" y="3078"/>
                  </a:lnTo>
                  <a:lnTo>
                    <a:pt x="803" y="3131"/>
                  </a:lnTo>
                  <a:lnTo>
                    <a:pt x="808" y="3184"/>
                  </a:lnTo>
                  <a:lnTo>
                    <a:pt x="812" y="3235"/>
                  </a:lnTo>
                  <a:lnTo>
                    <a:pt x="813" y="3286"/>
                  </a:lnTo>
                  <a:lnTo>
                    <a:pt x="809" y="3334"/>
                  </a:lnTo>
                  <a:lnTo>
                    <a:pt x="800" y="3383"/>
                  </a:lnTo>
                  <a:lnTo>
                    <a:pt x="786" y="3427"/>
                  </a:lnTo>
                  <a:lnTo>
                    <a:pt x="763" y="3472"/>
                  </a:lnTo>
                  <a:lnTo>
                    <a:pt x="736" y="3512"/>
                  </a:lnTo>
                  <a:lnTo>
                    <a:pt x="703" y="3549"/>
                  </a:lnTo>
                  <a:lnTo>
                    <a:pt x="667" y="3586"/>
                  </a:lnTo>
                  <a:lnTo>
                    <a:pt x="628" y="3620"/>
                  </a:lnTo>
                  <a:lnTo>
                    <a:pt x="587" y="3652"/>
                  </a:lnTo>
                  <a:lnTo>
                    <a:pt x="544" y="3685"/>
                  </a:lnTo>
                  <a:lnTo>
                    <a:pt x="502" y="3717"/>
                  </a:lnTo>
                  <a:lnTo>
                    <a:pt x="460" y="3749"/>
                  </a:lnTo>
                  <a:lnTo>
                    <a:pt x="420" y="3783"/>
                  </a:lnTo>
                  <a:lnTo>
                    <a:pt x="382" y="3817"/>
                  </a:lnTo>
                  <a:lnTo>
                    <a:pt x="349" y="3854"/>
                  </a:lnTo>
                  <a:lnTo>
                    <a:pt x="319" y="3893"/>
                  </a:lnTo>
                  <a:lnTo>
                    <a:pt x="292" y="3939"/>
                  </a:lnTo>
                  <a:lnTo>
                    <a:pt x="269" y="3989"/>
                  </a:lnTo>
                  <a:lnTo>
                    <a:pt x="251" y="4042"/>
                  </a:lnTo>
                  <a:lnTo>
                    <a:pt x="234" y="4097"/>
                  </a:lnTo>
                  <a:lnTo>
                    <a:pt x="220" y="4154"/>
                  </a:lnTo>
                  <a:lnTo>
                    <a:pt x="204" y="4210"/>
                  </a:lnTo>
                  <a:lnTo>
                    <a:pt x="188" y="4265"/>
                  </a:lnTo>
                  <a:lnTo>
                    <a:pt x="171" y="4320"/>
                  </a:lnTo>
                  <a:lnTo>
                    <a:pt x="0" y="4320"/>
                  </a:lnTo>
                  <a:lnTo>
                    <a:pt x="17" y="4278"/>
                  </a:lnTo>
                  <a:lnTo>
                    <a:pt x="33" y="4232"/>
                  </a:lnTo>
                  <a:lnTo>
                    <a:pt x="46" y="4183"/>
                  </a:lnTo>
                  <a:lnTo>
                    <a:pt x="60" y="4131"/>
                  </a:lnTo>
                  <a:lnTo>
                    <a:pt x="75" y="4075"/>
                  </a:lnTo>
                  <a:lnTo>
                    <a:pt x="90" y="4019"/>
                  </a:lnTo>
                  <a:lnTo>
                    <a:pt x="109" y="3964"/>
                  </a:lnTo>
                  <a:lnTo>
                    <a:pt x="129" y="3909"/>
                  </a:lnTo>
                  <a:lnTo>
                    <a:pt x="156" y="3855"/>
                  </a:lnTo>
                  <a:lnTo>
                    <a:pt x="186" y="3804"/>
                  </a:lnTo>
                  <a:lnTo>
                    <a:pt x="222" y="3756"/>
                  </a:lnTo>
                  <a:lnTo>
                    <a:pt x="261" y="3713"/>
                  </a:lnTo>
                  <a:lnTo>
                    <a:pt x="303" y="3672"/>
                  </a:lnTo>
                  <a:lnTo>
                    <a:pt x="348" y="3634"/>
                  </a:lnTo>
                  <a:lnTo>
                    <a:pt x="392" y="3599"/>
                  </a:lnTo>
                  <a:lnTo>
                    <a:pt x="438" y="3565"/>
                  </a:lnTo>
                  <a:lnTo>
                    <a:pt x="482" y="3531"/>
                  </a:lnTo>
                  <a:lnTo>
                    <a:pt x="523" y="3499"/>
                  </a:lnTo>
                  <a:lnTo>
                    <a:pt x="561" y="3466"/>
                  </a:lnTo>
                  <a:lnTo>
                    <a:pt x="594" y="3434"/>
                  </a:lnTo>
                  <a:lnTo>
                    <a:pt x="620" y="3400"/>
                  </a:lnTo>
                  <a:lnTo>
                    <a:pt x="638" y="3367"/>
                  </a:lnTo>
                  <a:lnTo>
                    <a:pt x="647" y="3336"/>
                  </a:lnTo>
                  <a:lnTo>
                    <a:pt x="652" y="3302"/>
                  </a:lnTo>
                  <a:lnTo>
                    <a:pt x="654" y="3265"/>
                  </a:lnTo>
                  <a:lnTo>
                    <a:pt x="651" y="3224"/>
                  </a:lnTo>
                  <a:lnTo>
                    <a:pt x="647" y="3181"/>
                  </a:lnTo>
                  <a:lnTo>
                    <a:pt x="642" y="3137"/>
                  </a:lnTo>
                  <a:lnTo>
                    <a:pt x="637" y="3091"/>
                  </a:lnTo>
                  <a:lnTo>
                    <a:pt x="626" y="3021"/>
                  </a:lnTo>
                  <a:lnTo>
                    <a:pt x="620" y="2952"/>
                  </a:lnTo>
                  <a:lnTo>
                    <a:pt x="616" y="2881"/>
                  </a:lnTo>
                  <a:lnTo>
                    <a:pt x="618" y="2809"/>
                  </a:lnTo>
                  <a:lnTo>
                    <a:pt x="628" y="2737"/>
                  </a:lnTo>
                  <a:lnTo>
                    <a:pt x="642" y="2681"/>
                  </a:lnTo>
                  <a:lnTo>
                    <a:pt x="661" y="2626"/>
                  </a:lnTo>
                  <a:lnTo>
                    <a:pt x="685" y="2574"/>
                  </a:lnTo>
                  <a:lnTo>
                    <a:pt x="711" y="2521"/>
                  </a:lnTo>
                  <a:lnTo>
                    <a:pt x="739" y="2472"/>
                  </a:lnTo>
                  <a:lnTo>
                    <a:pt x="767" y="2423"/>
                  </a:lnTo>
                  <a:lnTo>
                    <a:pt x="791" y="2381"/>
                  </a:lnTo>
                  <a:lnTo>
                    <a:pt x="813" y="2342"/>
                  </a:lnTo>
                  <a:lnTo>
                    <a:pt x="834" y="2303"/>
                  </a:lnTo>
                  <a:lnTo>
                    <a:pt x="851" y="2265"/>
                  </a:lnTo>
                  <a:lnTo>
                    <a:pt x="864" y="2228"/>
                  </a:lnTo>
                  <a:lnTo>
                    <a:pt x="873" y="2194"/>
                  </a:lnTo>
                  <a:lnTo>
                    <a:pt x="876" y="2160"/>
                  </a:lnTo>
                  <a:lnTo>
                    <a:pt x="873" y="2126"/>
                  </a:lnTo>
                  <a:lnTo>
                    <a:pt x="864" y="2092"/>
                  </a:lnTo>
                  <a:lnTo>
                    <a:pt x="851" y="2055"/>
                  </a:lnTo>
                  <a:lnTo>
                    <a:pt x="834" y="2017"/>
                  </a:lnTo>
                  <a:lnTo>
                    <a:pt x="813" y="1978"/>
                  </a:lnTo>
                  <a:lnTo>
                    <a:pt x="791" y="1939"/>
                  </a:lnTo>
                  <a:lnTo>
                    <a:pt x="767" y="1897"/>
                  </a:lnTo>
                  <a:lnTo>
                    <a:pt x="739" y="1848"/>
                  </a:lnTo>
                  <a:lnTo>
                    <a:pt x="711" y="1799"/>
                  </a:lnTo>
                  <a:lnTo>
                    <a:pt x="685" y="1746"/>
                  </a:lnTo>
                  <a:lnTo>
                    <a:pt x="661" y="1694"/>
                  </a:lnTo>
                  <a:lnTo>
                    <a:pt x="642" y="1639"/>
                  </a:lnTo>
                  <a:lnTo>
                    <a:pt x="628" y="1583"/>
                  </a:lnTo>
                  <a:lnTo>
                    <a:pt x="618" y="1511"/>
                  </a:lnTo>
                  <a:lnTo>
                    <a:pt x="616" y="1439"/>
                  </a:lnTo>
                  <a:lnTo>
                    <a:pt x="620" y="1368"/>
                  </a:lnTo>
                  <a:lnTo>
                    <a:pt x="626" y="1299"/>
                  </a:lnTo>
                  <a:lnTo>
                    <a:pt x="637" y="1229"/>
                  </a:lnTo>
                  <a:lnTo>
                    <a:pt x="642" y="1183"/>
                  </a:lnTo>
                  <a:lnTo>
                    <a:pt x="647" y="1139"/>
                  </a:lnTo>
                  <a:lnTo>
                    <a:pt x="651" y="1096"/>
                  </a:lnTo>
                  <a:lnTo>
                    <a:pt x="654" y="1055"/>
                  </a:lnTo>
                  <a:lnTo>
                    <a:pt x="652" y="1018"/>
                  </a:lnTo>
                  <a:lnTo>
                    <a:pt x="647" y="984"/>
                  </a:lnTo>
                  <a:lnTo>
                    <a:pt x="638" y="953"/>
                  </a:lnTo>
                  <a:lnTo>
                    <a:pt x="620" y="920"/>
                  </a:lnTo>
                  <a:lnTo>
                    <a:pt x="594" y="886"/>
                  </a:lnTo>
                  <a:lnTo>
                    <a:pt x="561" y="854"/>
                  </a:lnTo>
                  <a:lnTo>
                    <a:pt x="523" y="822"/>
                  </a:lnTo>
                  <a:lnTo>
                    <a:pt x="482" y="789"/>
                  </a:lnTo>
                  <a:lnTo>
                    <a:pt x="438" y="755"/>
                  </a:lnTo>
                  <a:lnTo>
                    <a:pt x="392" y="721"/>
                  </a:lnTo>
                  <a:lnTo>
                    <a:pt x="348" y="686"/>
                  </a:lnTo>
                  <a:lnTo>
                    <a:pt x="303" y="648"/>
                  </a:lnTo>
                  <a:lnTo>
                    <a:pt x="261" y="607"/>
                  </a:lnTo>
                  <a:lnTo>
                    <a:pt x="222" y="564"/>
                  </a:lnTo>
                  <a:lnTo>
                    <a:pt x="186" y="516"/>
                  </a:lnTo>
                  <a:lnTo>
                    <a:pt x="156" y="465"/>
                  </a:lnTo>
                  <a:lnTo>
                    <a:pt x="129" y="411"/>
                  </a:lnTo>
                  <a:lnTo>
                    <a:pt x="109" y="356"/>
                  </a:lnTo>
                  <a:lnTo>
                    <a:pt x="90" y="301"/>
                  </a:lnTo>
                  <a:lnTo>
                    <a:pt x="75" y="245"/>
                  </a:lnTo>
                  <a:lnTo>
                    <a:pt x="60" y="189"/>
                  </a:lnTo>
                  <a:lnTo>
                    <a:pt x="46" y="137"/>
                  </a:lnTo>
                  <a:lnTo>
                    <a:pt x="33" y="88"/>
                  </a:lnTo>
                  <a:lnTo>
                    <a:pt x="17" y="42"/>
                  </a:lnTo>
                  <a:lnTo>
                    <a:pt x="0" y="0"/>
                  </a:lnTo>
                  <a:lnTo>
                    <a:pt x="0" y="0"/>
                  </a:lnTo>
                  <a:close/>
                </a:path>
              </a:pathLst>
            </a:custGeom>
            <a:solidFill>
              <a:schemeClr val="accent1"/>
            </a:solidFill>
            <a:ln w="0">
              <a:noFill/>
              <a:prstDash val="solid"/>
              <a:round/>
              <a:headEnd/>
              <a:tailEnd/>
            </a:ln>
          </p:spPr>
        </p:sp>
      </p:grpSp>
    </p:spTree>
    <p:extLst>
      <p:ext uri="{BB962C8B-B14F-4D97-AF65-F5344CB8AC3E}">
        <p14:creationId xmlns:p14="http://schemas.microsoft.com/office/powerpoint/2010/main" xmlns="" val="2435597680"/>
      </p:ext>
    </p:extLst>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a:t>Asıl başlık stilini düzenlemek için tıklayın</a:t>
            </a:r>
            <a:endParaRPr lang="en-US" dirty="0"/>
          </a:p>
        </p:txBody>
      </p:sp>
      <p:sp>
        <p:nvSpPr>
          <p:cNvPr id="3" name="Content Placeholder 2"/>
          <p:cNvSpPr>
            <a:spLocks noGrp="1"/>
          </p:cNvSpPr>
          <p:nvPr>
            <p:ph sz="half" idx="1"/>
          </p:nvPr>
        </p:nvSpPr>
        <p:spPr>
          <a:xfrm>
            <a:off x="1257300" y="2286000"/>
            <a:ext cx="4800600" cy="3619500"/>
          </a:xfrm>
        </p:spPr>
        <p:txBody>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4" name="Content Placeholder 3"/>
          <p:cNvSpPr>
            <a:spLocks noGrp="1"/>
          </p:cNvSpPr>
          <p:nvPr>
            <p:ph sz="half" idx="2"/>
          </p:nvPr>
        </p:nvSpPr>
        <p:spPr>
          <a:xfrm>
            <a:off x="6647796" y="2286000"/>
            <a:ext cx="4800600" cy="3619500"/>
          </a:xfrm>
        </p:spPr>
        <p:txBody>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5" name="Date Placeholder 4"/>
          <p:cNvSpPr>
            <a:spLocks noGrp="1"/>
          </p:cNvSpPr>
          <p:nvPr>
            <p:ph type="dt" sz="half" idx="10"/>
          </p:nvPr>
        </p:nvSpPr>
        <p:spPr/>
        <p:txBody>
          <a:bodyPr/>
          <a:lstStyle/>
          <a:p>
            <a:fld id="{F3CDC9EE-A75C-47EF-824E-187363FA2FD0}" type="datetimeFigureOut">
              <a:rPr lang="tr-TR" smtClean="0"/>
              <a:pPr/>
              <a:t>01/01/2021</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4E2754CA-3254-46D9-A0E3-D0BBCF8EDC22}" type="slidenum">
              <a:rPr lang="tr-TR" smtClean="0"/>
              <a:pPr/>
              <a:t>‹#›</a:t>
            </a:fld>
            <a:endParaRPr lang="tr-TR"/>
          </a:p>
        </p:txBody>
      </p:sp>
    </p:spTree>
    <p:extLst>
      <p:ext uri="{BB962C8B-B14F-4D97-AF65-F5344CB8AC3E}">
        <p14:creationId xmlns:p14="http://schemas.microsoft.com/office/powerpoint/2010/main" xmlns="" val="2495542312"/>
      </p:ext>
    </p:extLst>
  </p:cSld>
  <p:clrMapOvr>
    <a:masterClrMapping/>
  </p:clrMapOvr>
  <p:extLst>
    <p:ext uri="{DCECCB84-F9BA-43D5-87BE-67443E8EF086}">
      <p15:sldGuideLst xmlns:p15="http://schemas.microsoft.com/office/powerpoint/2012/main" xmlns=""/>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Title 1"/>
          <p:cNvSpPr>
            <a:spLocks noGrp="1"/>
          </p:cNvSpPr>
          <p:nvPr>
            <p:ph type="title"/>
          </p:nvPr>
        </p:nvSpPr>
        <p:spPr>
          <a:xfrm>
            <a:off x="1252728" y="381000"/>
            <a:ext cx="10172700" cy="1493517"/>
          </a:xfrm>
        </p:spPr>
        <p:txBody>
          <a:bodyPr/>
          <a:lstStyle/>
          <a:p>
            <a:r>
              <a:rPr lang="tr-TR"/>
              <a:t>Asıl başlık stilini düzenlemek için tıklayın</a:t>
            </a:r>
            <a:endParaRPr lang="en-US" dirty="0"/>
          </a:p>
        </p:txBody>
      </p:sp>
      <p:sp>
        <p:nvSpPr>
          <p:cNvPr id="3" name="Text Placeholder 2"/>
          <p:cNvSpPr>
            <a:spLocks noGrp="1"/>
          </p:cNvSpPr>
          <p:nvPr>
            <p:ph type="body" idx="1"/>
          </p:nvPr>
        </p:nvSpPr>
        <p:spPr>
          <a:xfrm>
            <a:off x="1251678" y="2199633"/>
            <a:ext cx="4800600" cy="632529"/>
          </a:xfrm>
        </p:spPr>
        <p:txBody>
          <a:bodyPr anchor="b">
            <a:noAutofit/>
          </a:bodyPr>
          <a:lstStyle>
            <a:lvl1pPr marL="0" indent="0">
              <a:lnSpc>
                <a:spcPct val="100000"/>
              </a:lnSpc>
              <a:buNone/>
              <a:defRPr sz="1900" b="1" cap="all" spc="200" baseline="0">
                <a:solidFill>
                  <a:schemeClr val="tx2"/>
                </a:solidFill>
              </a:defRPr>
            </a:lvl1pPr>
            <a:lvl2pPr marL="457200" indent="0">
              <a:buNone/>
              <a:defRPr sz="19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düzenlemek için tıklayın</a:t>
            </a:r>
          </a:p>
        </p:txBody>
      </p:sp>
      <p:sp>
        <p:nvSpPr>
          <p:cNvPr id="4" name="Content Placeholder 3"/>
          <p:cNvSpPr>
            <a:spLocks noGrp="1"/>
          </p:cNvSpPr>
          <p:nvPr>
            <p:ph sz="half" idx="2"/>
          </p:nvPr>
        </p:nvSpPr>
        <p:spPr>
          <a:xfrm>
            <a:off x="1257300" y="2909102"/>
            <a:ext cx="4800600" cy="2996398"/>
          </a:xfrm>
        </p:spPr>
        <p:txBody>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5" name="Text Placeholder 4"/>
          <p:cNvSpPr>
            <a:spLocks noGrp="1"/>
          </p:cNvSpPr>
          <p:nvPr>
            <p:ph type="body" sz="quarter" idx="3"/>
          </p:nvPr>
        </p:nvSpPr>
        <p:spPr>
          <a:xfrm>
            <a:off x="6633864" y="2199633"/>
            <a:ext cx="4800600" cy="632529"/>
          </a:xfrm>
        </p:spPr>
        <p:txBody>
          <a:bodyPr anchor="b">
            <a:noAutofit/>
          </a:bodyPr>
          <a:lstStyle>
            <a:lvl1pPr marL="0" indent="0">
              <a:lnSpc>
                <a:spcPct val="100000"/>
              </a:lnSpc>
              <a:buNone/>
              <a:defRPr sz="1900" b="1" cap="all" spc="200" baseline="0">
                <a:solidFill>
                  <a:schemeClr val="tx2"/>
                </a:solidFill>
              </a:defRPr>
            </a:lvl1pPr>
            <a:lvl2pPr marL="457200" indent="0">
              <a:buNone/>
              <a:defRPr sz="19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düzenlemek için tıklayın</a:t>
            </a:r>
          </a:p>
        </p:txBody>
      </p:sp>
      <p:sp>
        <p:nvSpPr>
          <p:cNvPr id="6" name="Content Placeholder 5"/>
          <p:cNvSpPr>
            <a:spLocks noGrp="1"/>
          </p:cNvSpPr>
          <p:nvPr>
            <p:ph sz="quarter" idx="4"/>
          </p:nvPr>
        </p:nvSpPr>
        <p:spPr>
          <a:xfrm>
            <a:off x="6633864" y="2909102"/>
            <a:ext cx="4800600" cy="2996398"/>
          </a:xfrm>
        </p:spPr>
        <p:txBody>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7" name="Date Placeholder 6"/>
          <p:cNvSpPr>
            <a:spLocks noGrp="1"/>
          </p:cNvSpPr>
          <p:nvPr>
            <p:ph type="dt" sz="half" idx="10"/>
          </p:nvPr>
        </p:nvSpPr>
        <p:spPr/>
        <p:txBody>
          <a:bodyPr/>
          <a:lstStyle/>
          <a:p>
            <a:fld id="{F3CDC9EE-A75C-47EF-824E-187363FA2FD0}" type="datetimeFigureOut">
              <a:rPr lang="tr-TR" smtClean="0"/>
              <a:pPr/>
              <a:t>01/01/2021</a:t>
            </a:fld>
            <a:endParaRPr lang="tr-TR"/>
          </a:p>
        </p:txBody>
      </p:sp>
      <p:sp>
        <p:nvSpPr>
          <p:cNvPr id="8" name="Footer Placeholder 7"/>
          <p:cNvSpPr>
            <a:spLocks noGrp="1"/>
          </p:cNvSpPr>
          <p:nvPr>
            <p:ph type="ftr" sz="quarter" idx="11"/>
          </p:nvPr>
        </p:nvSpPr>
        <p:spPr/>
        <p:txBody>
          <a:bodyPr/>
          <a:lstStyle/>
          <a:p>
            <a:endParaRPr lang="tr-TR"/>
          </a:p>
        </p:txBody>
      </p:sp>
      <p:sp>
        <p:nvSpPr>
          <p:cNvPr id="9" name="Slide Number Placeholder 8"/>
          <p:cNvSpPr>
            <a:spLocks noGrp="1"/>
          </p:cNvSpPr>
          <p:nvPr>
            <p:ph type="sldNum" sz="quarter" idx="12"/>
          </p:nvPr>
        </p:nvSpPr>
        <p:spPr/>
        <p:txBody>
          <a:bodyPr/>
          <a:lstStyle/>
          <a:p>
            <a:fld id="{4E2754CA-3254-46D9-A0E3-D0BBCF8EDC22}" type="slidenum">
              <a:rPr lang="tr-TR" smtClean="0"/>
              <a:pPr/>
              <a:t>‹#›</a:t>
            </a:fld>
            <a:endParaRPr lang="tr-TR"/>
          </a:p>
        </p:txBody>
      </p:sp>
    </p:spTree>
    <p:extLst>
      <p:ext uri="{BB962C8B-B14F-4D97-AF65-F5344CB8AC3E}">
        <p14:creationId xmlns:p14="http://schemas.microsoft.com/office/powerpoint/2010/main" xmlns="" val="2411196679"/>
      </p:ext>
    </p:extLst>
  </p:cSld>
  <p:clrMapOvr>
    <a:masterClrMapping/>
  </p:clrMapOvr>
  <p:extLst>
    <p:ext uri="{DCECCB84-F9BA-43D5-87BE-67443E8EF086}">
      <p15:sldGuideLst xmlns:p15="http://schemas.microsoft.com/office/powerpoint/2012/main" xmlns=""/>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a:t>Asıl başlık stilini düzenlemek için tıklayın</a:t>
            </a:r>
            <a:endParaRPr lang="en-US" dirty="0"/>
          </a:p>
        </p:txBody>
      </p:sp>
      <p:sp>
        <p:nvSpPr>
          <p:cNvPr id="3" name="Date Placeholder 2"/>
          <p:cNvSpPr>
            <a:spLocks noGrp="1"/>
          </p:cNvSpPr>
          <p:nvPr>
            <p:ph type="dt" sz="half" idx="10"/>
          </p:nvPr>
        </p:nvSpPr>
        <p:spPr/>
        <p:txBody>
          <a:bodyPr/>
          <a:lstStyle/>
          <a:p>
            <a:fld id="{F3CDC9EE-A75C-47EF-824E-187363FA2FD0}" type="datetimeFigureOut">
              <a:rPr lang="tr-TR" smtClean="0"/>
              <a:pPr/>
              <a:t>01/01/2021</a:t>
            </a:fld>
            <a:endParaRPr lang="tr-TR"/>
          </a:p>
        </p:txBody>
      </p:sp>
      <p:sp>
        <p:nvSpPr>
          <p:cNvPr id="4" name="Footer Placeholder 3"/>
          <p:cNvSpPr>
            <a:spLocks noGrp="1"/>
          </p:cNvSpPr>
          <p:nvPr>
            <p:ph type="ftr" sz="quarter" idx="11"/>
          </p:nvPr>
        </p:nvSpPr>
        <p:spPr/>
        <p:txBody>
          <a:bodyPr/>
          <a:lstStyle/>
          <a:p>
            <a:endParaRPr lang="tr-TR"/>
          </a:p>
        </p:txBody>
      </p:sp>
      <p:sp>
        <p:nvSpPr>
          <p:cNvPr id="5" name="Slide Number Placeholder 4"/>
          <p:cNvSpPr>
            <a:spLocks noGrp="1"/>
          </p:cNvSpPr>
          <p:nvPr>
            <p:ph type="sldNum" sz="quarter" idx="12"/>
          </p:nvPr>
        </p:nvSpPr>
        <p:spPr/>
        <p:txBody>
          <a:bodyPr/>
          <a:lstStyle/>
          <a:p>
            <a:fld id="{4E2754CA-3254-46D9-A0E3-D0BBCF8EDC22}" type="slidenum">
              <a:rPr lang="tr-TR" smtClean="0"/>
              <a:pPr/>
              <a:t>‹#›</a:t>
            </a:fld>
            <a:endParaRPr lang="tr-TR"/>
          </a:p>
        </p:txBody>
      </p:sp>
    </p:spTree>
    <p:extLst>
      <p:ext uri="{BB962C8B-B14F-4D97-AF65-F5344CB8AC3E}">
        <p14:creationId xmlns:p14="http://schemas.microsoft.com/office/powerpoint/2010/main" xmlns="" val="185246356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3CDC9EE-A75C-47EF-824E-187363FA2FD0}" type="datetimeFigureOut">
              <a:rPr lang="tr-TR" smtClean="0"/>
              <a:pPr/>
              <a:t>01/01/2021</a:t>
            </a:fld>
            <a:endParaRPr lang="tr-TR"/>
          </a:p>
        </p:txBody>
      </p:sp>
      <p:sp>
        <p:nvSpPr>
          <p:cNvPr id="3" name="Footer Placeholder 2"/>
          <p:cNvSpPr>
            <a:spLocks noGrp="1"/>
          </p:cNvSpPr>
          <p:nvPr>
            <p:ph type="ftr" sz="quarter" idx="11"/>
          </p:nvPr>
        </p:nvSpPr>
        <p:spPr/>
        <p:txBody>
          <a:bodyPr/>
          <a:lstStyle/>
          <a:p>
            <a:endParaRPr lang="tr-TR"/>
          </a:p>
        </p:txBody>
      </p:sp>
      <p:sp>
        <p:nvSpPr>
          <p:cNvPr id="4" name="Slide Number Placeholder 3"/>
          <p:cNvSpPr>
            <a:spLocks noGrp="1"/>
          </p:cNvSpPr>
          <p:nvPr>
            <p:ph type="sldNum" sz="quarter" idx="12"/>
          </p:nvPr>
        </p:nvSpPr>
        <p:spPr/>
        <p:txBody>
          <a:bodyPr/>
          <a:lstStyle/>
          <a:p>
            <a:fld id="{4E2754CA-3254-46D9-A0E3-D0BBCF8EDC22}" type="slidenum">
              <a:rPr lang="tr-TR" smtClean="0"/>
              <a:pPr/>
              <a:t>‹#›</a:t>
            </a:fld>
            <a:endParaRPr lang="tr-TR"/>
          </a:p>
        </p:txBody>
      </p:sp>
    </p:spTree>
    <p:extLst>
      <p:ext uri="{BB962C8B-B14F-4D97-AF65-F5344CB8AC3E}">
        <p14:creationId xmlns:p14="http://schemas.microsoft.com/office/powerpoint/2010/main" xmlns="" val="44740475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Başlıklı İçerik">
    <p:spTree>
      <p:nvGrpSpPr>
        <p:cNvPr id="1" name=""/>
        <p:cNvGrpSpPr/>
        <p:nvPr/>
      </p:nvGrpSpPr>
      <p:grpSpPr>
        <a:xfrm>
          <a:off x="0" y="0"/>
          <a:ext cx="0" cy="0"/>
          <a:chOff x="0" y="0"/>
          <a:chExt cx="0" cy="0"/>
        </a:xfrm>
      </p:grpSpPr>
      <p:sp>
        <p:nvSpPr>
          <p:cNvPr id="17" name="Freeform 11"/>
          <p:cNvSpPr/>
          <p:nvPr/>
        </p:nvSpPr>
        <p:spPr bwMode="auto">
          <a:xfrm>
            <a:off x="7389812" y="0"/>
            <a:ext cx="4802188" cy="6858000"/>
          </a:xfrm>
          <a:custGeom>
            <a:avLst/>
            <a:gdLst/>
            <a:ahLst/>
            <a:cxnLst/>
            <a:rect l="0" t="0" r="r" b="b"/>
            <a:pathLst>
              <a:path w="3025" h="4320">
                <a:moveTo>
                  <a:pt x="0" y="0"/>
                </a:moveTo>
                <a:lnTo>
                  <a:pt x="3025" y="0"/>
                </a:lnTo>
                <a:lnTo>
                  <a:pt x="3025" y="4320"/>
                </a:lnTo>
                <a:lnTo>
                  <a:pt x="0" y="4320"/>
                </a:lnTo>
                <a:lnTo>
                  <a:pt x="3" y="4278"/>
                </a:lnTo>
                <a:lnTo>
                  <a:pt x="8" y="4243"/>
                </a:lnTo>
                <a:lnTo>
                  <a:pt x="14" y="4210"/>
                </a:lnTo>
                <a:lnTo>
                  <a:pt x="24" y="4183"/>
                </a:lnTo>
                <a:lnTo>
                  <a:pt x="34" y="4156"/>
                </a:lnTo>
                <a:lnTo>
                  <a:pt x="46" y="4133"/>
                </a:lnTo>
                <a:lnTo>
                  <a:pt x="58" y="4109"/>
                </a:lnTo>
                <a:lnTo>
                  <a:pt x="69" y="4087"/>
                </a:lnTo>
                <a:lnTo>
                  <a:pt x="80" y="4062"/>
                </a:lnTo>
                <a:lnTo>
                  <a:pt x="90" y="4036"/>
                </a:lnTo>
                <a:lnTo>
                  <a:pt x="99" y="4007"/>
                </a:lnTo>
                <a:lnTo>
                  <a:pt x="106" y="3976"/>
                </a:lnTo>
                <a:lnTo>
                  <a:pt x="111" y="3938"/>
                </a:lnTo>
                <a:lnTo>
                  <a:pt x="113" y="3895"/>
                </a:lnTo>
                <a:lnTo>
                  <a:pt x="111" y="3851"/>
                </a:lnTo>
                <a:lnTo>
                  <a:pt x="106" y="3815"/>
                </a:lnTo>
                <a:lnTo>
                  <a:pt x="99" y="3782"/>
                </a:lnTo>
                <a:lnTo>
                  <a:pt x="90" y="3752"/>
                </a:lnTo>
                <a:lnTo>
                  <a:pt x="80" y="3726"/>
                </a:lnTo>
                <a:lnTo>
                  <a:pt x="68" y="3702"/>
                </a:lnTo>
                <a:lnTo>
                  <a:pt x="56" y="3679"/>
                </a:lnTo>
                <a:lnTo>
                  <a:pt x="44" y="3655"/>
                </a:lnTo>
                <a:lnTo>
                  <a:pt x="33" y="3630"/>
                </a:lnTo>
                <a:lnTo>
                  <a:pt x="22" y="3604"/>
                </a:lnTo>
                <a:lnTo>
                  <a:pt x="13" y="3575"/>
                </a:lnTo>
                <a:lnTo>
                  <a:pt x="7" y="3542"/>
                </a:lnTo>
                <a:lnTo>
                  <a:pt x="1" y="3504"/>
                </a:lnTo>
                <a:lnTo>
                  <a:pt x="0" y="3461"/>
                </a:lnTo>
                <a:lnTo>
                  <a:pt x="1" y="3418"/>
                </a:lnTo>
                <a:lnTo>
                  <a:pt x="7" y="3380"/>
                </a:lnTo>
                <a:lnTo>
                  <a:pt x="13" y="3347"/>
                </a:lnTo>
                <a:lnTo>
                  <a:pt x="22" y="3319"/>
                </a:lnTo>
                <a:lnTo>
                  <a:pt x="33" y="3292"/>
                </a:lnTo>
                <a:lnTo>
                  <a:pt x="44" y="3267"/>
                </a:lnTo>
                <a:lnTo>
                  <a:pt x="56" y="3244"/>
                </a:lnTo>
                <a:lnTo>
                  <a:pt x="68" y="3222"/>
                </a:lnTo>
                <a:lnTo>
                  <a:pt x="80" y="3197"/>
                </a:lnTo>
                <a:lnTo>
                  <a:pt x="90" y="3171"/>
                </a:lnTo>
                <a:lnTo>
                  <a:pt x="99" y="3142"/>
                </a:lnTo>
                <a:lnTo>
                  <a:pt x="106" y="3109"/>
                </a:lnTo>
                <a:lnTo>
                  <a:pt x="111" y="3071"/>
                </a:lnTo>
                <a:lnTo>
                  <a:pt x="113" y="3028"/>
                </a:lnTo>
                <a:lnTo>
                  <a:pt x="111" y="2985"/>
                </a:lnTo>
                <a:lnTo>
                  <a:pt x="106" y="2947"/>
                </a:lnTo>
                <a:lnTo>
                  <a:pt x="99" y="2914"/>
                </a:lnTo>
                <a:lnTo>
                  <a:pt x="90" y="2885"/>
                </a:lnTo>
                <a:lnTo>
                  <a:pt x="80" y="2858"/>
                </a:lnTo>
                <a:lnTo>
                  <a:pt x="68" y="2834"/>
                </a:lnTo>
                <a:lnTo>
                  <a:pt x="44" y="2787"/>
                </a:lnTo>
                <a:lnTo>
                  <a:pt x="33" y="2763"/>
                </a:lnTo>
                <a:lnTo>
                  <a:pt x="22" y="2736"/>
                </a:lnTo>
                <a:lnTo>
                  <a:pt x="13" y="2707"/>
                </a:lnTo>
                <a:lnTo>
                  <a:pt x="7" y="2674"/>
                </a:lnTo>
                <a:lnTo>
                  <a:pt x="1" y="2637"/>
                </a:lnTo>
                <a:lnTo>
                  <a:pt x="0" y="2593"/>
                </a:lnTo>
                <a:lnTo>
                  <a:pt x="1" y="2550"/>
                </a:lnTo>
                <a:lnTo>
                  <a:pt x="7" y="2512"/>
                </a:lnTo>
                <a:lnTo>
                  <a:pt x="13" y="2479"/>
                </a:lnTo>
                <a:lnTo>
                  <a:pt x="22" y="2451"/>
                </a:lnTo>
                <a:lnTo>
                  <a:pt x="33" y="2424"/>
                </a:lnTo>
                <a:lnTo>
                  <a:pt x="44" y="2401"/>
                </a:lnTo>
                <a:lnTo>
                  <a:pt x="68" y="2354"/>
                </a:lnTo>
                <a:lnTo>
                  <a:pt x="80" y="2329"/>
                </a:lnTo>
                <a:lnTo>
                  <a:pt x="90" y="2303"/>
                </a:lnTo>
                <a:lnTo>
                  <a:pt x="99" y="2274"/>
                </a:lnTo>
                <a:lnTo>
                  <a:pt x="106" y="2241"/>
                </a:lnTo>
                <a:lnTo>
                  <a:pt x="111" y="2203"/>
                </a:lnTo>
                <a:lnTo>
                  <a:pt x="113" y="2159"/>
                </a:lnTo>
                <a:lnTo>
                  <a:pt x="111" y="2117"/>
                </a:lnTo>
                <a:lnTo>
                  <a:pt x="106" y="2079"/>
                </a:lnTo>
                <a:lnTo>
                  <a:pt x="99" y="2046"/>
                </a:lnTo>
                <a:lnTo>
                  <a:pt x="90" y="2017"/>
                </a:lnTo>
                <a:lnTo>
                  <a:pt x="80" y="1991"/>
                </a:lnTo>
                <a:lnTo>
                  <a:pt x="68" y="1966"/>
                </a:lnTo>
                <a:lnTo>
                  <a:pt x="56" y="1943"/>
                </a:lnTo>
                <a:lnTo>
                  <a:pt x="44" y="1919"/>
                </a:lnTo>
                <a:lnTo>
                  <a:pt x="33" y="1896"/>
                </a:lnTo>
                <a:lnTo>
                  <a:pt x="22" y="1869"/>
                </a:lnTo>
                <a:lnTo>
                  <a:pt x="13" y="1841"/>
                </a:lnTo>
                <a:lnTo>
                  <a:pt x="7" y="1807"/>
                </a:lnTo>
                <a:lnTo>
                  <a:pt x="1" y="1770"/>
                </a:lnTo>
                <a:lnTo>
                  <a:pt x="0" y="1727"/>
                </a:lnTo>
                <a:lnTo>
                  <a:pt x="1" y="1683"/>
                </a:lnTo>
                <a:lnTo>
                  <a:pt x="7" y="1646"/>
                </a:lnTo>
                <a:lnTo>
                  <a:pt x="13" y="1613"/>
                </a:lnTo>
                <a:lnTo>
                  <a:pt x="22" y="1583"/>
                </a:lnTo>
                <a:lnTo>
                  <a:pt x="33" y="1557"/>
                </a:lnTo>
                <a:lnTo>
                  <a:pt x="44" y="1533"/>
                </a:lnTo>
                <a:lnTo>
                  <a:pt x="56" y="1509"/>
                </a:lnTo>
                <a:lnTo>
                  <a:pt x="68" y="1486"/>
                </a:lnTo>
                <a:lnTo>
                  <a:pt x="80" y="1461"/>
                </a:lnTo>
                <a:lnTo>
                  <a:pt x="90" y="1435"/>
                </a:lnTo>
                <a:lnTo>
                  <a:pt x="99" y="1406"/>
                </a:lnTo>
                <a:lnTo>
                  <a:pt x="106" y="1373"/>
                </a:lnTo>
                <a:lnTo>
                  <a:pt x="111" y="1335"/>
                </a:lnTo>
                <a:lnTo>
                  <a:pt x="113" y="1292"/>
                </a:lnTo>
                <a:lnTo>
                  <a:pt x="111" y="1249"/>
                </a:lnTo>
                <a:lnTo>
                  <a:pt x="106" y="1211"/>
                </a:lnTo>
                <a:lnTo>
                  <a:pt x="99" y="1178"/>
                </a:lnTo>
                <a:lnTo>
                  <a:pt x="90" y="1149"/>
                </a:lnTo>
                <a:lnTo>
                  <a:pt x="80" y="1123"/>
                </a:lnTo>
                <a:lnTo>
                  <a:pt x="68" y="1098"/>
                </a:lnTo>
                <a:lnTo>
                  <a:pt x="56" y="1076"/>
                </a:lnTo>
                <a:lnTo>
                  <a:pt x="44" y="1053"/>
                </a:lnTo>
                <a:lnTo>
                  <a:pt x="33" y="1028"/>
                </a:lnTo>
                <a:lnTo>
                  <a:pt x="22" y="1001"/>
                </a:lnTo>
                <a:lnTo>
                  <a:pt x="13" y="973"/>
                </a:lnTo>
                <a:lnTo>
                  <a:pt x="7" y="940"/>
                </a:lnTo>
                <a:lnTo>
                  <a:pt x="1" y="902"/>
                </a:lnTo>
                <a:lnTo>
                  <a:pt x="0" y="859"/>
                </a:lnTo>
                <a:lnTo>
                  <a:pt x="1" y="816"/>
                </a:lnTo>
                <a:lnTo>
                  <a:pt x="7" y="778"/>
                </a:lnTo>
                <a:lnTo>
                  <a:pt x="13" y="745"/>
                </a:lnTo>
                <a:lnTo>
                  <a:pt x="22" y="716"/>
                </a:lnTo>
                <a:lnTo>
                  <a:pt x="33" y="690"/>
                </a:lnTo>
                <a:lnTo>
                  <a:pt x="44" y="665"/>
                </a:lnTo>
                <a:lnTo>
                  <a:pt x="56" y="641"/>
                </a:lnTo>
                <a:lnTo>
                  <a:pt x="68" y="618"/>
                </a:lnTo>
                <a:lnTo>
                  <a:pt x="80" y="594"/>
                </a:lnTo>
                <a:lnTo>
                  <a:pt x="90" y="568"/>
                </a:lnTo>
                <a:lnTo>
                  <a:pt x="99" y="538"/>
                </a:lnTo>
                <a:lnTo>
                  <a:pt x="106" y="505"/>
                </a:lnTo>
                <a:lnTo>
                  <a:pt x="111" y="469"/>
                </a:lnTo>
                <a:lnTo>
                  <a:pt x="113" y="424"/>
                </a:lnTo>
                <a:lnTo>
                  <a:pt x="111" y="382"/>
                </a:lnTo>
                <a:lnTo>
                  <a:pt x="106" y="344"/>
                </a:lnTo>
                <a:lnTo>
                  <a:pt x="99" y="313"/>
                </a:lnTo>
                <a:lnTo>
                  <a:pt x="90" y="284"/>
                </a:lnTo>
                <a:lnTo>
                  <a:pt x="80" y="258"/>
                </a:lnTo>
                <a:lnTo>
                  <a:pt x="69" y="233"/>
                </a:lnTo>
                <a:lnTo>
                  <a:pt x="58" y="211"/>
                </a:lnTo>
                <a:lnTo>
                  <a:pt x="46" y="187"/>
                </a:lnTo>
                <a:lnTo>
                  <a:pt x="34" y="164"/>
                </a:lnTo>
                <a:lnTo>
                  <a:pt x="24" y="137"/>
                </a:lnTo>
                <a:lnTo>
                  <a:pt x="14" y="110"/>
                </a:lnTo>
                <a:lnTo>
                  <a:pt x="8" y="77"/>
                </a:lnTo>
                <a:lnTo>
                  <a:pt x="3" y="42"/>
                </a:lnTo>
                <a:lnTo>
                  <a:pt x="0" y="0"/>
                </a:lnTo>
                <a:close/>
              </a:path>
            </a:pathLst>
          </a:custGeom>
          <a:solidFill>
            <a:schemeClr val="tx2"/>
          </a:solidFill>
          <a:ln w="0">
            <a:noFill/>
            <a:prstDash val="solid"/>
            <a:round/>
            <a:headEnd/>
            <a:tailEnd/>
          </a:ln>
        </p:spPr>
      </p:sp>
      <p:sp>
        <p:nvSpPr>
          <p:cNvPr id="2" name="Title 1"/>
          <p:cNvSpPr>
            <a:spLocks noGrp="1"/>
          </p:cNvSpPr>
          <p:nvPr>
            <p:ph type="title"/>
          </p:nvPr>
        </p:nvSpPr>
        <p:spPr>
          <a:xfrm>
            <a:off x="8337884" y="457199"/>
            <a:ext cx="3092115" cy="1196671"/>
          </a:xfrm>
        </p:spPr>
        <p:txBody>
          <a:bodyPr anchor="b">
            <a:normAutofit/>
          </a:bodyPr>
          <a:lstStyle>
            <a:lvl1pPr>
              <a:lnSpc>
                <a:spcPct val="100000"/>
              </a:lnSpc>
              <a:defRPr sz="1900" b="1" i="0" cap="all" spc="300" baseline="0">
                <a:solidFill>
                  <a:schemeClr val="accent1"/>
                </a:solidFill>
                <a:latin typeface="+mn-lt"/>
              </a:defRPr>
            </a:lvl1pPr>
          </a:lstStyle>
          <a:p>
            <a:r>
              <a:rPr lang="tr-TR"/>
              <a:t>Asıl başlık stilini düzenlemek için tıklayın</a:t>
            </a:r>
            <a:endParaRPr lang="en-US" dirty="0"/>
          </a:p>
        </p:txBody>
      </p:sp>
      <p:sp>
        <p:nvSpPr>
          <p:cNvPr id="3" name="Content Placeholder 2"/>
          <p:cNvSpPr>
            <a:spLocks noGrp="1"/>
          </p:cNvSpPr>
          <p:nvPr>
            <p:ph idx="1"/>
          </p:nvPr>
        </p:nvSpPr>
        <p:spPr>
          <a:xfrm>
            <a:off x="765051" y="920377"/>
            <a:ext cx="6158418" cy="4985124"/>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4" name="Text Placeholder 3"/>
          <p:cNvSpPr>
            <a:spLocks noGrp="1"/>
          </p:cNvSpPr>
          <p:nvPr>
            <p:ph type="body" sz="half" idx="2"/>
          </p:nvPr>
        </p:nvSpPr>
        <p:spPr>
          <a:xfrm>
            <a:off x="8337885" y="1741336"/>
            <a:ext cx="3092115" cy="4164164"/>
          </a:xfrm>
        </p:spPr>
        <p:txBody>
          <a:bodyPr/>
          <a:lstStyle>
            <a:lvl1pPr marL="0" indent="0">
              <a:lnSpc>
                <a:spcPct val="120000"/>
              </a:lnSpc>
              <a:spcBef>
                <a:spcPts val="1200"/>
              </a:spcBef>
              <a:buNone/>
              <a:defRPr sz="1600" baseline="0">
                <a:solidFill>
                  <a:schemeClr val="bg2"/>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a:t>Asıl metin stillerini düzenlemek için tıklayın</a:t>
            </a:r>
          </a:p>
        </p:txBody>
      </p:sp>
      <p:sp>
        <p:nvSpPr>
          <p:cNvPr id="5" name="Date Placeholder 4"/>
          <p:cNvSpPr>
            <a:spLocks noGrp="1"/>
          </p:cNvSpPr>
          <p:nvPr>
            <p:ph type="dt" sz="half" idx="10"/>
          </p:nvPr>
        </p:nvSpPr>
        <p:spPr>
          <a:xfrm>
            <a:off x="765051" y="6375679"/>
            <a:ext cx="1233355" cy="348462"/>
          </a:xfrm>
        </p:spPr>
        <p:txBody>
          <a:bodyPr/>
          <a:lstStyle/>
          <a:p>
            <a:fld id="{F3CDC9EE-A75C-47EF-824E-187363FA2FD0}" type="datetimeFigureOut">
              <a:rPr lang="tr-TR" smtClean="0"/>
              <a:pPr/>
              <a:t>01/01/2021</a:t>
            </a:fld>
            <a:endParaRPr lang="tr-TR"/>
          </a:p>
        </p:txBody>
      </p:sp>
      <p:sp>
        <p:nvSpPr>
          <p:cNvPr id="6" name="Footer Placeholder 5"/>
          <p:cNvSpPr>
            <a:spLocks noGrp="1"/>
          </p:cNvSpPr>
          <p:nvPr>
            <p:ph type="ftr" sz="quarter" idx="11"/>
          </p:nvPr>
        </p:nvSpPr>
        <p:spPr>
          <a:xfrm>
            <a:off x="2103620" y="6375679"/>
            <a:ext cx="3482179" cy="345796"/>
          </a:xfrm>
        </p:spPr>
        <p:txBody>
          <a:bodyPr/>
          <a:lstStyle/>
          <a:p>
            <a:endParaRPr lang="tr-TR"/>
          </a:p>
        </p:txBody>
      </p:sp>
      <p:sp>
        <p:nvSpPr>
          <p:cNvPr id="7" name="Slide Number Placeholder 6"/>
          <p:cNvSpPr>
            <a:spLocks noGrp="1"/>
          </p:cNvSpPr>
          <p:nvPr>
            <p:ph type="sldNum" sz="quarter" idx="12"/>
          </p:nvPr>
        </p:nvSpPr>
        <p:spPr>
          <a:xfrm>
            <a:off x="5691014" y="6375679"/>
            <a:ext cx="1232456" cy="345796"/>
          </a:xfrm>
        </p:spPr>
        <p:txBody>
          <a:bodyPr/>
          <a:lstStyle/>
          <a:p>
            <a:fld id="{4E2754CA-3254-46D9-A0E3-D0BBCF8EDC22}" type="slidenum">
              <a:rPr lang="tr-TR" smtClean="0"/>
              <a:pPr/>
              <a:t>‹#›</a:t>
            </a:fld>
            <a:endParaRPr lang="tr-TR"/>
          </a:p>
        </p:txBody>
      </p:sp>
      <p:sp>
        <p:nvSpPr>
          <p:cNvPr id="8" name="Rectangle 7"/>
          <p:cNvSpPr/>
          <p:nvPr/>
        </p:nvSpPr>
        <p:spPr>
          <a:xfrm>
            <a:off x="0" y="0"/>
            <a:ext cx="28346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Tree>
    <p:extLst>
      <p:ext uri="{BB962C8B-B14F-4D97-AF65-F5344CB8AC3E}">
        <p14:creationId xmlns:p14="http://schemas.microsoft.com/office/powerpoint/2010/main" xmlns="" val="1645923988"/>
      </p:ext>
    </p:extLst>
  </p:cSld>
  <p:clrMapOvr>
    <a:masterClrMapping/>
  </p:clrMapOvr>
  <p:extLst>
    <p:ext uri="{DCECCB84-F9BA-43D5-87BE-67443E8EF086}">
      <p15:sldGuideLst xmlns:p15="http://schemas.microsoft.com/office/powerpoint/2012/main" xmlns="">
        <p15:guide id="1" orient="horz" pos="696">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Başlıklı Resim">
    <p:spTree>
      <p:nvGrpSpPr>
        <p:cNvPr id="1" name=""/>
        <p:cNvGrpSpPr/>
        <p:nvPr/>
      </p:nvGrpSpPr>
      <p:grpSpPr>
        <a:xfrm>
          <a:off x="0" y="0"/>
          <a:ext cx="0" cy="0"/>
          <a:chOff x="0" y="0"/>
          <a:chExt cx="0" cy="0"/>
        </a:xfrm>
      </p:grpSpPr>
      <p:sp>
        <p:nvSpPr>
          <p:cNvPr id="3" name="Picture Placeholder 2"/>
          <p:cNvSpPr>
            <a:spLocks noGrp="1" noChangeAspect="1"/>
          </p:cNvSpPr>
          <p:nvPr>
            <p:ph type="pic" idx="1"/>
          </p:nvPr>
        </p:nvSpPr>
        <p:spPr>
          <a:xfrm>
            <a:off x="283464" y="0"/>
            <a:ext cx="7355585" cy="6857999"/>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tr-TR"/>
              <a:t>Resim eklemek için simgeye tıklayın</a:t>
            </a:r>
            <a:endParaRPr lang="en-US" dirty="0"/>
          </a:p>
        </p:txBody>
      </p:sp>
      <p:sp>
        <p:nvSpPr>
          <p:cNvPr id="11" name="Freeform 11"/>
          <p:cNvSpPr/>
          <p:nvPr/>
        </p:nvSpPr>
        <p:spPr bwMode="auto">
          <a:xfrm>
            <a:off x="7389812" y="0"/>
            <a:ext cx="4802188" cy="6858000"/>
          </a:xfrm>
          <a:custGeom>
            <a:avLst/>
            <a:gdLst/>
            <a:ahLst/>
            <a:cxnLst/>
            <a:rect l="0" t="0" r="r" b="b"/>
            <a:pathLst>
              <a:path w="3025" h="4320">
                <a:moveTo>
                  <a:pt x="0" y="0"/>
                </a:moveTo>
                <a:lnTo>
                  <a:pt x="3025" y="0"/>
                </a:lnTo>
                <a:lnTo>
                  <a:pt x="3025" y="4320"/>
                </a:lnTo>
                <a:lnTo>
                  <a:pt x="0" y="4320"/>
                </a:lnTo>
                <a:lnTo>
                  <a:pt x="3" y="4278"/>
                </a:lnTo>
                <a:lnTo>
                  <a:pt x="8" y="4243"/>
                </a:lnTo>
                <a:lnTo>
                  <a:pt x="14" y="4210"/>
                </a:lnTo>
                <a:lnTo>
                  <a:pt x="24" y="4183"/>
                </a:lnTo>
                <a:lnTo>
                  <a:pt x="34" y="4156"/>
                </a:lnTo>
                <a:lnTo>
                  <a:pt x="46" y="4133"/>
                </a:lnTo>
                <a:lnTo>
                  <a:pt x="58" y="4109"/>
                </a:lnTo>
                <a:lnTo>
                  <a:pt x="69" y="4087"/>
                </a:lnTo>
                <a:lnTo>
                  <a:pt x="80" y="4062"/>
                </a:lnTo>
                <a:lnTo>
                  <a:pt x="90" y="4036"/>
                </a:lnTo>
                <a:lnTo>
                  <a:pt x="99" y="4007"/>
                </a:lnTo>
                <a:lnTo>
                  <a:pt x="106" y="3976"/>
                </a:lnTo>
                <a:lnTo>
                  <a:pt x="111" y="3938"/>
                </a:lnTo>
                <a:lnTo>
                  <a:pt x="113" y="3895"/>
                </a:lnTo>
                <a:lnTo>
                  <a:pt x="111" y="3851"/>
                </a:lnTo>
                <a:lnTo>
                  <a:pt x="106" y="3815"/>
                </a:lnTo>
                <a:lnTo>
                  <a:pt x="99" y="3782"/>
                </a:lnTo>
                <a:lnTo>
                  <a:pt x="90" y="3752"/>
                </a:lnTo>
                <a:lnTo>
                  <a:pt x="80" y="3726"/>
                </a:lnTo>
                <a:lnTo>
                  <a:pt x="68" y="3702"/>
                </a:lnTo>
                <a:lnTo>
                  <a:pt x="56" y="3679"/>
                </a:lnTo>
                <a:lnTo>
                  <a:pt x="44" y="3655"/>
                </a:lnTo>
                <a:lnTo>
                  <a:pt x="33" y="3630"/>
                </a:lnTo>
                <a:lnTo>
                  <a:pt x="22" y="3604"/>
                </a:lnTo>
                <a:lnTo>
                  <a:pt x="13" y="3575"/>
                </a:lnTo>
                <a:lnTo>
                  <a:pt x="7" y="3542"/>
                </a:lnTo>
                <a:lnTo>
                  <a:pt x="1" y="3504"/>
                </a:lnTo>
                <a:lnTo>
                  <a:pt x="0" y="3461"/>
                </a:lnTo>
                <a:lnTo>
                  <a:pt x="1" y="3418"/>
                </a:lnTo>
                <a:lnTo>
                  <a:pt x="7" y="3380"/>
                </a:lnTo>
                <a:lnTo>
                  <a:pt x="13" y="3347"/>
                </a:lnTo>
                <a:lnTo>
                  <a:pt x="22" y="3319"/>
                </a:lnTo>
                <a:lnTo>
                  <a:pt x="33" y="3292"/>
                </a:lnTo>
                <a:lnTo>
                  <a:pt x="44" y="3267"/>
                </a:lnTo>
                <a:lnTo>
                  <a:pt x="56" y="3244"/>
                </a:lnTo>
                <a:lnTo>
                  <a:pt x="68" y="3222"/>
                </a:lnTo>
                <a:lnTo>
                  <a:pt x="80" y="3197"/>
                </a:lnTo>
                <a:lnTo>
                  <a:pt x="90" y="3171"/>
                </a:lnTo>
                <a:lnTo>
                  <a:pt x="99" y="3142"/>
                </a:lnTo>
                <a:lnTo>
                  <a:pt x="106" y="3109"/>
                </a:lnTo>
                <a:lnTo>
                  <a:pt x="111" y="3071"/>
                </a:lnTo>
                <a:lnTo>
                  <a:pt x="113" y="3028"/>
                </a:lnTo>
                <a:lnTo>
                  <a:pt x="111" y="2985"/>
                </a:lnTo>
                <a:lnTo>
                  <a:pt x="106" y="2947"/>
                </a:lnTo>
                <a:lnTo>
                  <a:pt x="99" y="2914"/>
                </a:lnTo>
                <a:lnTo>
                  <a:pt x="90" y="2885"/>
                </a:lnTo>
                <a:lnTo>
                  <a:pt x="80" y="2858"/>
                </a:lnTo>
                <a:lnTo>
                  <a:pt x="68" y="2834"/>
                </a:lnTo>
                <a:lnTo>
                  <a:pt x="44" y="2787"/>
                </a:lnTo>
                <a:lnTo>
                  <a:pt x="33" y="2763"/>
                </a:lnTo>
                <a:lnTo>
                  <a:pt x="22" y="2736"/>
                </a:lnTo>
                <a:lnTo>
                  <a:pt x="13" y="2707"/>
                </a:lnTo>
                <a:lnTo>
                  <a:pt x="7" y="2674"/>
                </a:lnTo>
                <a:lnTo>
                  <a:pt x="1" y="2637"/>
                </a:lnTo>
                <a:lnTo>
                  <a:pt x="0" y="2593"/>
                </a:lnTo>
                <a:lnTo>
                  <a:pt x="1" y="2550"/>
                </a:lnTo>
                <a:lnTo>
                  <a:pt x="7" y="2512"/>
                </a:lnTo>
                <a:lnTo>
                  <a:pt x="13" y="2479"/>
                </a:lnTo>
                <a:lnTo>
                  <a:pt x="22" y="2451"/>
                </a:lnTo>
                <a:lnTo>
                  <a:pt x="33" y="2424"/>
                </a:lnTo>
                <a:lnTo>
                  <a:pt x="44" y="2401"/>
                </a:lnTo>
                <a:lnTo>
                  <a:pt x="68" y="2354"/>
                </a:lnTo>
                <a:lnTo>
                  <a:pt x="80" y="2329"/>
                </a:lnTo>
                <a:lnTo>
                  <a:pt x="90" y="2303"/>
                </a:lnTo>
                <a:lnTo>
                  <a:pt x="99" y="2274"/>
                </a:lnTo>
                <a:lnTo>
                  <a:pt x="106" y="2241"/>
                </a:lnTo>
                <a:lnTo>
                  <a:pt x="111" y="2203"/>
                </a:lnTo>
                <a:lnTo>
                  <a:pt x="113" y="2159"/>
                </a:lnTo>
                <a:lnTo>
                  <a:pt x="111" y="2117"/>
                </a:lnTo>
                <a:lnTo>
                  <a:pt x="106" y="2079"/>
                </a:lnTo>
                <a:lnTo>
                  <a:pt x="99" y="2046"/>
                </a:lnTo>
                <a:lnTo>
                  <a:pt x="90" y="2017"/>
                </a:lnTo>
                <a:lnTo>
                  <a:pt x="80" y="1991"/>
                </a:lnTo>
                <a:lnTo>
                  <a:pt x="68" y="1966"/>
                </a:lnTo>
                <a:lnTo>
                  <a:pt x="56" y="1943"/>
                </a:lnTo>
                <a:lnTo>
                  <a:pt x="44" y="1919"/>
                </a:lnTo>
                <a:lnTo>
                  <a:pt x="33" y="1896"/>
                </a:lnTo>
                <a:lnTo>
                  <a:pt x="22" y="1869"/>
                </a:lnTo>
                <a:lnTo>
                  <a:pt x="13" y="1841"/>
                </a:lnTo>
                <a:lnTo>
                  <a:pt x="7" y="1807"/>
                </a:lnTo>
                <a:lnTo>
                  <a:pt x="1" y="1770"/>
                </a:lnTo>
                <a:lnTo>
                  <a:pt x="0" y="1727"/>
                </a:lnTo>
                <a:lnTo>
                  <a:pt x="1" y="1683"/>
                </a:lnTo>
                <a:lnTo>
                  <a:pt x="7" y="1646"/>
                </a:lnTo>
                <a:lnTo>
                  <a:pt x="13" y="1613"/>
                </a:lnTo>
                <a:lnTo>
                  <a:pt x="22" y="1583"/>
                </a:lnTo>
                <a:lnTo>
                  <a:pt x="33" y="1557"/>
                </a:lnTo>
                <a:lnTo>
                  <a:pt x="44" y="1533"/>
                </a:lnTo>
                <a:lnTo>
                  <a:pt x="56" y="1509"/>
                </a:lnTo>
                <a:lnTo>
                  <a:pt x="68" y="1486"/>
                </a:lnTo>
                <a:lnTo>
                  <a:pt x="80" y="1461"/>
                </a:lnTo>
                <a:lnTo>
                  <a:pt x="90" y="1435"/>
                </a:lnTo>
                <a:lnTo>
                  <a:pt x="99" y="1406"/>
                </a:lnTo>
                <a:lnTo>
                  <a:pt x="106" y="1373"/>
                </a:lnTo>
                <a:lnTo>
                  <a:pt x="111" y="1335"/>
                </a:lnTo>
                <a:lnTo>
                  <a:pt x="113" y="1292"/>
                </a:lnTo>
                <a:lnTo>
                  <a:pt x="111" y="1249"/>
                </a:lnTo>
                <a:lnTo>
                  <a:pt x="106" y="1211"/>
                </a:lnTo>
                <a:lnTo>
                  <a:pt x="99" y="1178"/>
                </a:lnTo>
                <a:lnTo>
                  <a:pt x="90" y="1149"/>
                </a:lnTo>
                <a:lnTo>
                  <a:pt x="80" y="1123"/>
                </a:lnTo>
                <a:lnTo>
                  <a:pt x="68" y="1098"/>
                </a:lnTo>
                <a:lnTo>
                  <a:pt x="56" y="1076"/>
                </a:lnTo>
                <a:lnTo>
                  <a:pt x="44" y="1053"/>
                </a:lnTo>
                <a:lnTo>
                  <a:pt x="33" y="1028"/>
                </a:lnTo>
                <a:lnTo>
                  <a:pt x="22" y="1001"/>
                </a:lnTo>
                <a:lnTo>
                  <a:pt x="13" y="973"/>
                </a:lnTo>
                <a:lnTo>
                  <a:pt x="7" y="940"/>
                </a:lnTo>
                <a:lnTo>
                  <a:pt x="1" y="902"/>
                </a:lnTo>
                <a:lnTo>
                  <a:pt x="0" y="859"/>
                </a:lnTo>
                <a:lnTo>
                  <a:pt x="1" y="816"/>
                </a:lnTo>
                <a:lnTo>
                  <a:pt x="7" y="778"/>
                </a:lnTo>
                <a:lnTo>
                  <a:pt x="13" y="745"/>
                </a:lnTo>
                <a:lnTo>
                  <a:pt x="22" y="716"/>
                </a:lnTo>
                <a:lnTo>
                  <a:pt x="33" y="690"/>
                </a:lnTo>
                <a:lnTo>
                  <a:pt x="44" y="665"/>
                </a:lnTo>
                <a:lnTo>
                  <a:pt x="56" y="641"/>
                </a:lnTo>
                <a:lnTo>
                  <a:pt x="68" y="618"/>
                </a:lnTo>
                <a:lnTo>
                  <a:pt x="80" y="594"/>
                </a:lnTo>
                <a:lnTo>
                  <a:pt x="90" y="568"/>
                </a:lnTo>
                <a:lnTo>
                  <a:pt x="99" y="538"/>
                </a:lnTo>
                <a:lnTo>
                  <a:pt x="106" y="505"/>
                </a:lnTo>
                <a:lnTo>
                  <a:pt x="111" y="469"/>
                </a:lnTo>
                <a:lnTo>
                  <a:pt x="113" y="424"/>
                </a:lnTo>
                <a:lnTo>
                  <a:pt x="111" y="382"/>
                </a:lnTo>
                <a:lnTo>
                  <a:pt x="106" y="344"/>
                </a:lnTo>
                <a:lnTo>
                  <a:pt x="99" y="313"/>
                </a:lnTo>
                <a:lnTo>
                  <a:pt x="90" y="284"/>
                </a:lnTo>
                <a:lnTo>
                  <a:pt x="80" y="258"/>
                </a:lnTo>
                <a:lnTo>
                  <a:pt x="69" y="233"/>
                </a:lnTo>
                <a:lnTo>
                  <a:pt x="58" y="211"/>
                </a:lnTo>
                <a:lnTo>
                  <a:pt x="46" y="187"/>
                </a:lnTo>
                <a:lnTo>
                  <a:pt x="34" y="164"/>
                </a:lnTo>
                <a:lnTo>
                  <a:pt x="24" y="137"/>
                </a:lnTo>
                <a:lnTo>
                  <a:pt x="14" y="110"/>
                </a:lnTo>
                <a:lnTo>
                  <a:pt x="8" y="77"/>
                </a:lnTo>
                <a:lnTo>
                  <a:pt x="3" y="42"/>
                </a:lnTo>
                <a:lnTo>
                  <a:pt x="0" y="0"/>
                </a:lnTo>
                <a:close/>
              </a:path>
            </a:pathLst>
          </a:custGeom>
          <a:solidFill>
            <a:schemeClr val="tx2"/>
          </a:solidFill>
          <a:ln w="0">
            <a:noFill/>
            <a:prstDash val="solid"/>
            <a:round/>
            <a:headEnd/>
            <a:tailEnd/>
          </a:ln>
        </p:spPr>
      </p:sp>
      <p:sp>
        <p:nvSpPr>
          <p:cNvPr id="12" name="Rectangle 11"/>
          <p:cNvSpPr/>
          <p:nvPr/>
        </p:nvSpPr>
        <p:spPr>
          <a:xfrm>
            <a:off x="0" y="0"/>
            <a:ext cx="28346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8337883" y="457200"/>
            <a:ext cx="3092117" cy="1196670"/>
          </a:xfrm>
        </p:spPr>
        <p:txBody>
          <a:bodyPr anchor="b">
            <a:normAutofit/>
          </a:bodyPr>
          <a:lstStyle>
            <a:lvl1pPr>
              <a:lnSpc>
                <a:spcPct val="100000"/>
              </a:lnSpc>
              <a:defRPr sz="1900" b="1" i="0" spc="300" baseline="0">
                <a:solidFill>
                  <a:schemeClr val="accent1"/>
                </a:solidFill>
                <a:latin typeface="+mn-lt"/>
              </a:defRPr>
            </a:lvl1pPr>
          </a:lstStyle>
          <a:p>
            <a:r>
              <a:rPr lang="tr-TR"/>
              <a:t>Asıl başlık stilini düzenlemek için tıklayın</a:t>
            </a:r>
            <a:endParaRPr lang="en-US" dirty="0"/>
          </a:p>
        </p:txBody>
      </p:sp>
      <p:sp>
        <p:nvSpPr>
          <p:cNvPr id="4" name="Text Placeholder 3"/>
          <p:cNvSpPr>
            <a:spLocks noGrp="1"/>
          </p:cNvSpPr>
          <p:nvPr>
            <p:ph type="body" sz="half" idx="2"/>
          </p:nvPr>
        </p:nvSpPr>
        <p:spPr>
          <a:xfrm>
            <a:off x="8337883" y="1741336"/>
            <a:ext cx="3092117" cy="4164164"/>
          </a:xfrm>
        </p:spPr>
        <p:txBody>
          <a:bodyPr/>
          <a:lstStyle>
            <a:lvl1pPr marL="0" indent="0">
              <a:lnSpc>
                <a:spcPct val="120000"/>
              </a:lnSpc>
              <a:spcBef>
                <a:spcPts val="1200"/>
              </a:spcBef>
              <a:buNone/>
              <a:defRPr sz="1600" baseline="0">
                <a:solidFill>
                  <a:schemeClr val="bg2"/>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a:t>Asıl metin stillerini düzenlemek için tıklayın</a:t>
            </a:r>
          </a:p>
        </p:txBody>
      </p:sp>
      <p:sp>
        <p:nvSpPr>
          <p:cNvPr id="5" name="Date Placeholder 4"/>
          <p:cNvSpPr>
            <a:spLocks noGrp="1"/>
          </p:cNvSpPr>
          <p:nvPr>
            <p:ph type="dt" sz="half" idx="10"/>
          </p:nvPr>
        </p:nvSpPr>
        <p:spPr>
          <a:xfrm>
            <a:off x="765950" y="6375679"/>
            <a:ext cx="1232456" cy="348462"/>
          </a:xfrm>
        </p:spPr>
        <p:txBody>
          <a:bodyPr/>
          <a:lstStyle/>
          <a:p>
            <a:fld id="{F3CDC9EE-A75C-47EF-824E-187363FA2FD0}" type="datetimeFigureOut">
              <a:rPr lang="tr-TR" smtClean="0"/>
              <a:pPr/>
              <a:t>01/01/2021</a:t>
            </a:fld>
            <a:endParaRPr lang="tr-TR"/>
          </a:p>
        </p:txBody>
      </p:sp>
      <p:sp>
        <p:nvSpPr>
          <p:cNvPr id="6" name="Footer Placeholder 5"/>
          <p:cNvSpPr>
            <a:spLocks noGrp="1"/>
          </p:cNvSpPr>
          <p:nvPr>
            <p:ph type="ftr" sz="quarter" idx="11"/>
          </p:nvPr>
        </p:nvSpPr>
        <p:spPr>
          <a:xfrm>
            <a:off x="2103621" y="6375679"/>
            <a:ext cx="3482178" cy="345796"/>
          </a:xfrm>
        </p:spPr>
        <p:txBody>
          <a:bodyPr/>
          <a:lstStyle/>
          <a:p>
            <a:endParaRPr lang="tr-TR"/>
          </a:p>
        </p:txBody>
      </p:sp>
      <p:sp>
        <p:nvSpPr>
          <p:cNvPr id="7" name="Slide Number Placeholder 6"/>
          <p:cNvSpPr>
            <a:spLocks noGrp="1"/>
          </p:cNvSpPr>
          <p:nvPr>
            <p:ph type="sldNum" sz="quarter" idx="12"/>
          </p:nvPr>
        </p:nvSpPr>
        <p:spPr>
          <a:xfrm>
            <a:off x="5687568" y="6375679"/>
            <a:ext cx="1234440" cy="345796"/>
          </a:xfrm>
        </p:spPr>
        <p:txBody>
          <a:bodyPr/>
          <a:lstStyle/>
          <a:p>
            <a:fld id="{4E2754CA-3254-46D9-A0E3-D0BBCF8EDC22}" type="slidenum">
              <a:rPr lang="tr-TR" smtClean="0"/>
              <a:pPr/>
              <a:t>‹#›</a:t>
            </a:fld>
            <a:endParaRPr lang="tr-TR"/>
          </a:p>
        </p:txBody>
      </p:sp>
    </p:spTree>
    <p:extLst>
      <p:ext uri="{BB962C8B-B14F-4D97-AF65-F5344CB8AC3E}">
        <p14:creationId xmlns:p14="http://schemas.microsoft.com/office/powerpoint/2010/main" xmlns="" val="188581173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251678" y="382385"/>
            <a:ext cx="10178322" cy="1492132"/>
          </a:xfrm>
          <a:prstGeom prst="rect">
            <a:avLst/>
          </a:prstGeom>
        </p:spPr>
        <p:txBody>
          <a:bodyPr vert="horz" lIns="91440" tIns="45720" rIns="91440" bIns="45720" rtlCol="0" anchor="t">
            <a:normAutofit/>
          </a:bodyPr>
          <a:lstStyle/>
          <a:p>
            <a:r>
              <a:rPr lang="tr-TR"/>
              <a:t>Asıl başlık stilini düzenlemek için tıklayın</a:t>
            </a:r>
            <a:endParaRPr lang="en-US" dirty="0"/>
          </a:p>
        </p:txBody>
      </p:sp>
      <p:sp>
        <p:nvSpPr>
          <p:cNvPr id="3" name="Text Placeholder 2"/>
          <p:cNvSpPr>
            <a:spLocks noGrp="1"/>
          </p:cNvSpPr>
          <p:nvPr>
            <p:ph type="body" idx="1"/>
          </p:nvPr>
        </p:nvSpPr>
        <p:spPr>
          <a:xfrm>
            <a:off x="1251678" y="2286001"/>
            <a:ext cx="10178322" cy="3593591"/>
          </a:xfrm>
          <a:prstGeom prst="rect">
            <a:avLst/>
          </a:prstGeom>
        </p:spPr>
        <p:txBody>
          <a:bodyPr vert="horz" lIns="91440" tIns="45720" rIns="91440" bIns="45720" rtlCol="0">
            <a:normAutofit/>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4" name="Date Placeholder 3"/>
          <p:cNvSpPr>
            <a:spLocks noGrp="1"/>
          </p:cNvSpPr>
          <p:nvPr>
            <p:ph type="dt" sz="half" idx="2"/>
          </p:nvPr>
        </p:nvSpPr>
        <p:spPr>
          <a:xfrm>
            <a:off x="1251678" y="6375679"/>
            <a:ext cx="2329722" cy="348462"/>
          </a:xfrm>
          <a:prstGeom prst="rect">
            <a:avLst/>
          </a:prstGeom>
        </p:spPr>
        <p:txBody>
          <a:bodyPr vert="horz" lIns="91440" tIns="45720" rIns="91440" bIns="45720" rtlCol="0" anchor="ctr"/>
          <a:lstStyle>
            <a:lvl1pPr algn="l">
              <a:defRPr sz="1200">
                <a:solidFill>
                  <a:schemeClr val="tx1">
                    <a:lumMod val="65000"/>
                    <a:lumOff val="35000"/>
                  </a:schemeClr>
                </a:solidFill>
              </a:defRPr>
            </a:lvl1pPr>
          </a:lstStyle>
          <a:p>
            <a:fld id="{F3CDC9EE-A75C-47EF-824E-187363FA2FD0}" type="datetimeFigureOut">
              <a:rPr lang="tr-TR" smtClean="0"/>
              <a:pPr/>
              <a:t>01/01/2021</a:t>
            </a:fld>
            <a:endParaRPr lang="tr-TR"/>
          </a:p>
        </p:txBody>
      </p:sp>
      <p:sp>
        <p:nvSpPr>
          <p:cNvPr id="5" name="Footer Placeholder 4"/>
          <p:cNvSpPr>
            <a:spLocks noGrp="1"/>
          </p:cNvSpPr>
          <p:nvPr>
            <p:ph type="ftr" sz="quarter" idx="3"/>
          </p:nvPr>
        </p:nvSpPr>
        <p:spPr>
          <a:xfrm>
            <a:off x="4038600" y="6375679"/>
            <a:ext cx="4114800" cy="345796"/>
          </a:xfrm>
          <a:prstGeom prst="rect">
            <a:avLst/>
          </a:prstGeom>
        </p:spPr>
        <p:txBody>
          <a:bodyPr vert="horz" lIns="91440" tIns="45720" rIns="91440" bIns="45720" rtlCol="0" anchor="ctr"/>
          <a:lstStyle>
            <a:lvl1pPr algn="ctr">
              <a:defRPr sz="1200">
                <a:solidFill>
                  <a:schemeClr val="tx1">
                    <a:lumMod val="65000"/>
                    <a:lumOff val="35000"/>
                  </a:schemeClr>
                </a:solidFill>
              </a:defRPr>
            </a:lvl1pPr>
          </a:lstStyle>
          <a:p>
            <a:endParaRPr lang="tr-TR"/>
          </a:p>
        </p:txBody>
      </p:sp>
      <p:sp>
        <p:nvSpPr>
          <p:cNvPr id="6" name="Slide Number Placeholder 5"/>
          <p:cNvSpPr>
            <a:spLocks noGrp="1"/>
          </p:cNvSpPr>
          <p:nvPr>
            <p:ph type="sldNum" sz="quarter" idx="4"/>
          </p:nvPr>
        </p:nvSpPr>
        <p:spPr>
          <a:xfrm>
            <a:off x="8610601" y="6375679"/>
            <a:ext cx="2819399" cy="345796"/>
          </a:xfrm>
          <a:prstGeom prst="rect">
            <a:avLst/>
          </a:prstGeom>
        </p:spPr>
        <p:txBody>
          <a:bodyPr vert="horz" lIns="91440" tIns="45720" rIns="91440" bIns="45720" rtlCol="0" anchor="ctr"/>
          <a:lstStyle>
            <a:lvl1pPr algn="r">
              <a:defRPr sz="1200">
                <a:solidFill>
                  <a:schemeClr val="tx1">
                    <a:lumMod val="65000"/>
                    <a:lumOff val="35000"/>
                  </a:schemeClr>
                </a:solidFill>
              </a:defRPr>
            </a:lvl1pPr>
          </a:lstStyle>
          <a:p>
            <a:fld id="{4E2754CA-3254-46D9-A0E3-D0BBCF8EDC22}" type="slidenum">
              <a:rPr lang="tr-TR" smtClean="0"/>
              <a:pPr/>
              <a:t>‹#›</a:t>
            </a:fld>
            <a:endParaRPr lang="tr-TR"/>
          </a:p>
        </p:txBody>
      </p:sp>
      <p:sp>
        <p:nvSpPr>
          <p:cNvPr id="11" name="Freeform 6"/>
          <p:cNvSpPr/>
          <p:nvPr/>
        </p:nvSpPr>
        <p:spPr bwMode="auto">
          <a:xfrm>
            <a:off x="0" y="0"/>
            <a:ext cx="885825" cy="6858000"/>
          </a:xfrm>
          <a:custGeom>
            <a:avLst/>
            <a:gdLst/>
            <a:ahLst/>
            <a:cxnLst/>
            <a:rect l="0" t="0" r="r" b="b"/>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tx2"/>
          </a:solidFill>
          <a:ln w="0">
            <a:noFill/>
            <a:prstDash val="solid"/>
            <a:round/>
            <a:headEnd/>
            <a:tailEnd/>
          </a:ln>
        </p:spPr>
      </p:sp>
      <p:sp>
        <p:nvSpPr>
          <p:cNvPr id="12" name="Rectangle 11"/>
          <p:cNvSpPr/>
          <p:nvPr/>
        </p:nvSpPr>
        <p:spPr>
          <a:xfrm>
            <a:off x="11908536" y="0"/>
            <a:ext cx="28346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Tree>
    <p:extLst>
      <p:ext uri="{BB962C8B-B14F-4D97-AF65-F5344CB8AC3E}">
        <p14:creationId xmlns:p14="http://schemas.microsoft.com/office/powerpoint/2010/main" xmlns="" val="12188956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5100" kern="1200" cap="all" spc="200" baseline="0">
          <a:solidFill>
            <a:schemeClr val="tx2"/>
          </a:solidFill>
          <a:latin typeface="+mj-lt"/>
          <a:ea typeface="+mj-ea"/>
          <a:cs typeface="+mj-cs"/>
        </a:defRPr>
      </a:lvl1pPr>
    </p:titleStyle>
    <p:bodyStyle>
      <a:lvl1pPr marL="228600" indent="-228600" algn="l" defTabSz="914400" rtl="0" eaLnBrk="1" latinLnBrk="0" hangingPunct="1">
        <a:lnSpc>
          <a:spcPct val="110000"/>
        </a:lnSpc>
        <a:spcBef>
          <a:spcPts val="700"/>
        </a:spcBef>
        <a:buClr>
          <a:schemeClr val="tx2"/>
        </a:buClr>
        <a:buFont typeface="Arial" panose="020B0604020202020204" pitchFamily="34" charset="0"/>
        <a:buChar char="•"/>
        <a:defRPr sz="2000" kern="1200">
          <a:solidFill>
            <a:schemeClr val="tx1">
              <a:lumMod val="65000"/>
              <a:lumOff val="35000"/>
            </a:schemeClr>
          </a:solidFill>
          <a:latin typeface="+mn-lt"/>
          <a:ea typeface="+mn-ea"/>
          <a:cs typeface="+mn-cs"/>
        </a:defRPr>
      </a:lvl1pPr>
      <a:lvl2pPr marL="685800" indent="-228600" algn="l" defTabSz="914400" rtl="0" eaLnBrk="1" latinLnBrk="0" hangingPunct="1">
        <a:lnSpc>
          <a:spcPct val="110000"/>
        </a:lnSpc>
        <a:spcBef>
          <a:spcPts val="700"/>
        </a:spcBef>
        <a:buClr>
          <a:schemeClr val="tx2"/>
        </a:buClr>
        <a:buFont typeface="Gill Sans MT" panose="020B0502020104020203" pitchFamily="34" charset="0"/>
        <a:buChar char="–"/>
        <a:defRPr sz="1800" kern="1200">
          <a:solidFill>
            <a:schemeClr val="tx1">
              <a:lumMod val="65000"/>
              <a:lumOff val="35000"/>
            </a:schemeClr>
          </a:solidFill>
          <a:latin typeface="+mn-lt"/>
          <a:ea typeface="+mn-ea"/>
          <a:cs typeface="+mn-cs"/>
        </a:defRPr>
      </a:lvl2pPr>
      <a:lvl3pPr marL="1143000" indent="-228600" algn="l" defTabSz="914400" rtl="0" eaLnBrk="1" latinLnBrk="0" hangingPunct="1">
        <a:lnSpc>
          <a:spcPct val="110000"/>
        </a:lnSpc>
        <a:spcBef>
          <a:spcPts val="700"/>
        </a:spcBef>
        <a:buClr>
          <a:schemeClr val="tx2"/>
        </a:buClr>
        <a:buFont typeface="Arial" panose="020B0604020202020204" pitchFamily="34" charset="0"/>
        <a:buChar char="•"/>
        <a:defRPr sz="1600" kern="1200">
          <a:solidFill>
            <a:schemeClr val="tx1">
              <a:lumMod val="65000"/>
              <a:lumOff val="35000"/>
            </a:schemeClr>
          </a:solidFill>
          <a:latin typeface="+mn-lt"/>
          <a:ea typeface="+mn-ea"/>
          <a:cs typeface="+mn-cs"/>
        </a:defRPr>
      </a:lvl3pPr>
      <a:lvl4pPr marL="1600200" indent="-228600" algn="l" defTabSz="914400" rtl="0" eaLnBrk="1" latinLnBrk="0" hangingPunct="1">
        <a:lnSpc>
          <a:spcPct val="110000"/>
        </a:lnSpc>
        <a:spcBef>
          <a:spcPts val="700"/>
        </a:spcBef>
        <a:buClr>
          <a:schemeClr val="tx2"/>
        </a:buClr>
        <a:buFont typeface="Gill Sans MT" panose="020B0502020104020203" pitchFamily="34" charset="0"/>
        <a:buChar char="–"/>
        <a:defRPr sz="1400" kern="1200">
          <a:solidFill>
            <a:schemeClr val="tx1">
              <a:lumMod val="65000"/>
              <a:lumOff val="35000"/>
            </a:schemeClr>
          </a:solidFill>
          <a:latin typeface="+mn-lt"/>
          <a:ea typeface="+mn-ea"/>
          <a:cs typeface="+mn-cs"/>
        </a:defRPr>
      </a:lvl4pPr>
      <a:lvl5pPr marL="2057400" indent="-228600" algn="l" defTabSz="914400" rtl="0" eaLnBrk="1" latinLnBrk="0" hangingPunct="1">
        <a:lnSpc>
          <a:spcPct val="110000"/>
        </a:lnSpc>
        <a:spcBef>
          <a:spcPts val="700"/>
        </a:spcBef>
        <a:buClr>
          <a:schemeClr val="tx2"/>
        </a:buClr>
        <a:buFont typeface="Arial" panose="020B0604020202020204" pitchFamily="34" charset="0"/>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110000"/>
        </a:lnSpc>
        <a:spcBef>
          <a:spcPts val="700"/>
        </a:spcBef>
        <a:buClr>
          <a:schemeClr val="tx2"/>
        </a:buClr>
        <a:buFont typeface="Gill Sans MT" panose="020B0502020104020203" pitchFamily="34" charset="0"/>
        <a:buChar char="–"/>
        <a:defRPr sz="1400" kern="1200">
          <a:solidFill>
            <a:schemeClr val="tx1">
              <a:lumMod val="65000"/>
              <a:lumOff val="35000"/>
            </a:schemeClr>
          </a:solidFill>
          <a:latin typeface="+mn-lt"/>
          <a:ea typeface="+mn-ea"/>
          <a:cs typeface="+mn-cs"/>
        </a:defRPr>
      </a:lvl6pPr>
      <a:lvl7pPr marL="2971800" indent="-228600" algn="l" defTabSz="914400" rtl="0" eaLnBrk="1" latinLnBrk="0" hangingPunct="1">
        <a:lnSpc>
          <a:spcPct val="110000"/>
        </a:lnSpc>
        <a:spcBef>
          <a:spcPts val="700"/>
        </a:spcBef>
        <a:buClr>
          <a:schemeClr val="tx2"/>
        </a:buClr>
        <a:buFont typeface="Arial" panose="020B0604020202020204" pitchFamily="34" charset="0"/>
        <a:buChar char="•"/>
        <a:defRPr sz="1400" kern="1200">
          <a:solidFill>
            <a:schemeClr val="tx1">
              <a:lumMod val="65000"/>
              <a:lumOff val="35000"/>
            </a:schemeClr>
          </a:solidFill>
          <a:latin typeface="+mn-lt"/>
          <a:ea typeface="+mn-ea"/>
          <a:cs typeface="+mn-cs"/>
        </a:defRPr>
      </a:lvl7pPr>
      <a:lvl8pPr marL="3429000" indent="-228600" algn="l" defTabSz="914400" rtl="0" eaLnBrk="1" latinLnBrk="0" hangingPunct="1">
        <a:lnSpc>
          <a:spcPct val="110000"/>
        </a:lnSpc>
        <a:spcBef>
          <a:spcPts val="700"/>
        </a:spcBef>
        <a:buClr>
          <a:schemeClr val="tx2"/>
        </a:buClr>
        <a:buFont typeface="Gill Sans MT" panose="020B0502020104020203" pitchFamily="34" charset="0"/>
        <a:buChar char="–"/>
        <a:defRPr sz="1400" kern="1200" baseline="0">
          <a:solidFill>
            <a:schemeClr val="tx1">
              <a:lumMod val="65000"/>
              <a:lumOff val="35000"/>
            </a:schemeClr>
          </a:solidFill>
          <a:latin typeface="+mn-lt"/>
          <a:ea typeface="+mn-ea"/>
          <a:cs typeface="+mn-cs"/>
        </a:defRPr>
      </a:lvl8pPr>
      <a:lvl9pPr marL="3886200" indent="-228600" algn="l" defTabSz="914400" rtl="0" eaLnBrk="1" latinLnBrk="0" hangingPunct="1">
        <a:lnSpc>
          <a:spcPct val="110000"/>
        </a:lnSpc>
        <a:spcBef>
          <a:spcPts val="700"/>
        </a:spcBef>
        <a:buClr>
          <a:schemeClr val="tx2"/>
        </a:buClr>
        <a:buFont typeface="Arial" panose="020B0604020202020204" pitchFamily="34" charset="0"/>
        <a:buChar char="•"/>
        <a:defRPr sz="1400" kern="1200" baseline="0">
          <a:solidFill>
            <a:schemeClr val="tx1">
              <a:lumMod val="65000"/>
              <a:lumOff val="3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xmlns="">
        <p15:guide id="1" pos="792">
          <p15:clr>
            <a:srgbClr val="F26B43"/>
          </p15:clr>
        </p15:guide>
        <p15:guide id="2" pos="7200">
          <p15:clr>
            <a:srgbClr val="F26B43"/>
          </p15:clr>
        </p15:guide>
        <p15:guide id="3" orient="horz" pos="4008">
          <p15:clr>
            <a:srgbClr val="F26B43"/>
          </p15:clr>
        </p15:guide>
        <p15:guide id="4" orient="horz" pos="1440">
          <p15:clr>
            <a:srgbClr val="F26B43"/>
          </p15:clr>
        </p15:guide>
        <p15:guide id="5" orient="horz" pos="3720">
          <p15:clr>
            <a:srgbClr val="F26B43"/>
          </p15:clr>
        </p15:guide>
        <p15:guide id="6" orient="horz" pos="240">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7.gif"/><Relationship Id="rId2" Type="http://schemas.openxmlformats.org/officeDocument/2006/relationships/image" Target="../media/image6.jpeg"/><Relationship Id="rId1" Type="http://schemas.openxmlformats.org/officeDocument/2006/relationships/slideLayout" Target="../slideLayouts/slideLayout2.xml"/><Relationship Id="rId6" Type="http://schemas.openxmlformats.org/officeDocument/2006/relationships/image" Target="../media/image10.gif"/><Relationship Id="rId5" Type="http://schemas.openxmlformats.org/officeDocument/2006/relationships/image" Target="../media/image9.gif"/><Relationship Id="rId4" Type="http://schemas.openxmlformats.org/officeDocument/2006/relationships/image" Target="../media/image8.gif"/></Relationships>
</file>

<file path=ppt/slides/_rels/slide21.xml.rels><?xml version="1.0" encoding="UTF-8" standalone="yes"?>
<Relationships xmlns="http://schemas.openxmlformats.org/package/2006/relationships"><Relationship Id="rId3" Type="http://schemas.openxmlformats.org/officeDocument/2006/relationships/hyperlink" Target="https://tr.wikipedia.org/wiki/Konya'n%C4%B1n_il%C3%A7eleri" TargetMode="External"/><Relationship Id="rId2" Type="http://schemas.openxmlformats.org/officeDocument/2006/relationships/hyperlink" Target="https://www.ohediyo.com/konya-efsaneleri" TargetMode="External"/><Relationship Id="rId1" Type="http://schemas.openxmlformats.org/officeDocument/2006/relationships/slideLayout" Target="../slideLayouts/slideLayout2.xml"/><Relationship Id="rId4" Type="http://schemas.openxmlformats.org/officeDocument/2006/relationships/hyperlink" Target="http://www.siirparki.com/kutsi18.html" TargetMode="Externa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8" Type="http://schemas.openxmlformats.org/officeDocument/2006/relationships/hyperlink" Target="https://tr.wikipedia.org/wiki/Cihanbeyli" TargetMode="External"/><Relationship Id="rId13" Type="http://schemas.openxmlformats.org/officeDocument/2006/relationships/hyperlink" Target="https://tr.wikipedia.org/wiki/Do%C4%9Fanhisar" TargetMode="External"/><Relationship Id="rId18" Type="http://schemas.openxmlformats.org/officeDocument/2006/relationships/hyperlink" Target="https://tr.wikipedia.org/wiki/Halkap%C4%B1nar" TargetMode="External"/><Relationship Id="rId26" Type="http://schemas.openxmlformats.org/officeDocument/2006/relationships/hyperlink" Target="https://tr.wikipedia.org/wiki/Saray%C3%B6n%C3%BC" TargetMode="External"/><Relationship Id="rId3" Type="http://schemas.openxmlformats.org/officeDocument/2006/relationships/hyperlink" Target="https://tr.wikipedia.org/wiki/Ak%C3%B6ren" TargetMode="External"/><Relationship Id="rId21" Type="http://schemas.openxmlformats.org/officeDocument/2006/relationships/hyperlink" Target="https://tr.wikipedia.org/wiki/Kad%C4%B1nhan%C4%B1" TargetMode="External"/><Relationship Id="rId7" Type="http://schemas.openxmlformats.org/officeDocument/2006/relationships/hyperlink" Target="https://tr.wikipedia.org/wiki/Bozk%C4%B1r,_Konya" TargetMode="External"/><Relationship Id="rId12" Type="http://schemas.openxmlformats.org/officeDocument/2006/relationships/hyperlink" Target="https://tr.wikipedia.org/wiki/Derebucak" TargetMode="External"/><Relationship Id="rId17" Type="http://schemas.openxmlformats.org/officeDocument/2006/relationships/hyperlink" Target="https://tr.wikipedia.org/wiki/Hadim" TargetMode="External"/><Relationship Id="rId25" Type="http://schemas.openxmlformats.org/officeDocument/2006/relationships/hyperlink" Target="https://tr.wikipedia.org/wiki/Meram" TargetMode="External"/><Relationship Id="rId2" Type="http://schemas.openxmlformats.org/officeDocument/2006/relationships/hyperlink" Target="https://tr.wikipedia.org/wiki/Ah%C4%B1rl%C4%B1" TargetMode="External"/><Relationship Id="rId16" Type="http://schemas.openxmlformats.org/officeDocument/2006/relationships/hyperlink" Target="https://tr.wikipedia.org/wiki/G%C3%BCneys%C4%B1n%C4%B1r" TargetMode="External"/><Relationship Id="rId20" Type="http://schemas.openxmlformats.org/officeDocument/2006/relationships/hyperlink" Target="https://tr.wikipedia.org/wiki/Ilg%C4%B1n,_Konya" TargetMode="External"/><Relationship Id="rId29" Type="http://schemas.openxmlformats.org/officeDocument/2006/relationships/hyperlink" Target="https://tr.wikipedia.org/wiki/Ta%C5%9Fkent" TargetMode="External"/><Relationship Id="rId1" Type="http://schemas.openxmlformats.org/officeDocument/2006/relationships/slideLayout" Target="../slideLayouts/slideLayout2.xml"/><Relationship Id="rId6" Type="http://schemas.openxmlformats.org/officeDocument/2006/relationships/hyperlink" Target="https://tr.wikipedia.org/wiki/Bey%C5%9Fehir" TargetMode="External"/><Relationship Id="rId11" Type="http://schemas.openxmlformats.org/officeDocument/2006/relationships/hyperlink" Target="https://tr.wikipedia.org/wiki/Derbent,_Konya" TargetMode="External"/><Relationship Id="rId24" Type="http://schemas.openxmlformats.org/officeDocument/2006/relationships/hyperlink" Target="https://tr.wikipedia.org/wiki/Kulu" TargetMode="External"/><Relationship Id="rId32" Type="http://schemas.openxmlformats.org/officeDocument/2006/relationships/hyperlink" Target="https://tr.wikipedia.org/wiki/Yunak" TargetMode="External"/><Relationship Id="rId5" Type="http://schemas.openxmlformats.org/officeDocument/2006/relationships/hyperlink" Target="https://tr.wikipedia.org/wiki/Alt%C4%B1nekin" TargetMode="External"/><Relationship Id="rId15" Type="http://schemas.openxmlformats.org/officeDocument/2006/relationships/hyperlink" Target="https://tr.wikipedia.org/wiki/Ere%C4%9Fli" TargetMode="External"/><Relationship Id="rId23" Type="http://schemas.openxmlformats.org/officeDocument/2006/relationships/hyperlink" Target="https://tr.wikipedia.org/wiki/Karatay,_Konya" TargetMode="External"/><Relationship Id="rId28" Type="http://schemas.openxmlformats.org/officeDocument/2006/relationships/hyperlink" Target="https://tr.wikipedia.org/wiki/Seydi%C5%9Fehir" TargetMode="External"/><Relationship Id="rId10" Type="http://schemas.openxmlformats.org/officeDocument/2006/relationships/hyperlink" Target="https://tr.wikipedia.org/wiki/%C3%87umra" TargetMode="External"/><Relationship Id="rId19" Type="http://schemas.openxmlformats.org/officeDocument/2006/relationships/hyperlink" Target="https://tr.wikipedia.org/wiki/H%C3%BCy%C3%BCk" TargetMode="External"/><Relationship Id="rId31" Type="http://schemas.openxmlformats.org/officeDocument/2006/relationships/hyperlink" Target="https://tr.wikipedia.org/wiki/Yal%C4%B1h%C3%BCy%C3%BCk" TargetMode="External"/><Relationship Id="rId4" Type="http://schemas.openxmlformats.org/officeDocument/2006/relationships/hyperlink" Target="https://tr.wikipedia.org/wiki/Ak%C5%9Fehir" TargetMode="External"/><Relationship Id="rId9" Type="http://schemas.openxmlformats.org/officeDocument/2006/relationships/hyperlink" Target="https://tr.wikipedia.org/wiki/%C3%87eltik,_Konya" TargetMode="External"/><Relationship Id="rId14" Type="http://schemas.openxmlformats.org/officeDocument/2006/relationships/hyperlink" Target="https://tr.wikipedia.org/wiki/Emirgazi" TargetMode="External"/><Relationship Id="rId22" Type="http://schemas.openxmlformats.org/officeDocument/2006/relationships/hyperlink" Target="https://tr.wikipedia.org/wiki/Karap%C4%B1nar" TargetMode="External"/><Relationship Id="rId27" Type="http://schemas.openxmlformats.org/officeDocument/2006/relationships/hyperlink" Target="https://tr.wikipedia.org/wiki/Sel%C3%A7uklu,_Konya" TargetMode="External"/><Relationship Id="rId30" Type="http://schemas.openxmlformats.org/officeDocument/2006/relationships/hyperlink" Target="https://tr.wikipedia.org/wiki/Tuzluk%C3%A7u" TargetMode="Externa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xmlns="" id="{FE8455D4-D82D-4B6C-8ABF-187D0034D590}"/>
              </a:ext>
            </a:extLst>
          </p:cNvPr>
          <p:cNvSpPr>
            <a:spLocks noGrp="1"/>
          </p:cNvSpPr>
          <p:nvPr>
            <p:ph type="ctrTitle"/>
          </p:nvPr>
        </p:nvSpPr>
        <p:spPr>
          <a:xfrm>
            <a:off x="2751100" y="1931386"/>
            <a:ext cx="6689800" cy="2995227"/>
          </a:xfrm>
        </p:spPr>
        <p:txBody>
          <a:bodyPr>
            <a:prstTxWarp prst="textDeflateBottom">
              <a:avLst/>
            </a:prstTxWarp>
            <a:scene3d>
              <a:camera prst="perspectiveRelaxedModerately"/>
              <a:lightRig rig="threePt" dir="t"/>
            </a:scene3d>
            <a:sp3d extrusionH="57150">
              <a:bevelT w="57150" h="38100" prst="artDeco"/>
            </a:sp3d>
          </a:bodyPr>
          <a:lstStyle/>
          <a:p>
            <a:r>
              <a:rPr lang="tr-TR" dirty="0">
                <a:solidFill>
                  <a:srgbClr val="00B050"/>
                </a:solidFill>
                <a:effectLst>
                  <a:glow rad="228600">
                    <a:schemeClr val="accent1">
                      <a:satMod val="175000"/>
                      <a:alpha val="40000"/>
                    </a:schemeClr>
                  </a:glow>
                </a:effectLst>
              </a:rPr>
              <a:t>Yaşadığım Yer</a:t>
            </a:r>
          </a:p>
        </p:txBody>
      </p:sp>
      <p:sp>
        <p:nvSpPr>
          <p:cNvPr id="3" name="Alt Başlık 2">
            <a:extLst>
              <a:ext uri="{FF2B5EF4-FFF2-40B4-BE49-F238E27FC236}">
                <a16:creationId xmlns:a16="http://schemas.microsoft.com/office/drawing/2014/main" xmlns="" id="{BD90435E-5981-428E-ACEC-400C947BC585}"/>
              </a:ext>
            </a:extLst>
          </p:cNvPr>
          <p:cNvSpPr>
            <a:spLocks noGrp="1"/>
          </p:cNvSpPr>
          <p:nvPr>
            <p:ph type="subTitle" idx="1"/>
          </p:nvPr>
        </p:nvSpPr>
        <p:spPr>
          <a:xfrm>
            <a:off x="2175288" y="5991560"/>
            <a:ext cx="8045373" cy="742279"/>
          </a:xfrm>
        </p:spPr>
        <p:txBody>
          <a:bodyPr/>
          <a:lstStyle/>
          <a:p>
            <a:r>
              <a:rPr lang="tr-TR" dirty="0"/>
              <a:t>Selçuklu/</a:t>
            </a:r>
            <a:r>
              <a:rPr lang="tr-TR" dirty="0" err="1"/>
              <a:t>konya</a:t>
            </a:r>
            <a:endParaRPr lang="tr-TR" dirty="0"/>
          </a:p>
        </p:txBody>
      </p:sp>
    </p:spTree>
    <p:extLst>
      <p:ext uri="{BB962C8B-B14F-4D97-AF65-F5344CB8AC3E}">
        <p14:creationId xmlns:p14="http://schemas.microsoft.com/office/powerpoint/2010/main" xmlns="" val="708496308"/>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xmlns="" id="{D500E10F-6ED9-4BC0-915A-755B357F348B}"/>
              </a:ext>
            </a:extLst>
          </p:cNvPr>
          <p:cNvSpPr>
            <a:spLocks noGrp="1"/>
          </p:cNvSpPr>
          <p:nvPr>
            <p:ph type="title"/>
          </p:nvPr>
        </p:nvSpPr>
        <p:spPr>
          <a:xfrm>
            <a:off x="1007165" y="-232544"/>
            <a:ext cx="10760765" cy="1492132"/>
          </a:xfrm>
        </p:spPr>
        <p:txBody>
          <a:bodyPr anchor="ctr">
            <a:normAutofit/>
          </a:bodyPr>
          <a:lstStyle/>
          <a:p>
            <a:pPr algn="ctr"/>
            <a:r>
              <a:rPr lang="tr-TR" b="1" dirty="0">
                <a:solidFill>
                  <a:srgbClr val="FF0000"/>
                </a:solidFill>
              </a:rPr>
              <a:t>Üçler</a:t>
            </a:r>
            <a:endParaRPr lang="tr-TR" dirty="0">
              <a:solidFill>
                <a:srgbClr val="FF0000"/>
              </a:solidFill>
            </a:endParaRPr>
          </a:p>
        </p:txBody>
      </p:sp>
      <p:sp>
        <p:nvSpPr>
          <p:cNvPr id="3" name="İçerik Yer Tutucusu 2">
            <a:extLst>
              <a:ext uri="{FF2B5EF4-FFF2-40B4-BE49-F238E27FC236}">
                <a16:creationId xmlns:a16="http://schemas.microsoft.com/office/drawing/2014/main" xmlns="" id="{196A5E82-D2EB-4052-8412-93225604E6CE}"/>
              </a:ext>
            </a:extLst>
          </p:cNvPr>
          <p:cNvSpPr>
            <a:spLocks noGrp="1"/>
          </p:cNvSpPr>
          <p:nvPr>
            <p:ph idx="1"/>
          </p:nvPr>
        </p:nvSpPr>
        <p:spPr>
          <a:xfrm>
            <a:off x="1007165" y="1020417"/>
            <a:ext cx="10422835" cy="3061253"/>
          </a:xfrm>
        </p:spPr>
        <p:txBody>
          <a:bodyPr>
            <a:normAutofit/>
          </a:bodyPr>
          <a:lstStyle/>
          <a:p>
            <a:pPr marL="0" indent="0">
              <a:buNone/>
            </a:pPr>
            <a:r>
              <a:rPr lang="tr-TR" sz="2400" dirty="0">
                <a:solidFill>
                  <a:schemeClr val="tx1"/>
                </a:solidFill>
              </a:rPr>
              <a:t>Üç dervişe hasta olan efendileri “Sizin kısmetiniz burada kesildi, Konya’ya gidin” demesi üzerine Horasan’ı bırakıp Konya’ya göç ederler. Kale kapısına vardıklarında önlerine yüzü peçeli derviş kılıklı bir adam çıkar ve “Gelin der, sizin yeriniz </a:t>
            </a:r>
            <a:r>
              <a:rPr lang="tr-TR" sz="2400" dirty="0" err="1">
                <a:solidFill>
                  <a:schemeClr val="tx1"/>
                </a:solidFill>
              </a:rPr>
              <a:t>Mevlanâ</a:t>
            </a:r>
            <a:r>
              <a:rPr lang="tr-TR" sz="2400" dirty="0">
                <a:solidFill>
                  <a:schemeClr val="tx1"/>
                </a:solidFill>
              </a:rPr>
              <a:t> Dergâhıdır, oraya yerleşeceksiniz.” Yol gösteren derviş peçesini kaldırır. Bir de ne görsünler, hasta olan kendi mürşitleri değil mi? Mehmet, Mahmut ve Ahmet adlarında bu üç derviş ölünce Mevlana’ya yakın yere gömüldüler. Mezarlığa Fatih Sultan </a:t>
            </a:r>
            <a:r>
              <a:rPr lang="tr-TR" sz="2400" dirty="0" err="1">
                <a:solidFill>
                  <a:schemeClr val="tx1"/>
                </a:solidFill>
              </a:rPr>
              <a:t>Mehmed</a:t>
            </a:r>
            <a:r>
              <a:rPr lang="tr-TR" sz="2400" dirty="0">
                <a:solidFill>
                  <a:schemeClr val="tx1"/>
                </a:solidFill>
              </a:rPr>
              <a:t> zamanında Üçler adı verildi.</a:t>
            </a:r>
          </a:p>
        </p:txBody>
      </p:sp>
    </p:spTree>
    <p:extLst>
      <p:ext uri="{BB962C8B-B14F-4D97-AF65-F5344CB8AC3E}">
        <p14:creationId xmlns:p14="http://schemas.microsoft.com/office/powerpoint/2010/main" xmlns="" val="4215534976"/>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fade">
                                      <p:cBhvr>
                                        <p:cTn id="14" dur="2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xmlns="" id="{D500E10F-6ED9-4BC0-915A-755B357F348B}"/>
              </a:ext>
            </a:extLst>
          </p:cNvPr>
          <p:cNvSpPr>
            <a:spLocks noGrp="1"/>
          </p:cNvSpPr>
          <p:nvPr>
            <p:ph type="title"/>
          </p:nvPr>
        </p:nvSpPr>
        <p:spPr>
          <a:xfrm>
            <a:off x="1007165" y="-232544"/>
            <a:ext cx="10760765" cy="1492132"/>
          </a:xfrm>
        </p:spPr>
        <p:txBody>
          <a:bodyPr anchor="ctr">
            <a:normAutofit/>
          </a:bodyPr>
          <a:lstStyle/>
          <a:p>
            <a:pPr algn="ctr"/>
            <a:r>
              <a:rPr lang="tr-TR" b="1" dirty="0">
                <a:solidFill>
                  <a:srgbClr val="FF0000"/>
                </a:solidFill>
              </a:rPr>
              <a:t>Şems’in Kuyusu</a:t>
            </a:r>
            <a:endParaRPr lang="tr-TR" dirty="0">
              <a:solidFill>
                <a:srgbClr val="FF0000"/>
              </a:solidFill>
            </a:endParaRPr>
          </a:p>
        </p:txBody>
      </p:sp>
      <p:sp>
        <p:nvSpPr>
          <p:cNvPr id="3" name="İçerik Yer Tutucusu 2">
            <a:extLst>
              <a:ext uri="{FF2B5EF4-FFF2-40B4-BE49-F238E27FC236}">
                <a16:creationId xmlns:a16="http://schemas.microsoft.com/office/drawing/2014/main" xmlns="" id="{196A5E82-D2EB-4052-8412-93225604E6CE}"/>
              </a:ext>
            </a:extLst>
          </p:cNvPr>
          <p:cNvSpPr>
            <a:spLocks noGrp="1"/>
          </p:cNvSpPr>
          <p:nvPr>
            <p:ph idx="1"/>
          </p:nvPr>
        </p:nvSpPr>
        <p:spPr>
          <a:xfrm>
            <a:off x="1007165" y="1020417"/>
            <a:ext cx="10422835" cy="3061253"/>
          </a:xfrm>
        </p:spPr>
        <p:txBody>
          <a:bodyPr>
            <a:normAutofit/>
          </a:bodyPr>
          <a:lstStyle/>
          <a:p>
            <a:pPr marL="0" indent="0">
              <a:buNone/>
            </a:pPr>
            <a:r>
              <a:rPr lang="tr-TR" sz="2400" dirty="0">
                <a:solidFill>
                  <a:schemeClr val="tx1"/>
                </a:solidFill>
              </a:rPr>
              <a:t>Konyalı iki hacı Kâbe’yi ziyarete giderler. Su alırken tası zemzem kuyusuna düşürürler, fakat çıkaramazlar. Konya’ya geldiklerinde aynı tası Şems’in türbedarının elinde görürler. Nereden aldın bu tası? Diye sorduklarında türbedar, Şems’in kuyusundan aldığını söyler.</a:t>
            </a:r>
          </a:p>
        </p:txBody>
      </p:sp>
    </p:spTree>
    <p:extLst>
      <p:ext uri="{BB962C8B-B14F-4D97-AF65-F5344CB8AC3E}">
        <p14:creationId xmlns:p14="http://schemas.microsoft.com/office/powerpoint/2010/main" xmlns="" val="3464447411"/>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fade">
                                      <p:cBhvr>
                                        <p:cTn id="14" dur="2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xmlns="" id="{D500E10F-6ED9-4BC0-915A-755B357F348B}"/>
              </a:ext>
            </a:extLst>
          </p:cNvPr>
          <p:cNvSpPr>
            <a:spLocks noGrp="1"/>
          </p:cNvSpPr>
          <p:nvPr>
            <p:ph type="title"/>
          </p:nvPr>
        </p:nvSpPr>
        <p:spPr>
          <a:xfrm>
            <a:off x="1007165" y="-232544"/>
            <a:ext cx="10760765" cy="1492132"/>
          </a:xfrm>
        </p:spPr>
        <p:txBody>
          <a:bodyPr anchor="ctr">
            <a:normAutofit/>
          </a:bodyPr>
          <a:lstStyle/>
          <a:p>
            <a:pPr algn="ctr"/>
            <a:r>
              <a:rPr lang="tr-TR" b="1" dirty="0">
                <a:solidFill>
                  <a:srgbClr val="FF0000"/>
                </a:solidFill>
              </a:rPr>
              <a:t>Deve Taşı</a:t>
            </a:r>
            <a:endParaRPr lang="tr-TR" dirty="0">
              <a:solidFill>
                <a:srgbClr val="FF0000"/>
              </a:solidFill>
            </a:endParaRPr>
          </a:p>
        </p:txBody>
      </p:sp>
      <p:sp>
        <p:nvSpPr>
          <p:cNvPr id="3" name="İçerik Yer Tutucusu 2">
            <a:extLst>
              <a:ext uri="{FF2B5EF4-FFF2-40B4-BE49-F238E27FC236}">
                <a16:creationId xmlns:a16="http://schemas.microsoft.com/office/drawing/2014/main" xmlns="" id="{196A5E82-D2EB-4052-8412-93225604E6CE}"/>
              </a:ext>
            </a:extLst>
          </p:cNvPr>
          <p:cNvSpPr>
            <a:spLocks noGrp="1"/>
          </p:cNvSpPr>
          <p:nvPr>
            <p:ph idx="1"/>
          </p:nvPr>
        </p:nvSpPr>
        <p:spPr>
          <a:xfrm>
            <a:off x="1007165" y="1020417"/>
            <a:ext cx="10422835" cy="4885083"/>
          </a:xfrm>
        </p:spPr>
        <p:txBody>
          <a:bodyPr>
            <a:noAutofit/>
          </a:bodyPr>
          <a:lstStyle/>
          <a:p>
            <a:pPr marL="0" indent="0">
              <a:buNone/>
            </a:pPr>
            <a:r>
              <a:rPr lang="tr-TR" sz="2400" dirty="0" err="1">
                <a:solidFill>
                  <a:schemeClr val="tx1"/>
                </a:solidFill>
              </a:rPr>
              <a:t>Seyyid</a:t>
            </a:r>
            <a:r>
              <a:rPr lang="tr-TR" sz="2400" dirty="0">
                <a:solidFill>
                  <a:schemeClr val="tx1"/>
                </a:solidFill>
              </a:rPr>
              <a:t> Harun küpe dağının eteklerinde şehri kurarken bir haber ulaşır. Ilgın – Kadınhanı arasındaki </a:t>
            </a:r>
            <a:r>
              <a:rPr lang="tr-TR" sz="2400" dirty="0" err="1">
                <a:solidFill>
                  <a:schemeClr val="tx1"/>
                </a:solidFill>
              </a:rPr>
              <a:t>Mahmuthisar</a:t>
            </a:r>
            <a:r>
              <a:rPr lang="tr-TR" sz="2400" dirty="0">
                <a:solidFill>
                  <a:schemeClr val="tx1"/>
                </a:solidFill>
              </a:rPr>
              <a:t> köyündeki tekke de </a:t>
            </a:r>
            <a:r>
              <a:rPr lang="tr-TR" sz="2400" dirty="0" err="1">
                <a:solidFill>
                  <a:schemeClr val="tx1"/>
                </a:solidFill>
              </a:rPr>
              <a:t>müridleri</a:t>
            </a:r>
            <a:r>
              <a:rPr lang="tr-TR" sz="2400" dirty="0">
                <a:solidFill>
                  <a:schemeClr val="tx1"/>
                </a:solidFill>
              </a:rPr>
              <a:t> ile oturan </a:t>
            </a:r>
            <a:r>
              <a:rPr lang="tr-TR" sz="2400" dirty="0" err="1">
                <a:solidFill>
                  <a:schemeClr val="tx1"/>
                </a:solidFill>
              </a:rPr>
              <a:t>Didiği</a:t>
            </a:r>
            <a:r>
              <a:rPr lang="tr-TR" sz="2400" dirty="0">
                <a:solidFill>
                  <a:schemeClr val="tx1"/>
                </a:solidFill>
              </a:rPr>
              <a:t> Sultan adlı bir ermiş şeyh, ayıya gem vurarak binmiş, </a:t>
            </a:r>
            <a:r>
              <a:rPr lang="tr-TR" sz="2400" dirty="0" err="1">
                <a:solidFill>
                  <a:schemeClr val="tx1"/>
                </a:solidFill>
              </a:rPr>
              <a:t>müridleri</a:t>
            </a:r>
            <a:r>
              <a:rPr lang="tr-TR" sz="2400" dirty="0">
                <a:solidFill>
                  <a:schemeClr val="tx1"/>
                </a:solidFill>
              </a:rPr>
              <a:t> ile birlikte </a:t>
            </a:r>
            <a:r>
              <a:rPr lang="tr-TR" sz="2400" dirty="0" err="1">
                <a:solidFill>
                  <a:schemeClr val="tx1"/>
                </a:solidFill>
              </a:rPr>
              <a:t>Seyyid’in</a:t>
            </a:r>
            <a:r>
              <a:rPr lang="tr-TR" sz="2400" dirty="0">
                <a:solidFill>
                  <a:schemeClr val="tx1"/>
                </a:solidFill>
              </a:rPr>
              <a:t> ziyaretine gelmektedir. Haberi alan </a:t>
            </a:r>
            <a:r>
              <a:rPr lang="tr-TR" sz="2400" dirty="0" err="1">
                <a:solidFill>
                  <a:schemeClr val="tx1"/>
                </a:solidFill>
              </a:rPr>
              <a:t>Seyyid’in</a:t>
            </a:r>
            <a:r>
              <a:rPr lang="tr-TR" sz="2400" dirty="0">
                <a:solidFill>
                  <a:schemeClr val="tx1"/>
                </a:solidFill>
              </a:rPr>
              <a:t> Harun, </a:t>
            </a:r>
            <a:r>
              <a:rPr lang="tr-TR" sz="2400" dirty="0" err="1">
                <a:solidFill>
                  <a:schemeClr val="tx1"/>
                </a:solidFill>
              </a:rPr>
              <a:t>müridlerini</a:t>
            </a:r>
            <a:r>
              <a:rPr lang="tr-TR" sz="2400" dirty="0">
                <a:solidFill>
                  <a:schemeClr val="tx1"/>
                </a:solidFill>
              </a:rPr>
              <a:t> toplar, oradaki kocaman bir kayaya “Deve ol” der, deve şekline giren kayaya binerek </a:t>
            </a:r>
            <a:r>
              <a:rPr lang="tr-TR" sz="2400" dirty="0" err="1">
                <a:solidFill>
                  <a:schemeClr val="tx1"/>
                </a:solidFill>
              </a:rPr>
              <a:t>Didiği</a:t>
            </a:r>
            <a:r>
              <a:rPr lang="tr-TR" sz="2400" dirty="0">
                <a:solidFill>
                  <a:schemeClr val="tx1"/>
                </a:solidFill>
              </a:rPr>
              <a:t> Sultanı karşılar. Keramet ehli iki pir, Seydişehir’in girişinde buluşurlar. </a:t>
            </a:r>
            <a:r>
              <a:rPr lang="tr-TR" sz="2400" dirty="0" err="1">
                <a:solidFill>
                  <a:schemeClr val="tx1"/>
                </a:solidFill>
              </a:rPr>
              <a:t>Didiği</a:t>
            </a:r>
            <a:r>
              <a:rPr lang="tr-TR" sz="2400" dirty="0">
                <a:solidFill>
                  <a:schemeClr val="tx1"/>
                </a:solidFill>
              </a:rPr>
              <a:t> Sultan bindiği ayıdan iner, onu dağa sürer. </a:t>
            </a:r>
            <a:r>
              <a:rPr lang="tr-TR" sz="2400" dirty="0" err="1">
                <a:solidFill>
                  <a:schemeClr val="tx1"/>
                </a:solidFill>
              </a:rPr>
              <a:t>Seyyid</a:t>
            </a:r>
            <a:r>
              <a:rPr lang="tr-TR" sz="2400" dirty="0">
                <a:solidFill>
                  <a:schemeClr val="tx1"/>
                </a:solidFill>
              </a:rPr>
              <a:t> Harun’da bindiği taş deveyi çöktürür, oda iner, böylece helalleşip görüşürler. </a:t>
            </a:r>
            <a:r>
              <a:rPr lang="tr-TR" sz="2400" dirty="0" err="1">
                <a:solidFill>
                  <a:schemeClr val="tx1"/>
                </a:solidFill>
              </a:rPr>
              <a:t>Seyyid</a:t>
            </a:r>
            <a:r>
              <a:rPr lang="tr-TR" sz="2400" dirty="0">
                <a:solidFill>
                  <a:schemeClr val="tx1"/>
                </a:solidFill>
              </a:rPr>
              <a:t> Harun’un bindiği taş deve, çöktüğü yerde olduğu gibi kalır. Yüzyıllar boyunca, deveye benzeyen bu kaya parçası, halk tarafından ziyaret edilerek efsanesi anlatılır. </a:t>
            </a:r>
            <a:r>
              <a:rPr lang="tr-TR" sz="2400" dirty="0" err="1">
                <a:solidFill>
                  <a:schemeClr val="tx1"/>
                </a:solidFill>
              </a:rPr>
              <a:t>Devetaşı</a:t>
            </a:r>
            <a:r>
              <a:rPr lang="tr-TR" sz="2400" dirty="0">
                <a:solidFill>
                  <a:schemeClr val="tx1"/>
                </a:solidFill>
              </a:rPr>
              <a:t> olarak bilinen kaya bu gün Alüminyum tesisleri lojmanları arasında kalmıştır.</a:t>
            </a:r>
          </a:p>
        </p:txBody>
      </p:sp>
    </p:spTree>
    <p:extLst>
      <p:ext uri="{BB962C8B-B14F-4D97-AF65-F5344CB8AC3E}">
        <p14:creationId xmlns:p14="http://schemas.microsoft.com/office/powerpoint/2010/main" xmlns="" val="1243260269"/>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fade">
                                      <p:cBhvr>
                                        <p:cTn id="14" dur="2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xmlns="" id="{D500E10F-6ED9-4BC0-915A-755B357F348B}"/>
              </a:ext>
            </a:extLst>
          </p:cNvPr>
          <p:cNvSpPr>
            <a:spLocks noGrp="1"/>
          </p:cNvSpPr>
          <p:nvPr>
            <p:ph type="title"/>
          </p:nvPr>
        </p:nvSpPr>
        <p:spPr>
          <a:xfrm>
            <a:off x="1007165" y="-232544"/>
            <a:ext cx="10760765" cy="1492132"/>
          </a:xfrm>
        </p:spPr>
        <p:txBody>
          <a:bodyPr anchor="ctr">
            <a:normAutofit/>
          </a:bodyPr>
          <a:lstStyle/>
          <a:p>
            <a:pPr algn="ctr"/>
            <a:r>
              <a:rPr lang="tr-TR" b="1" dirty="0">
                <a:solidFill>
                  <a:srgbClr val="FF0000"/>
                </a:solidFill>
              </a:rPr>
              <a:t>Dede ve </a:t>
            </a:r>
            <a:r>
              <a:rPr lang="tr-TR" b="1" dirty="0" err="1">
                <a:solidFill>
                  <a:srgbClr val="FF0000"/>
                </a:solidFill>
              </a:rPr>
              <a:t>karagöl</a:t>
            </a:r>
            <a:endParaRPr lang="tr-TR" dirty="0">
              <a:solidFill>
                <a:srgbClr val="FF0000"/>
              </a:solidFill>
            </a:endParaRPr>
          </a:p>
        </p:txBody>
      </p:sp>
      <p:sp>
        <p:nvSpPr>
          <p:cNvPr id="3" name="İçerik Yer Tutucusu 2">
            <a:extLst>
              <a:ext uri="{FF2B5EF4-FFF2-40B4-BE49-F238E27FC236}">
                <a16:creationId xmlns:a16="http://schemas.microsoft.com/office/drawing/2014/main" xmlns="" id="{196A5E82-D2EB-4052-8412-93225604E6CE}"/>
              </a:ext>
            </a:extLst>
          </p:cNvPr>
          <p:cNvSpPr>
            <a:spLocks noGrp="1"/>
          </p:cNvSpPr>
          <p:nvPr>
            <p:ph idx="1"/>
          </p:nvPr>
        </p:nvSpPr>
        <p:spPr>
          <a:xfrm>
            <a:off x="1007165" y="1020417"/>
            <a:ext cx="10422835" cy="4885083"/>
          </a:xfrm>
        </p:spPr>
        <p:txBody>
          <a:bodyPr>
            <a:noAutofit/>
          </a:bodyPr>
          <a:lstStyle/>
          <a:p>
            <a:pPr marL="0" indent="0">
              <a:buNone/>
            </a:pPr>
            <a:r>
              <a:rPr lang="tr-TR" sz="2400" dirty="0" err="1">
                <a:solidFill>
                  <a:schemeClr val="tx1"/>
                </a:solidFill>
              </a:rPr>
              <a:t>Dedegül</a:t>
            </a:r>
            <a:r>
              <a:rPr lang="tr-TR" sz="2400" dirty="0">
                <a:solidFill>
                  <a:schemeClr val="tx1"/>
                </a:solidFill>
              </a:rPr>
              <a:t>, dede gülleri ile ünlü </a:t>
            </a:r>
            <a:r>
              <a:rPr lang="tr-TR" sz="2400" dirty="0" err="1">
                <a:solidFill>
                  <a:schemeClr val="tx1"/>
                </a:solidFill>
              </a:rPr>
              <a:t>Anamaslar’ın</a:t>
            </a:r>
            <a:r>
              <a:rPr lang="tr-TR" sz="2400" dirty="0">
                <a:solidFill>
                  <a:schemeClr val="tx1"/>
                </a:solidFill>
              </a:rPr>
              <a:t> doruk tepesi olup, uğurlu sayılan bir dağdır. Karagöl ise bu dağın eteklerinde küçük bir gölcüktür. Çevre köylerin dilek ve adak yeridir. Çevre köylülerin anlattıklarına göre; </a:t>
            </a:r>
            <a:r>
              <a:rPr lang="tr-TR" sz="2400" dirty="0" err="1">
                <a:solidFill>
                  <a:schemeClr val="tx1"/>
                </a:solidFill>
              </a:rPr>
              <a:t>Dedegül</a:t>
            </a:r>
            <a:r>
              <a:rPr lang="tr-TR" sz="2400" dirty="0">
                <a:solidFill>
                  <a:schemeClr val="tx1"/>
                </a:solidFill>
              </a:rPr>
              <a:t> dağının </a:t>
            </a:r>
            <a:r>
              <a:rPr lang="tr-TR" sz="2400" dirty="0" err="1">
                <a:solidFill>
                  <a:schemeClr val="tx1"/>
                </a:solidFill>
              </a:rPr>
              <a:t>Güldede</a:t>
            </a:r>
            <a:r>
              <a:rPr lang="tr-TR" sz="2400" dirty="0">
                <a:solidFill>
                  <a:schemeClr val="tx1"/>
                </a:solidFill>
              </a:rPr>
              <a:t> adında yeri bilinmez bir yatırı, ulu dedesi vardır. Karagöl’e yapılan adakları o karşılar, dede gülleriyle örtülü çayırların pisliklerini geceleri o temizler; öyle ki gündüzünden ne kadar, insan ve hayvanlarca ortalık kirletilirse kirletilsin, </a:t>
            </a:r>
            <a:r>
              <a:rPr lang="tr-TR" sz="2400" dirty="0" err="1">
                <a:solidFill>
                  <a:schemeClr val="tx1"/>
                </a:solidFill>
              </a:rPr>
              <a:t>Güldede</a:t>
            </a:r>
            <a:r>
              <a:rPr lang="tr-TR" sz="2400" dirty="0">
                <a:solidFill>
                  <a:schemeClr val="tx1"/>
                </a:solidFill>
              </a:rPr>
              <a:t>, bunlardan sabaha iz bırakmaz; nasıl ederse eder, pislikleri yok edip ortalığı tertemiz eder. (Benzeri temizlenmenin </a:t>
            </a:r>
            <a:r>
              <a:rPr lang="tr-TR" sz="2400" dirty="0" err="1">
                <a:solidFill>
                  <a:schemeClr val="tx1"/>
                </a:solidFill>
              </a:rPr>
              <a:t>Erenkilit</a:t>
            </a:r>
            <a:r>
              <a:rPr lang="tr-TR" sz="2400" dirty="0">
                <a:solidFill>
                  <a:schemeClr val="tx1"/>
                </a:solidFill>
              </a:rPr>
              <a:t> Dağı için de anlatıldığı duyulur) Çevre köylüler, özellikle çocuk edinme dileklerinde, dilek dilemeye, adak adamaya Karagöl’e çıkarlarmış. Dilek dilemenin birde </a:t>
            </a:r>
            <a:r>
              <a:rPr lang="tr-TR" sz="2400" dirty="0" err="1">
                <a:solidFill>
                  <a:schemeClr val="tx1"/>
                </a:solidFill>
              </a:rPr>
              <a:t>usülü</a:t>
            </a:r>
            <a:r>
              <a:rPr lang="tr-TR" sz="2400" dirty="0">
                <a:solidFill>
                  <a:schemeClr val="tx1"/>
                </a:solidFill>
              </a:rPr>
              <a:t> ve yordamı varmış. Dilekçi, ilk olarak dilek pınarından su içer, pınara tahıl taneleri ve bozuk paralar atar, yanındaki Uğur Ardıcına çaput bağlarmış. Orada Abdest alıp iki rekât namaz kıldıktan sonra; adak davarı kesilip kan akıtılır ve topluca yenirmiş.</a:t>
            </a:r>
          </a:p>
        </p:txBody>
      </p:sp>
    </p:spTree>
    <p:extLst>
      <p:ext uri="{BB962C8B-B14F-4D97-AF65-F5344CB8AC3E}">
        <p14:creationId xmlns:p14="http://schemas.microsoft.com/office/powerpoint/2010/main" xmlns="" val="2320880283"/>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fade">
                                      <p:cBhvr>
                                        <p:cTn id="14" dur="2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a:extLst>
              <a:ext uri="{FF2B5EF4-FFF2-40B4-BE49-F238E27FC236}">
                <a16:creationId xmlns:a16="http://schemas.microsoft.com/office/drawing/2014/main" xmlns="" id="{76D35EB6-A42B-4032-BF13-3F9E18D049C3}"/>
              </a:ext>
            </a:extLst>
          </p:cNvPr>
          <p:cNvSpPr>
            <a:spLocks noGrp="1"/>
          </p:cNvSpPr>
          <p:nvPr>
            <p:ph idx="1"/>
          </p:nvPr>
        </p:nvSpPr>
        <p:spPr>
          <a:xfrm>
            <a:off x="1257300" y="381000"/>
            <a:ext cx="10172700" cy="5981699"/>
          </a:xfrm>
        </p:spPr>
        <p:txBody>
          <a:bodyPr>
            <a:normAutofit/>
          </a:bodyPr>
          <a:lstStyle/>
          <a:p>
            <a:pPr marL="0" indent="0">
              <a:buNone/>
            </a:pPr>
            <a:r>
              <a:rPr lang="tr-TR" sz="2400" dirty="0">
                <a:solidFill>
                  <a:schemeClr val="tx1"/>
                </a:solidFill>
              </a:rPr>
              <a:t>Sonra tekrar namaz kılan dilekçi, dilek pınarına el atarmış. Eline buğday tanesi gelirse, bir oğlu, arpa tanesi gelirse bir kızı olacak demekmiş. Bundan sonra uyku taşına uzanan dilekçi dua eder ve uykuya yatarmış. Eğer dileği gerçekleşecekse düşünde </a:t>
            </a:r>
            <a:r>
              <a:rPr lang="tr-TR" sz="2400" dirty="0" err="1">
                <a:solidFill>
                  <a:schemeClr val="tx1"/>
                </a:solidFill>
              </a:rPr>
              <a:t>Güldede’yi</a:t>
            </a:r>
            <a:r>
              <a:rPr lang="tr-TR" sz="2400" dirty="0">
                <a:solidFill>
                  <a:schemeClr val="tx1"/>
                </a:solidFill>
              </a:rPr>
              <a:t> görürmüş ve </a:t>
            </a:r>
            <a:r>
              <a:rPr lang="tr-TR" sz="2400" dirty="0" err="1">
                <a:solidFill>
                  <a:schemeClr val="tx1"/>
                </a:solidFill>
              </a:rPr>
              <a:t>Güldede</a:t>
            </a:r>
            <a:r>
              <a:rPr lang="tr-TR" sz="2400" dirty="0">
                <a:solidFill>
                  <a:schemeClr val="tx1"/>
                </a:solidFill>
              </a:rPr>
              <a:t> dileğini ona muştularmış.</a:t>
            </a:r>
            <a:endParaRPr lang="tr-TR" sz="2400" dirty="0"/>
          </a:p>
        </p:txBody>
      </p:sp>
    </p:spTree>
    <p:extLst>
      <p:ext uri="{BB962C8B-B14F-4D97-AF65-F5344CB8AC3E}">
        <p14:creationId xmlns:p14="http://schemas.microsoft.com/office/powerpoint/2010/main" xmlns="" val="216101461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xmlns="" id="{D500E10F-6ED9-4BC0-915A-755B357F348B}"/>
              </a:ext>
            </a:extLst>
          </p:cNvPr>
          <p:cNvSpPr>
            <a:spLocks noGrp="1"/>
          </p:cNvSpPr>
          <p:nvPr>
            <p:ph type="title"/>
          </p:nvPr>
        </p:nvSpPr>
        <p:spPr>
          <a:xfrm>
            <a:off x="1007165" y="-232544"/>
            <a:ext cx="10760765" cy="1492132"/>
          </a:xfrm>
        </p:spPr>
        <p:txBody>
          <a:bodyPr anchor="ctr">
            <a:normAutofit/>
          </a:bodyPr>
          <a:lstStyle/>
          <a:p>
            <a:pPr algn="ctr"/>
            <a:r>
              <a:rPr lang="tr-TR" b="1" dirty="0">
                <a:solidFill>
                  <a:srgbClr val="FF0000"/>
                </a:solidFill>
              </a:rPr>
              <a:t>Çoban Kayası</a:t>
            </a:r>
            <a:endParaRPr lang="tr-TR" dirty="0">
              <a:solidFill>
                <a:srgbClr val="FF0000"/>
              </a:solidFill>
            </a:endParaRPr>
          </a:p>
        </p:txBody>
      </p:sp>
      <p:sp>
        <p:nvSpPr>
          <p:cNvPr id="3" name="İçerik Yer Tutucusu 2">
            <a:extLst>
              <a:ext uri="{FF2B5EF4-FFF2-40B4-BE49-F238E27FC236}">
                <a16:creationId xmlns:a16="http://schemas.microsoft.com/office/drawing/2014/main" xmlns="" id="{196A5E82-D2EB-4052-8412-93225604E6CE}"/>
              </a:ext>
            </a:extLst>
          </p:cNvPr>
          <p:cNvSpPr>
            <a:spLocks noGrp="1"/>
          </p:cNvSpPr>
          <p:nvPr>
            <p:ph idx="1"/>
          </p:nvPr>
        </p:nvSpPr>
        <p:spPr>
          <a:xfrm>
            <a:off x="1007165" y="1020417"/>
            <a:ext cx="10422835" cy="4885083"/>
          </a:xfrm>
        </p:spPr>
        <p:txBody>
          <a:bodyPr>
            <a:noAutofit/>
          </a:bodyPr>
          <a:lstStyle/>
          <a:p>
            <a:pPr marL="0" indent="0">
              <a:buNone/>
            </a:pPr>
            <a:r>
              <a:rPr lang="tr-TR" sz="2400" dirty="0" err="1"/>
              <a:t>Dedegül</a:t>
            </a:r>
            <a:r>
              <a:rPr lang="tr-TR" sz="2400" dirty="0"/>
              <a:t> Tepesi eteğinde bir Türkmen Beyi yaşarmış. Beyin yedi oğlu ve güzel bire kızı varmış.</a:t>
            </a:r>
          </a:p>
          <a:p>
            <a:pPr marL="0" indent="0">
              <a:buNone/>
            </a:pPr>
            <a:r>
              <a:rPr lang="tr-TR" sz="2400" dirty="0"/>
              <a:t>Beye ait koyun sürüsünü Yıldız adlı çoban güder, Karagöl’de sulayıp Çoban kayası mevkiinde yatırırmış. Beyin Güllü adında güzel kızı da Gül tepesine gelerek koyunları sağarmış. Genç ve güzel kız koyunları sağarken çoban da yanık yanık kaval çalarmış. Zaman içinde çoban ve kız birbirlerine âşık olmuşlar. Öyle ki genç kız çobanın hislerini kavalının sesinden anlar hale gelmiş.</a:t>
            </a:r>
          </a:p>
          <a:p>
            <a:pPr marL="0" indent="0">
              <a:buNone/>
            </a:pPr>
            <a:r>
              <a:rPr lang="tr-TR" sz="2400" dirty="0"/>
              <a:t>Bir gün eşkıyalar sürüyü basıp çobanı esir almışlar köpeğinden biri olan Kara Köpek de öldürülmüş. </a:t>
            </a:r>
            <a:r>
              <a:rPr lang="tr-TR" sz="2400" dirty="0" err="1"/>
              <a:t>Onbeş</a:t>
            </a:r>
            <a:r>
              <a:rPr lang="tr-TR" sz="2400" dirty="0"/>
              <a:t> kadar eşkıya yanlarına sürüyü de alarak Eğirdir’e giden yol üzerindeki Kestel Boğazına yönelmişler. Mola verdikleri sırada eşkıya başından sizin alan çoban bir kaya üzerine çıkıp başlamış kavalına üflemeye. “Kara Köpek kan kustu, Eşkıyalar bizi bastı, Yetişin Ağalar, Koyun </a:t>
            </a:r>
            <a:r>
              <a:rPr lang="tr-TR" sz="2400" dirty="0" err="1"/>
              <a:t>Ketseli</a:t>
            </a:r>
            <a:r>
              <a:rPr lang="tr-TR" sz="2400" dirty="0"/>
              <a:t> aştı.”</a:t>
            </a:r>
          </a:p>
        </p:txBody>
      </p:sp>
    </p:spTree>
    <p:extLst>
      <p:ext uri="{BB962C8B-B14F-4D97-AF65-F5344CB8AC3E}">
        <p14:creationId xmlns:p14="http://schemas.microsoft.com/office/powerpoint/2010/main" xmlns="" val="1963527359"/>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fade">
                                      <p:cBhvr>
                                        <p:cTn id="14" dur="2000"/>
                                        <p:tgtEl>
                                          <p:spTgt spid="3">
                                            <p:txEl>
                                              <p:pRg st="0" end="0"/>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Effect transition="in" filter="fade">
                                      <p:cBhvr>
                                        <p:cTn id="19" dur="2000"/>
                                        <p:tgtEl>
                                          <p:spTgt spid="3">
                                            <p:txEl>
                                              <p:pRg st="1" end="1"/>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nodeType="clickEffect">
                                  <p:stCondLst>
                                    <p:cond delay="0"/>
                                  </p:stCondLst>
                                  <p:childTnLst>
                                    <p:set>
                                      <p:cBhvr>
                                        <p:cTn id="23" dur="1" fill="hold">
                                          <p:stCondLst>
                                            <p:cond delay="0"/>
                                          </p:stCondLst>
                                        </p:cTn>
                                        <p:tgtEl>
                                          <p:spTgt spid="3">
                                            <p:txEl>
                                              <p:pRg st="2" end="2"/>
                                            </p:txEl>
                                          </p:spTgt>
                                        </p:tgtEl>
                                        <p:attrNameLst>
                                          <p:attrName>style.visibility</p:attrName>
                                        </p:attrNameLst>
                                      </p:cBhvr>
                                      <p:to>
                                        <p:strVal val="visible"/>
                                      </p:to>
                                    </p:set>
                                    <p:animEffect transition="in" filter="fade">
                                      <p:cBhvr>
                                        <p:cTn id="24" dur="20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a:extLst>
              <a:ext uri="{FF2B5EF4-FFF2-40B4-BE49-F238E27FC236}">
                <a16:creationId xmlns:a16="http://schemas.microsoft.com/office/drawing/2014/main" xmlns="" id="{42F86C58-E2D9-4583-9C84-725762F954D5}"/>
              </a:ext>
            </a:extLst>
          </p:cNvPr>
          <p:cNvSpPr>
            <a:spLocks noGrp="1"/>
          </p:cNvSpPr>
          <p:nvPr>
            <p:ph idx="1"/>
          </p:nvPr>
        </p:nvSpPr>
        <p:spPr>
          <a:xfrm>
            <a:off x="1074420" y="381001"/>
            <a:ext cx="10607040" cy="5981700"/>
          </a:xfrm>
        </p:spPr>
        <p:txBody>
          <a:bodyPr>
            <a:noAutofit/>
          </a:bodyPr>
          <a:lstStyle/>
          <a:p>
            <a:pPr marL="0" indent="0">
              <a:buNone/>
            </a:pPr>
            <a:r>
              <a:rPr lang="tr-TR" sz="2400" dirty="0"/>
              <a:t>Çobanın çaldığı kavalı dinleyip mesajı alan Güllü Kız babasını uyardıysa da inandıramamış. Kaval sesi halen devam edince ısrarla durumu izah etmeye çalışmış. Bunun üzerine babası ve ağabeyleri yola koyulmuşlar. Eşkıyaları </a:t>
            </a:r>
            <a:r>
              <a:rPr lang="tr-TR" sz="2400" dirty="0" err="1"/>
              <a:t>Ketsel</a:t>
            </a:r>
            <a:r>
              <a:rPr lang="tr-TR" sz="2400" dirty="0"/>
              <a:t> Boğazında yakalayan Bey, üç tanesini de öldürmüş. Diğer eşkıyalar kaçarken, Çoban ve sürü de kurtulmuş.</a:t>
            </a:r>
          </a:p>
          <a:p>
            <a:pPr marL="0" indent="0">
              <a:buNone/>
            </a:pPr>
            <a:r>
              <a:rPr lang="tr-TR" sz="2400" dirty="0"/>
              <a:t>Eve geri dönen Bey, Kızını yanına çağırmış ve kaval sesini nasıl anladığını sormuş. Kız da babasına; “Aşk söyletir, dert ağlatır. </a:t>
            </a:r>
            <a:r>
              <a:rPr lang="tr-TR" sz="2400" dirty="0" err="1"/>
              <a:t>Dedegül</a:t>
            </a:r>
            <a:r>
              <a:rPr lang="tr-TR" sz="2400" dirty="0"/>
              <a:t> Tepesi dinletir.” demiş.</a:t>
            </a:r>
          </a:p>
          <a:p>
            <a:pPr marL="0" indent="0">
              <a:buNone/>
            </a:pPr>
            <a:r>
              <a:rPr lang="tr-TR" sz="2400" dirty="0"/>
              <a:t>Durumun farkına varan Bey Çobanı yanına çağırmış. Çobana bir şart koyup şöyle demiş; “Koyun sürüsünü tuzlayacağım. Sende kaval sesi eşliğinde sürüyü </a:t>
            </a:r>
            <a:r>
              <a:rPr lang="tr-TR" sz="2400" dirty="0" err="1"/>
              <a:t>Karagöle</a:t>
            </a:r>
            <a:r>
              <a:rPr lang="tr-TR" sz="2400" dirty="0"/>
              <a:t> götüreceksin. Yalnız Koyunların hepsi su içmeden geri dönemli.”</a:t>
            </a:r>
          </a:p>
          <a:p>
            <a:pPr marL="0" indent="0">
              <a:buNone/>
            </a:pPr>
            <a:r>
              <a:rPr lang="tr-TR" sz="2400" dirty="0"/>
              <a:t>Söylenenleri dinleyen </a:t>
            </a:r>
            <a:r>
              <a:rPr lang="tr-TR" sz="2400" dirty="0" err="1"/>
              <a:t>Güllü’nün</a:t>
            </a:r>
            <a:r>
              <a:rPr lang="tr-TR" sz="2400" dirty="0"/>
              <a:t> gönlüne hüzün çökmüş ve başlamış mırıldanmaya; “Çal kavalını hey garip çoban dağlar dinlesin. Derdini bilmeyen seni neylesin, Âşık Güllü gizli gizli ağlasın.”</a:t>
            </a:r>
          </a:p>
        </p:txBody>
      </p:sp>
    </p:spTree>
    <p:extLst>
      <p:ext uri="{BB962C8B-B14F-4D97-AF65-F5344CB8AC3E}">
        <p14:creationId xmlns:p14="http://schemas.microsoft.com/office/powerpoint/2010/main" xmlns="" val="899792961"/>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a:extLst>
              <a:ext uri="{FF2B5EF4-FFF2-40B4-BE49-F238E27FC236}">
                <a16:creationId xmlns:a16="http://schemas.microsoft.com/office/drawing/2014/main" xmlns="" id="{42F86C58-E2D9-4583-9C84-725762F954D5}"/>
              </a:ext>
            </a:extLst>
          </p:cNvPr>
          <p:cNvSpPr>
            <a:spLocks noGrp="1"/>
          </p:cNvSpPr>
          <p:nvPr>
            <p:ph idx="1"/>
          </p:nvPr>
        </p:nvSpPr>
        <p:spPr>
          <a:xfrm>
            <a:off x="1074420" y="381001"/>
            <a:ext cx="10607040" cy="5981700"/>
          </a:xfrm>
        </p:spPr>
        <p:txBody>
          <a:bodyPr>
            <a:noAutofit/>
          </a:bodyPr>
          <a:lstStyle/>
          <a:p>
            <a:pPr marL="0" indent="0">
              <a:buNone/>
            </a:pPr>
            <a:r>
              <a:rPr lang="tr-TR" sz="2400" dirty="0"/>
              <a:t>Kavalını eline alan Çoban başlamış çalmaya. Göl kenarına varan bin kadar koyun hiç su içmeksizin durmaya başlamış. Derken sürmeli kara gözlü bir koyun kavalı dinlemeyip su içmeye başlamış. Meğer Güllü kızın koyunları sağarken gözünden öptüğü bu koyun Çobandan vazgeçmiş.</a:t>
            </a:r>
          </a:p>
          <a:p>
            <a:pPr marL="0" indent="0">
              <a:buNone/>
            </a:pPr>
            <a:r>
              <a:rPr lang="tr-TR" sz="2400" dirty="0"/>
              <a:t>Kavalını yine eline alan dertli Çoban;</a:t>
            </a:r>
            <a:br>
              <a:rPr lang="tr-TR" sz="2400" dirty="0"/>
            </a:br>
            <a:r>
              <a:rPr lang="tr-TR" sz="2400" dirty="0"/>
              <a:t>“Koyun seni güttüm güttüm getirdim,</a:t>
            </a:r>
            <a:br>
              <a:rPr lang="tr-TR" sz="2400" dirty="0"/>
            </a:br>
            <a:r>
              <a:rPr lang="tr-TR" sz="2400" dirty="0"/>
              <a:t>Getirdim de çoban kayasına yatırdım,</a:t>
            </a:r>
            <a:br>
              <a:rPr lang="tr-TR" sz="2400" dirty="0"/>
            </a:br>
            <a:r>
              <a:rPr lang="tr-TR" sz="2400" dirty="0"/>
              <a:t>Güllü abla sağdı ben </a:t>
            </a:r>
            <a:r>
              <a:rPr lang="tr-TR" sz="2400" dirty="0" err="1"/>
              <a:t>baklacını</a:t>
            </a:r>
            <a:r>
              <a:rPr lang="tr-TR" sz="2400" dirty="0"/>
              <a:t> getirdim,</a:t>
            </a:r>
            <a:br>
              <a:rPr lang="tr-TR" sz="2400" dirty="0"/>
            </a:br>
            <a:r>
              <a:rPr lang="tr-TR" sz="2400" dirty="0"/>
              <a:t>Ablanı sevdiğim sürmeli kara koyun.</a:t>
            </a:r>
          </a:p>
          <a:p>
            <a:pPr marL="0" indent="0">
              <a:buNone/>
            </a:pPr>
            <a:r>
              <a:rPr lang="tr-TR" sz="2400" dirty="0"/>
              <a:t/>
            </a:r>
            <a:br>
              <a:rPr lang="tr-TR" sz="2400" dirty="0"/>
            </a:br>
            <a:r>
              <a:rPr lang="tr-TR" sz="2400" dirty="0"/>
              <a:t>Çıktım </a:t>
            </a:r>
            <a:r>
              <a:rPr lang="tr-TR" sz="2400" dirty="0" err="1"/>
              <a:t>Anamas</a:t>
            </a:r>
            <a:r>
              <a:rPr lang="tr-TR" sz="2400" dirty="0"/>
              <a:t> Yaylasının başına,</a:t>
            </a:r>
            <a:br>
              <a:rPr lang="tr-TR" sz="2400" dirty="0"/>
            </a:br>
            <a:r>
              <a:rPr lang="tr-TR" sz="2400" dirty="0"/>
              <a:t>Ayağı </a:t>
            </a:r>
            <a:r>
              <a:rPr lang="tr-TR" sz="2400" dirty="0" err="1"/>
              <a:t>deymesin</a:t>
            </a:r>
            <a:r>
              <a:rPr lang="tr-TR" sz="2400" dirty="0"/>
              <a:t> toprağına taşına,</a:t>
            </a:r>
            <a:br>
              <a:rPr lang="tr-TR" sz="2400" dirty="0"/>
            </a:br>
            <a:r>
              <a:rPr lang="tr-TR" sz="2400" dirty="0" err="1"/>
              <a:t>Gülleceğiz</a:t>
            </a:r>
            <a:r>
              <a:rPr lang="tr-TR" sz="2400" dirty="0"/>
              <a:t> yeni girmiş on yedi yaşına,</a:t>
            </a:r>
            <a:br>
              <a:rPr lang="tr-TR" sz="2400" dirty="0"/>
            </a:br>
            <a:r>
              <a:rPr lang="tr-TR" sz="2400" dirty="0"/>
              <a:t>Ablasını sevdiğim sürmeli kara koyun.</a:t>
            </a:r>
          </a:p>
          <a:p>
            <a:pPr marL="0" indent="0">
              <a:buNone/>
            </a:pPr>
            <a:r>
              <a:rPr lang="tr-TR" sz="2400" dirty="0"/>
              <a:t/>
            </a:r>
            <a:br>
              <a:rPr lang="tr-TR" sz="2400" dirty="0"/>
            </a:br>
            <a:endParaRPr lang="tr-TR" sz="2400" dirty="0"/>
          </a:p>
        </p:txBody>
      </p:sp>
    </p:spTree>
    <p:extLst>
      <p:ext uri="{BB962C8B-B14F-4D97-AF65-F5344CB8AC3E}">
        <p14:creationId xmlns:p14="http://schemas.microsoft.com/office/powerpoint/2010/main" xmlns="" val="520004502"/>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a:extLst>
              <a:ext uri="{FF2B5EF4-FFF2-40B4-BE49-F238E27FC236}">
                <a16:creationId xmlns:a16="http://schemas.microsoft.com/office/drawing/2014/main" xmlns="" id="{42F86C58-E2D9-4583-9C84-725762F954D5}"/>
              </a:ext>
            </a:extLst>
          </p:cNvPr>
          <p:cNvSpPr>
            <a:spLocks noGrp="1"/>
          </p:cNvSpPr>
          <p:nvPr>
            <p:ph idx="1"/>
          </p:nvPr>
        </p:nvSpPr>
        <p:spPr>
          <a:xfrm>
            <a:off x="1074420" y="381001"/>
            <a:ext cx="10607040" cy="5981700"/>
          </a:xfrm>
        </p:spPr>
        <p:txBody>
          <a:bodyPr>
            <a:noAutofit/>
          </a:bodyPr>
          <a:lstStyle/>
          <a:p>
            <a:pPr marL="0" indent="0">
              <a:buNone/>
            </a:pPr>
            <a:r>
              <a:rPr lang="tr-TR" sz="2400" dirty="0"/>
              <a:t>İçtin tükenmez Karagöl’ün suyunu,</a:t>
            </a:r>
            <a:br>
              <a:rPr lang="tr-TR" sz="2400" dirty="0"/>
            </a:br>
            <a:r>
              <a:rPr lang="tr-TR" sz="2400" dirty="0"/>
              <a:t>Ablan Güllü değiştirmez eski huyu,</a:t>
            </a:r>
            <a:br>
              <a:rPr lang="tr-TR" sz="2400" dirty="0"/>
            </a:br>
            <a:r>
              <a:rPr lang="tr-TR" sz="2400" dirty="0"/>
              <a:t>Gideceğimiz yer Cennetin yolu,</a:t>
            </a:r>
            <a:br>
              <a:rPr lang="tr-TR" sz="2400" dirty="0"/>
            </a:br>
            <a:r>
              <a:rPr lang="tr-TR" sz="2400" dirty="0"/>
              <a:t>Ağa kızı vermez ise olurum deli.”</a:t>
            </a:r>
          </a:p>
          <a:p>
            <a:pPr marL="0" indent="0">
              <a:buNone/>
            </a:pPr>
            <a:r>
              <a:rPr lang="tr-TR" sz="2400" dirty="0"/>
              <a:t>Son söz olarak Bey kızının Çobana uygun düşmeyeceği söylenir. Dahası çobana da yol gösterilir. Ne var ki kızın gönlüne sevda ateşi düşmüştür. Annesinden de yardım alan güzel kız evden kaçmış. Bir süre dağlarda dolaşan iki âşık beyin adamları tarafından yakalanmış. Bu sevda hikâyesini kabullenemeyen Bey, kızını öldüremeye karar vermiş.</a:t>
            </a:r>
          </a:p>
          <a:p>
            <a:pPr marL="0" indent="0">
              <a:buNone/>
            </a:pPr>
            <a:r>
              <a:rPr lang="tr-TR" sz="2400" dirty="0"/>
              <a:t>Kız da; “Baba, beni çobana âşık olmama sebep anamdır.” demiş. Nitekim anası da asılmış.</a:t>
            </a:r>
          </a:p>
          <a:p>
            <a:pPr marL="0" indent="0">
              <a:buNone/>
            </a:pPr>
            <a:r>
              <a:rPr lang="tr-TR" sz="2400" dirty="0" err="1"/>
              <a:t>Anamas</a:t>
            </a:r>
            <a:r>
              <a:rPr lang="tr-TR" sz="2400" dirty="0"/>
              <a:t> Dağı, Çoban Kayası, </a:t>
            </a:r>
            <a:r>
              <a:rPr lang="tr-TR" sz="2400" dirty="0" err="1"/>
              <a:t>Dedegül</a:t>
            </a:r>
            <a:r>
              <a:rPr lang="tr-TR" sz="2400" dirty="0"/>
              <a:t> Tepesi ve Karagöl’ün adı da bu hikâyeden alasıymış.</a:t>
            </a:r>
          </a:p>
        </p:txBody>
      </p:sp>
    </p:spTree>
    <p:extLst>
      <p:ext uri="{BB962C8B-B14F-4D97-AF65-F5344CB8AC3E}">
        <p14:creationId xmlns:p14="http://schemas.microsoft.com/office/powerpoint/2010/main" xmlns="" val="21945598"/>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xmlns="" id="{D500E10F-6ED9-4BC0-915A-755B357F348B}"/>
              </a:ext>
            </a:extLst>
          </p:cNvPr>
          <p:cNvSpPr>
            <a:spLocks noGrp="1"/>
          </p:cNvSpPr>
          <p:nvPr>
            <p:ph type="title"/>
          </p:nvPr>
        </p:nvSpPr>
        <p:spPr>
          <a:xfrm>
            <a:off x="1007165" y="-232544"/>
            <a:ext cx="10760765" cy="1492132"/>
          </a:xfrm>
        </p:spPr>
        <p:txBody>
          <a:bodyPr anchor="ctr">
            <a:normAutofit/>
          </a:bodyPr>
          <a:lstStyle/>
          <a:p>
            <a:pPr algn="ctr"/>
            <a:r>
              <a:rPr lang="tr-TR" b="1" dirty="0">
                <a:solidFill>
                  <a:srgbClr val="FF0000"/>
                </a:solidFill>
              </a:rPr>
              <a:t>Kızlar Kayası</a:t>
            </a:r>
            <a:endParaRPr lang="tr-TR" dirty="0">
              <a:solidFill>
                <a:srgbClr val="FF0000"/>
              </a:solidFill>
            </a:endParaRPr>
          </a:p>
        </p:txBody>
      </p:sp>
      <p:sp>
        <p:nvSpPr>
          <p:cNvPr id="3" name="İçerik Yer Tutucusu 2">
            <a:extLst>
              <a:ext uri="{FF2B5EF4-FFF2-40B4-BE49-F238E27FC236}">
                <a16:creationId xmlns:a16="http://schemas.microsoft.com/office/drawing/2014/main" xmlns="" id="{196A5E82-D2EB-4052-8412-93225604E6CE}"/>
              </a:ext>
            </a:extLst>
          </p:cNvPr>
          <p:cNvSpPr>
            <a:spLocks noGrp="1"/>
          </p:cNvSpPr>
          <p:nvPr>
            <p:ph idx="1"/>
          </p:nvPr>
        </p:nvSpPr>
        <p:spPr>
          <a:xfrm>
            <a:off x="1007165" y="1020417"/>
            <a:ext cx="10422835" cy="4885083"/>
          </a:xfrm>
        </p:spPr>
        <p:txBody>
          <a:bodyPr>
            <a:noAutofit/>
          </a:bodyPr>
          <a:lstStyle/>
          <a:p>
            <a:pPr marL="0" indent="0">
              <a:buNone/>
            </a:pPr>
            <a:r>
              <a:rPr lang="tr-TR" sz="2400" dirty="0">
                <a:solidFill>
                  <a:schemeClr val="tx1"/>
                </a:solidFill>
              </a:rPr>
              <a:t>Meramın batı yönünde ki vadi kenarında kızlar kayası denilen kayaların efsanesi şöyle anlatılır: “Konya’dan </a:t>
            </a:r>
            <a:r>
              <a:rPr lang="tr-TR" sz="2400" dirty="0" err="1">
                <a:solidFill>
                  <a:schemeClr val="tx1"/>
                </a:solidFill>
              </a:rPr>
              <a:t>Dereköy’e</a:t>
            </a:r>
            <a:r>
              <a:rPr lang="tr-TR" sz="2400" dirty="0">
                <a:solidFill>
                  <a:schemeClr val="tx1"/>
                </a:solidFill>
              </a:rPr>
              <a:t> gelin götürülüyormuş… Fakat gelinin Konya’da civan bir sevgilisi varmış. Ondan ayırmışlar. </a:t>
            </a:r>
            <a:r>
              <a:rPr lang="tr-TR" sz="2400" dirty="0" err="1">
                <a:solidFill>
                  <a:schemeClr val="tx1"/>
                </a:solidFill>
              </a:rPr>
              <a:t>Dereköylü</a:t>
            </a:r>
            <a:r>
              <a:rPr lang="tr-TR" sz="2400" dirty="0">
                <a:solidFill>
                  <a:schemeClr val="tx1"/>
                </a:solidFill>
              </a:rPr>
              <a:t> bir gence vermişler. Sevdalılar ayrı yerlerde, fakat aynı anda dilekte bulunurlar. Delikanlının; “içimi ateşe yakar gidersiniz, sevgimi hiçe sayar gidersiniz! Dilerim bir daha yüzünüzü Konya’ya dönemezsiniz”, genç kızda; “Gidiyorum, görenek bu. Babamın sözünden çıkamadım. Ama gönlüm Konya’dan bu yana, yüzüm </a:t>
            </a:r>
            <a:r>
              <a:rPr lang="tr-TR" sz="2400" dirty="0" err="1">
                <a:solidFill>
                  <a:schemeClr val="tx1"/>
                </a:solidFill>
              </a:rPr>
              <a:t>Dereköyü’ne</a:t>
            </a:r>
            <a:r>
              <a:rPr lang="tr-TR" sz="2400" dirty="0">
                <a:solidFill>
                  <a:schemeClr val="tx1"/>
                </a:solidFill>
              </a:rPr>
              <a:t> dönmesin Allah’ım” Tam yarı yolda gelin Konya’ya dönmüş, bir “ah” çekmiş… İşte bu sırada bütün kafile olduğu yerde taş oluvermişler.” Birer doğa harikası olan bu taşlar, şimdi de birer efsane harikası olarak anlatılmaktadır. Efsanenin sihri, onlardaki ölüm kavramını alıp götürmektedir. Kızlar Kayası, Konya’da bir güzellik olarak, bir efsane olarak yüzyıllardan beri yaşamaktadır. Yeni kuşaklar bu güzelliklere sahip çıktığı sürece bu yaşama sonsuza kadar sürüp gidecektir, aynen bir Ergenekon bir Manas gibi.</a:t>
            </a:r>
          </a:p>
        </p:txBody>
      </p:sp>
    </p:spTree>
    <p:extLst>
      <p:ext uri="{BB962C8B-B14F-4D97-AF65-F5344CB8AC3E}">
        <p14:creationId xmlns:p14="http://schemas.microsoft.com/office/powerpoint/2010/main" xmlns="" val="2470541946"/>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fade">
                                      <p:cBhvr>
                                        <p:cTn id="14" dur="2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xmlns="" id="{EEDBBA0D-C63A-47A4-8745-0C860ED618E1}"/>
              </a:ext>
            </a:extLst>
          </p:cNvPr>
          <p:cNvSpPr>
            <a:spLocks noGrp="1"/>
          </p:cNvSpPr>
          <p:nvPr>
            <p:ph type="title"/>
          </p:nvPr>
        </p:nvSpPr>
        <p:spPr>
          <a:xfrm>
            <a:off x="1251678" y="-212035"/>
            <a:ext cx="10178322" cy="1492132"/>
          </a:xfrm>
        </p:spPr>
        <p:txBody>
          <a:bodyPr anchor="ctr"/>
          <a:lstStyle/>
          <a:p>
            <a:pPr algn="ctr"/>
            <a:r>
              <a:rPr lang="tr-TR" dirty="0">
                <a:solidFill>
                  <a:srgbClr val="FF0000"/>
                </a:solidFill>
              </a:rPr>
              <a:t>Siyasi Harita</a:t>
            </a:r>
          </a:p>
        </p:txBody>
      </p:sp>
      <p:sp>
        <p:nvSpPr>
          <p:cNvPr id="3" name="İçerik Yer Tutucusu 2">
            <a:extLst>
              <a:ext uri="{FF2B5EF4-FFF2-40B4-BE49-F238E27FC236}">
                <a16:creationId xmlns:a16="http://schemas.microsoft.com/office/drawing/2014/main" xmlns="" id="{5CC18998-EBDF-4289-BA5C-335BFD04DBA5}"/>
              </a:ext>
            </a:extLst>
          </p:cNvPr>
          <p:cNvSpPr>
            <a:spLocks noGrp="1"/>
          </p:cNvSpPr>
          <p:nvPr>
            <p:ph idx="1"/>
          </p:nvPr>
        </p:nvSpPr>
        <p:spPr>
          <a:xfrm>
            <a:off x="1086678" y="887896"/>
            <a:ext cx="10348944" cy="4731025"/>
          </a:xfrm>
        </p:spPr>
        <p:txBody>
          <a:bodyPr>
            <a:normAutofit/>
          </a:bodyPr>
          <a:lstStyle/>
          <a:p>
            <a:pPr marL="0" indent="0">
              <a:buNone/>
            </a:pPr>
            <a:r>
              <a:rPr lang="tr-TR" dirty="0">
                <a:solidFill>
                  <a:schemeClr val="tx1"/>
                </a:solidFill>
              </a:rPr>
              <a:t>Siyasi harita yerleri belirtilir ve böylece yaşadığımız yeri rahatlıkla bulabiliriz.</a:t>
            </a:r>
          </a:p>
          <a:p>
            <a:pPr marL="0" indent="0">
              <a:buNone/>
            </a:pPr>
            <a:endParaRPr lang="tr-TR" dirty="0">
              <a:solidFill>
                <a:schemeClr val="tx1"/>
              </a:solidFill>
            </a:endParaRPr>
          </a:p>
          <a:p>
            <a:pPr marL="0" indent="0">
              <a:buNone/>
            </a:pPr>
            <a:r>
              <a:rPr lang="tr-TR" dirty="0">
                <a:solidFill>
                  <a:schemeClr val="tx1"/>
                </a:solidFill>
              </a:rPr>
              <a:t>Aşağıdaki siyasi haritada yaşadığımız yeri bulunuz.</a:t>
            </a:r>
          </a:p>
          <a:p>
            <a:pPr marL="0" indent="0">
              <a:buNone/>
            </a:pPr>
            <a:r>
              <a:rPr lang="tr-TR" dirty="0">
                <a:solidFill>
                  <a:schemeClr val="tx1"/>
                </a:solidFill>
              </a:rPr>
              <a:t>                                                                                                   </a:t>
            </a:r>
          </a:p>
        </p:txBody>
      </p:sp>
      <p:pic>
        <p:nvPicPr>
          <p:cNvPr id="5" name="Resim 4" descr="harita içeren bir resim&#10;&#10;Açıklama otomatik olarak oluşturuldu">
            <a:extLst>
              <a:ext uri="{FF2B5EF4-FFF2-40B4-BE49-F238E27FC236}">
                <a16:creationId xmlns:a16="http://schemas.microsoft.com/office/drawing/2014/main" xmlns="" id="{D17EF48E-75F1-4F6C-80F2-DA02F0AB043D}"/>
              </a:ext>
            </a:extLst>
          </p:cNvPr>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1086678" y="2165488"/>
            <a:ext cx="6903771" cy="3251318"/>
          </a:xfrm>
          <a:prstGeom prst="rect">
            <a:avLst/>
          </a:prstGeom>
        </p:spPr>
      </p:pic>
      <p:sp>
        <p:nvSpPr>
          <p:cNvPr id="6" name="Dikdörtgen 5">
            <a:extLst>
              <a:ext uri="{FF2B5EF4-FFF2-40B4-BE49-F238E27FC236}">
                <a16:creationId xmlns:a16="http://schemas.microsoft.com/office/drawing/2014/main" xmlns="" id="{05EEC8B5-D500-4FAC-ACF3-F7207B8D705F}"/>
              </a:ext>
            </a:extLst>
          </p:cNvPr>
          <p:cNvSpPr/>
          <p:nvPr/>
        </p:nvSpPr>
        <p:spPr>
          <a:xfrm>
            <a:off x="3246783" y="4134678"/>
            <a:ext cx="344556" cy="331305"/>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pic>
        <p:nvPicPr>
          <p:cNvPr id="8" name="Resim 7" descr="harita içeren bir resim&#10;&#10;Açıklama otomatik olarak oluşturuldu">
            <a:extLst>
              <a:ext uri="{FF2B5EF4-FFF2-40B4-BE49-F238E27FC236}">
                <a16:creationId xmlns:a16="http://schemas.microsoft.com/office/drawing/2014/main" xmlns="" id="{257BC2F2-B003-40F8-B959-E95807F64D01}"/>
              </a:ext>
            </a:extLst>
          </p:cNvPr>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8102679" y="2160301"/>
            <a:ext cx="3002643" cy="3281959"/>
          </a:xfrm>
          <a:prstGeom prst="roundRect">
            <a:avLst>
              <a:gd name="adj" fmla="val 50000"/>
            </a:avLst>
          </a:prstGeom>
          <a:ln w="190500" cap="rnd">
            <a:solidFill>
              <a:srgbClr val="C8C6BD"/>
            </a:solidFill>
            <a:prstDash val="solid"/>
          </a:ln>
          <a:effectLst>
            <a:outerShdw blurRad="101600" dist="50800" dir="7200000" algn="tl" rotWithShape="0">
              <a:srgbClr val="000000">
                <a:alpha val="45000"/>
              </a:srgbClr>
            </a:outerShdw>
          </a:effectLst>
          <a:scene3d>
            <a:camera prst="perspectiveFront" fov="5400000"/>
            <a:lightRig rig="threePt" dir="t">
              <a:rot lat="0" lon="0" rev="19200000"/>
            </a:lightRig>
          </a:scene3d>
          <a:sp3d extrusionH="25400">
            <a:bevelT w="304800" h="152400" prst="hardEdge"/>
            <a:extrusionClr>
              <a:srgbClr val="FFFFFF"/>
            </a:extrusionClr>
          </a:sp3d>
        </p:spPr>
      </p:pic>
      <p:sp>
        <p:nvSpPr>
          <p:cNvPr id="9" name="Dikdörtgen 8">
            <a:extLst>
              <a:ext uri="{FF2B5EF4-FFF2-40B4-BE49-F238E27FC236}">
                <a16:creationId xmlns:a16="http://schemas.microsoft.com/office/drawing/2014/main" xmlns="" id="{85B47C8D-7CF8-4BC5-BAD6-ADDA3D43A815}"/>
              </a:ext>
            </a:extLst>
          </p:cNvPr>
          <p:cNvSpPr/>
          <p:nvPr/>
        </p:nvSpPr>
        <p:spPr>
          <a:xfrm>
            <a:off x="9036120" y="3593306"/>
            <a:ext cx="295999" cy="150019"/>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Tree>
    <p:extLst>
      <p:ext uri="{BB962C8B-B14F-4D97-AF65-F5344CB8AC3E}">
        <p14:creationId xmlns:p14="http://schemas.microsoft.com/office/powerpoint/2010/main" xmlns="" val="2500540521"/>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6000">
        <p15:prstTrans prst="curtains"/>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fade">
                                      <p:cBhvr>
                                        <p:cTn id="14" dur="2000"/>
                                        <p:tgtEl>
                                          <p:spTgt spid="3">
                                            <p:txEl>
                                              <p:pRg st="0" end="0"/>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Effect transition="in" filter="barn(inVertical)">
                                      <p:cBhvr>
                                        <p:cTn id="19" dur="2000"/>
                                        <p:tgtEl>
                                          <p:spTgt spid="3">
                                            <p:txEl>
                                              <p:pRg st="2" end="2"/>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16" presetClass="entr" presetSubtype="21" fill="hold" nodeType="clickEffect">
                                  <p:stCondLst>
                                    <p:cond delay="0"/>
                                  </p:stCondLst>
                                  <p:childTnLst>
                                    <p:set>
                                      <p:cBhvr>
                                        <p:cTn id="23" dur="1" fill="hold">
                                          <p:stCondLst>
                                            <p:cond delay="0"/>
                                          </p:stCondLst>
                                        </p:cTn>
                                        <p:tgtEl>
                                          <p:spTgt spid="3">
                                            <p:txEl>
                                              <p:pRg st="3" end="3"/>
                                            </p:txEl>
                                          </p:spTgt>
                                        </p:tgtEl>
                                        <p:attrNameLst>
                                          <p:attrName>style.visibility</p:attrName>
                                        </p:attrNameLst>
                                      </p:cBhvr>
                                      <p:to>
                                        <p:strVal val="visible"/>
                                      </p:to>
                                    </p:set>
                                    <p:animEffect transition="in" filter="barn(inVertical)">
                                      <p:cBhvr>
                                        <p:cTn id="24" dur="2000"/>
                                        <p:tgtEl>
                                          <p:spTgt spid="3">
                                            <p:txEl>
                                              <p:pRg st="3" end="3"/>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21" presetClass="entr" presetSubtype="8" fill="hold" nodeType="clickEffect">
                                  <p:stCondLst>
                                    <p:cond delay="0"/>
                                  </p:stCondLst>
                                  <p:childTnLst>
                                    <p:set>
                                      <p:cBhvr>
                                        <p:cTn id="28" dur="1" fill="hold">
                                          <p:stCondLst>
                                            <p:cond delay="0"/>
                                          </p:stCondLst>
                                        </p:cTn>
                                        <p:tgtEl>
                                          <p:spTgt spid="5"/>
                                        </p:tgtEl>
                                        <p:attrNameLst>
                                          <p:attrName>style.visibility</p:attrName>
                                        </p:attrNameLst>
                                      </p:cBhvr>
                                      <p:to>
                                        <p:strVal val="visible"/>
                                      </p:to>
                                    </p:set>
                                    <p:animEffect transition="in" filter="wheel(8)">
                                      <p:cBhvr>
                                        <p:cTn id="29" dur="2000"/>
                                        <p:tgtEl>
                                          <p:spTgt spid="5"/>
                                        </p:tgtEl>
                                      </p:cBhvr>
                                    </p:animEffect>
                                  </p:childTnLst>
                                </p:cTn>
                              </p:par>
                            </p:childTnLst>
                          </p:cTn>
                        </p:par>
                      </p:childTnLst>
                    </p:cTn>
                  </p:par>
                  <p:par>
                    <p:cTn id="30" fill="hold">
                      <p:stCondLst>
                        <p:cond delay="indefinite"/>
                      </p:stCondLst>
                      <p:childTnLst>
                        <p:par>
                          <p:cTn id="31" fill="hold">
                            <p:stCondLst>
                              <p:cond delay="0"/>
                            </p:stCondLst>
                            <p:childTnLst>
                              <p:par>
                                <p:cTn id="32" presetID="22" presetClass="entr" presetSubtype="8" fill="hold" grpId="0" nodeType="clickEffect">
                                  <p:stCondLst>
                                    <p:cond delay="0"/>
                                  </p:stCondLst>
                                  <p:childTnLst>
                                    <p:set>
                                      <p:cBhvr>
                                        <p:cTn id="33" dur="1" fill="hold">
                                          <p:stCondLst>
                                            <p:cond delay="0"/>
                                          </p:stCondLst>
                                        </p:cTn>
                                        <p:tgtEl>
                                          <p:spTgt spid="6"/>
                                        </p:tgtEl>
                                        <p:attrNameLst>
                                          <p:attrName>style.visibility</p:attrName>
                                        </p:attrNameLst>
                                      </p:cBhvr>
                                      <p:to>
                                        <p:strVal val="visible"/>
                                      </p:to>
                                    </p:set>
                                    <p:animEffect transition="in" filter="wipe(left)">
                                      <p:cBhvr>
                                        <p:cTn id="34" dur="2000"/>
                                        <p:tgtEl>
                                          <p:spTgt spid="6"/>
                                        </p:tgtEl>
                                      </p:cBhvr>
                                    </p:animEffect>
                                  </p:childTnLst>
                                </p:cTn>
                              </p:par>
                            </p:childTnLst>
                          </p:cTn>
                        </p:par>
                      </p:childTnLst>
                    </p:cTn>
                  </p:par>
                  <p:par>
                    <p:cTn id="35" fill="hold">
                      <p:stCondLst>
                        <p:cond delay="indefinite"/>
                      </p:stCondLst>
                      <p:childTnLst>
                        <p:par>
                          <p:cTn id="36" fill="hold">
                            <p:stCondLst>
                              <p:cond delay="0"/>
                            </p:stCondLst>
                            <p:childTnLst>
                              <p:par>
                                <p:cTn id="37" presetID="21" presetClass="entr" presetSubtype="4" fill="hold" nodeType="clickEffect">
                                  <p:stCondLst>
                                    <p:cond delay="0"/>
                                  </p:stCondLst>
                                  <p:childTnLst>
                                    <p:set>
                                      <p:cBhvr>
                                        <p:cTn id="38" dur="1" fill="hold">
                                          <p:stCondLst>
                                            <p:cond delay="0"/>
                                          </p:stCondLst>
                                        </p:cTn>
                                        <p:tgtEl>
                                          <p:spTgt spid="8"/>
                                        </p:tgtEl>
                                        <p:attrNameLst>
                                          <p:attrName>style.visibility</p:attrName>
                                        </p:attrNameLst>
                                      </p:cBhvr>
                                      <p:to>
                                        <p:strVal val="visible"/>
                                      </p:to>
                                    </p:set>
                                    <p:animEffect transition="in" filter="wheel(4)">
                                      <p:cBhvr>
                                        <p:cTn id="39" dur="2000"/>
                                        <p:tgtEl>
                                          <p:spTgt spid="8"/>
                                        </p:tgtEl>
                                      </p:cBhvr>
                                    </p:animEffect>
                                  </p:childTnLst>
                                </p:cTn>
                              </p:par>
                            </p:childTnLst>
                          </p:cTn>
                        </p:par>
                      </p:childTnLst>
                    </p:cTn>
                  </p:par>
                  <p:par>
                    <p:cTn id="40" fill="hold">
                      <p:stCondLst>
                        <p:cond delay="indefinite"/>
                      </p:stCondLst>
                      <p:childTnLst>
                        <p:par>
                          <p:cTn id="41" fill="hold">
                            <p:stCondLst>
                              <p:cond delay="0"/>
                            </p:stCondLst>
                            <p:childTnLst>
                              <p:par>
                                <p:cTn id="42" presetID="22" presetClass="entr" presetSubtype="8" fill="hold" grpId="0" nodeType="clickEffect">
                                  <p:stCondLst>
                                    <p:cond delay="0"/>
                                  </p:stCondLst>
                                  <p:childTnLst>
                                    <p:set>
                                      <p:cBhvr>
                                        <p:cTn id="43" dur="1" fill="hold">
                                          <p:stCondLst>
                                            <p:cond delay="0"/>
                                          </p:stCondLst>
                                        </p:cTn>
                                        <p:tgtEl>
                                          <p:spTgt spid="9"/>
                                        </p:tgtEl>
                                        <p:attrNameLst>
                                          <p:attrName>style.visibility</p:attrName>
                                        </p:attrNameLst>
                                      </p:cBhvr>
                                      <p:to>
                                        <p:strVal val="visible"/>
                                      </p:to>
                                    </p:set>
                                    <p:animEffect transition="in" filter="wipe(left)">
                                      <p:cBhvr>
                                        <p:cTn id="44"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animBg="1"/>
      <p:bldP spid="9"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bg>
      <p:bgPr>
        <a:blipFill>
          <a:blip r:embed="rId2" cstate="print"/>
          <a:tile tx="0" ty="0" sx="100000" sy="100000" flip="none" algn="tl"/>
        </a:blipFill>
        <a:effectLst/>
      </p:bgPr>
    </p:bg>
    <p:spTree>
      <p:nvGrpSpPr>
        <p:cNvPr id="1" name=""/>
        <p:cNvGrpSpPr/>
        <p:nvPr/>
      </p:nvGrpSpPr>
      <p:grpSpPr>
        <a:xfrm>
          <a:off x="0" y="0"/>
          <a:ext cx="0" cy="0"/>
          <a:chOff x="0" y="0"/>
          <a:chExt cx="0" cy="0"/>
        </a:xfrm>
      </p:grpSpPr>
      <p:sp>
        <p:nvSpPr>
          <p:cNvPr id="4" name="Başlık 1">
            <a:extLst>
              <a:ext uri="{FF2B5EF4-FFF2-40B4-BE49-F238E27FC236}">
                <a16:creationId xmlns:a16="http://schemas.microsoft.com/office/drawing/2014/main" xmlns="" id="{FAC23BDF-6B0A-4218-9613-2ABDC23FD6A0}"/>
              </a:ext>
            </a:extLst>
          </p:cNvPr>
          <p:cNvSpPr>
            <a:spLocks noGrp="1"/>
          </p:cNvSpPr>
          <p:nvPr>
            <p:ph type="title"/>
          </p:nvPr>
        </p:nvSpPr>
        <p:spPr>
          <a:xfrm>
            <a:off x="4916935" y="3856951"/>
            <a:ext cx="7315200" cy="2083904"/>
          </a:xfrm>
        </p:spPr>
        <p:txBody>
          <a:bodyPr>
            <a:noAutofit/>
          </a:bodyPr>
          <a:lstStyle/>
          <a:p>
            <a:r>
              <a:rPr lang="tr-TR" sz="6600" dirty="0">
                <a:cs typeface="Times New Roman" panose="02020603050405020304" pitchFamily="18" charset="0"/>
              </a:rPr>
              <a:t>Beni dinlediğiniz için teşekkürler</a:t>
            </a:r>
          </a:p>
        </p:txBody>
      </p:sp>
      <p:pic>
        <p:nvPicPr>
          <p:cNvPr id="5" name="Resim 4" descr="iç mekan, kız, genç, oturma içeren bir resim&#10;&#10;Açıklama otomatik olarak oluşturuldu">
            <a:extLst>
              <a:ext uri="{FF2B5EF4-FFF2-40B4-BE49-F238E27FC236}">
                <a16:creationId xmlns:a16="http://schemas.microsoft.com/office/drawing/2014/main" xmlns="" id="{9907ABEB-FA7F-4025-8C01-00E5E0112DB6}"/>
              </a:ext>
            </a:extLst>
          </p:cNvPr>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0" y="0"/>
            <a:ext cx="4762500" cy="2743200"/>
          </a:xfrm>
          <a:prstGeom prst="rect">
            <a:avLst/>
          </a:prstGeom>
        </p:spPr>
      </p:pic>
      <p:pic>
        <p:nvPicPr>
          <p:cNvPr id="6" name="Resim 5" descr="çayır, oyun, yeşil, tutma içeren bir resim&#10;&#10;Açıklama otomatik olarak oluşturuldu">
            <a:extLst>
              <a:ext uri="{FF2B5EF4-FFF2-40B4-BE49-F238E27FC236}">
                <a16:creationId xmlns:a16="http://schemas.microsoft.com/office/drawing/2014/main" xmlns="" id="{A18F8461-3943-409A-A582-E452CECD7B9D}"/>
              </a:ext>
            </a:extLst>
          </p:cNvPr>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0" y="3170116"/>
            <a:ext cx="4762500" cy="3457575"/>
          </a:xfrm>
          <a:prstGeom prst="rect">
            <a:avLst/>
          </a:prstGeom>
        </p:spPr>
      </p:pic>
      <p:pic>
        <p:nvPicPr>
          <p:cNvPr id="7" name="Resim 6">
            <a:extLst>
              <a:ext uri="{FF2B5EF4-FFF2-40B4-BE49-F238E27FC236}">
                <a16:creationId xmlns:a16="http://schemas.microsoft.com/office/drawing/2014/main" xmlns="" id="{D7A4CFBC-CE80-47A2-80E8-628D185DE59B}"/>
              </a:ext>
            </a:extLst>
          </p:cNvPr>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5028113" y="-42566"/>
            <a:ext cx="3471566" cy="3471566"/>
          </a:xfrm>
          <a:prstGeom prst="rect">
            <a:avLst/>
          </a:prstGeom>
        </p:spPr>
      </p:pic>
      <p:pic>
        <p:nvPicPr>
          <p:cNvPr id="8" name="Resim 7" descr="yiyecek, oda içeren bir resim&#10;&#10;Açıklama otomatik olarak oluşturuldu">
            <a:extLst>
              <a:ext uri="{FF2B5EF4-FFF2-40B4-BE49-F238E27FC236}">
                <a16:creationId xmlns:a16="http://schemas.microsoft.com/office/drawing/2014/main" xmlns="" id="{DA0BD855-F323-4983-869D-77E58E8EEC15}"/>
              </a:ext>
            </a:extLst>
          </p:cNvPr>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8123961" y="130590"/>
            <a:ext cx="4068039" cy="3298410"/>
          </a:xfrm>
          <a:prstGeom prst="rect">
            <a:avLst/>
          </a:prstGeom>
        </p:spPr>
      </p:pic>
    </p:spTree>
    <p:extLst>
      <p:ext uri="{BB962C8B-B14F-4D97-AF65-F5344CB8AC3E}">
        <p14:creationId xmlns:p14="http://schemas.microsoft.com/office/powerpoint/2010/main" xmlns="" val="2705162699"/>
      </p:ext>
    </p:extLst>
  </p:cSld>
  <p:clrMapOvr>
    <a:masterClrMapping/>
  </p:clrMapOvr>
  <mc:AlternateContent xmlns:mc="http://schemas.openxmlformats.org/markup-compatibility/2006">
    <mc:Choice xmlns:p14="http://schemas.microsoft.com/office/powerpoint/2010/main" xmlns="" Requires="p14">
      <p:transition spd="slow" p14:dur="1400">
        <p14:ripple/>
      </p:transition>
    </mc:Choice>
    <mc:Fallback>
      <p:transition spd="slow">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xmlns="" id="{1E498432-CD8F-45B1-858F-45903185FF9A}"/>
              </a:ext>
            </a:extLst>
          </p:cNvPr>
          <p:cNvSpPr>
            <a:spLocks noGrp="1"/>
          </p:cNvSpPr>
          <p:nvPr>
            <p:ph type="title"/>
          </p:nvPr>
        </p:nvSpPr>
        <p:spPr>
          <a:xfrm>
            <a:off x="1251678" y="257550"/>
            <a:ext cx="10178322" cy="704293"/>
          </a:xfrm>
        </p:spPr>
        <p:txBody>
          <a:bodyPr>
            <a:normAutofit fontScale="90000"/>
          </a:bodyPr>
          <a:lstStyle/>
          <a:p>
            <a:r>
              <a:rPr lang="tr-TR" dirty="0"/>
              <a:t>Kaynak</a:t>
            </a:r>
          </a:p>
        </p:txBody>
      </p:sp>
      <p:sp>
        <p:nvSpPr>
          <p:cNvPr id="3" name="İçerik Yer Tutucusu 2">
            <a:extLst>
              <a:ext uri="{FF2B5EF4-FFF2-40B4-BE49-F238E27FC236}">
                <a16:creationId xmlns:a16="http://schemas.microsoft.com/office/drawing/2014/main" xmlns="" id="{69FC22FA-A3B8-4C9C-85F2-A3593D2ACE58}"/>
              </a:ext>
            </a:extLst>
          </p:cNvPr>
          <p:cNvSpPr>
            <a:spLocks noGrp="1"/>
          </p:cNvSpPr>
          <p:nvPr>
            <p:ph idx="1"/>
          </p:nvPr>
        </p:nvSpPr>
        <p:spPr>
          <a:xfrm>
            <a:off x="1251678" y="1126435"/>
            <a:ext cx="10178322" cy="4753157"/>
          </a:xfrm>
        </p:spPr>
        <p:txBody>
          <a:bodyPr/>
          <a:lstStyle/>
          <a:p>
            <a:pPr marL="0" indent="0">
              <a:buNone/>
            </a:pPr>
            <a:r>
              <a:rPr lang="tr-TR" dirty="0">
                <a:hlinkClick r:id="rId2"/>
              </a:rPr>
              <a:t>https://www.ohediyo.com/konya-efsaneleri#:~:text=Konya%20iline%20ait%20efsaneler%3A%20Alaaddin,Efsanesi%2C%20%C4%B0plik%C3%A7i%20Cami%20Efsanesi%2C%20Kybele</a:t>
            </a:r>
            <a:endParaRPr lang="tr-TR" dirty="0"/>
          </a:p>
          <a:p>
            <a:pPr marL="0" indent="0">
              <a:buNone/>
            </a:pPr>
            <a:endParaRPr lang="tr-TR" dirty="0"/>
          </a:p>
          <a:p>
            <a:pPr marL="0" indent="0">
              <a:buNone/>
            </a:pPr>
            <a:r>
              <a:rPr lang="tr-TR" dirty="0">
                <a:hlinkClick r:id="rId3"/>
              </a:rPr>
              <a:t>https://tr.wikipedia.org/wiki/Konya%27n%C4%B1n_il%C3%A7eleri</a:t>
            </a:r>
            <a:endParaRPr lang="tr-TR" dirty="0"/>
          </a:p>
          <a:p>
            <a:pPr marL="0" indent="0">
              <a:buNone/>
            </a:pPr>
            <a:endParaRPr lang="tr-TR" dirty="0"/>
          </a:p>
          <a:p>
            <a:pPr marL="0" indent="0">
              <a:buNone/>
            </a:pPr>
            <a:r>
              <a:rPr lang="tr-TR">
                <a:hlinkClick r:id="rId4"/>
              </a:rPr>
              <a:t>http://www.siirparki.com/kutsi18.html</a:t>
            </a:r>
            <a:endParaRPr lang="tr-TR" dirty="0"/>
          </a:p>
          <a:p>
            <a:pPr marL="0" indent="0">
              <a:buNone/>
            </a:pPr>
            <a:endParaRPr lang="tr-TR"/>
          </a:p>
        </p:txBody>
      </p:sp>
    </p:spTree>
    <p:extLst>
      <p:ext uri="{BB962C8B-B14F-4D97-AF65-F5344CB8AC3E}">
        <p14:creationId xmlns:p14="http://schemas.microsoft.com/office/powerpoint/2010/main" xmlns="" val="325438492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etin kutusu 3">
            <a:extLst>
              <a:ext uri="{FF2B5EF4-FFF2-40B4-BE49-F238E27FC236}">
                <a16:creationId xmlns:a16="http://schemas.microsoft.com/office/drawing/2014/main" xmlns="" id="{F7392B7E-CCBA-4C1C-BC35-40254AF86AF8}"/>
              </a:ext>
            </a:extLst>
          </p:cNvPr>
          <p:cNvSpPr txBox="1"/>
          <p:nvPr/>
        </p:nvSpPr>
        <p:spPr>
          <a:xfrm>
            <a:off x="2707148" y="1888434"/>
            <a:ext cx="6410347" cy="2862322"/>
          </a:xfrm>
          <a:prstGeom prst="rect">
            <a:avLst/>
          </a:prstGeom>
          <a:noFill/>
        </p:spPr>
        <p:txBody>
          <a:bodyPr wrap="square" rtlCol="0">
            <a:spAutoFit/>
          </a:bodyPr>
          <a:lstStyle/>
          <a:p>
            <a:pPr algn="ctr"/>
            <a:r>
              <a:rPr lang="tr-TR" sz="6000" dirty="0"/>
              <a:t>Hazırlayan </a:t>
            </a:r>
          </a:p>
          <a:p>
            <a:pPr algn="ctr"/>
            <a:r>
              <a:rPr lang="tr-TR" sz="6000" dirty="0">
                <a:solidFill>
                  <a:srgbClr val="FF0000"/>
                </a:solidFill>
              </a:rPr>
              <a:t>Yahya PEHLİVAN</a:t>
            </a:r>
          </a:p>
          <a:p>
            <a:pPr algn="ctr"/>
            <a:r>
              <a:rPr lang="tr-TR" sz="6000" dirty="0"/>
              <a:t>4/B  1472</a:t>
            </a:r>
          </a:p>
        </p:txBody>
      </p:sp>
    </p:spTree>
    <p:extLst>
      <p:ext uri="{BB962C8B-B14F-4D97-AF65-F5344CB8AC3E}">
        <p14:creationId xmlns:p14="http://schemas.microsoft.com/office/powerpoint/2010/main" xmlns="" val="1618794281"/>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Char"/>
      </p:transition>
    </mc:Choice>
    <mc:Fallback>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xmlns="" id="{07F04405-0F0D-477E-9F7E-A0269C41C5FD}"/>
              </a:ext>
            </a:extLst>
          </p:cNvPr>
          <p:cNvSpPr>
            <a:spLocks noGrp="1"/>
          </p:cNvSpPr>
          <p:nvPr>
            <p:ph type="title"/>
          </p:nvPr>
        </p:nvSpPr>
        <p:spPr>
          <a:xfrm>
            <a:off x="1251678" y="-272709"/>
            <a:ext cx="10178322" cy="1492132"/>
          </a:xfrm>
        </p:spPr>
        <p:txBody>
          <a:bodyPr anchor="ctr"/>
          <a:lstStyle/>
          <a:p>
            <a:pPr algn="ctr"/>
            <a:r>
              <a:rPr lang="tr-TR" dirty="0">
                <a:solidFill>
                  <a:srgbClr val="FF0000"/>
                </a:solidFill>
              </a:rPr>
              <a:t>Fiziki Harita</a:t>
            </a:r>
          </a:p>
        </p:txBody>
      </p:sp>
      <p:sp>
        <p:nvSpPr>
          <p:cNvPr id="3" name="İçerik Yer Tutucusu 2">
            <a:extLst>
              <a:ext uri="{FF2B5EF4-FFF2-40B4-BE49-F238E27FC236}">
                <a16:creationId xmlns:a16="http://schemas.microsoft.com/office/drawing/2014/main" xmlns="" id="{5177DD8A-C9DA-4F8B-AD3E-12F63EE216F9}"/>
              </a:ext>
            </a:extLst>
          </p:cNvPr>
          <p:cNvSpPr>
            <a:spLocks noGrp="1"/>
          </p:cNvSpPr>
          <p:nvPr>
            <p:ph idx="1"/>
          </p:nvPr>
        </p:nvSpPr>
        <p:spPr>
          <a:xfrm>
            <a:off x="1078173" y="996287"/>
            <a:ext cx="10351827" cy="2432713"/>
          </a:xfrm>
        </p:spPr>
        <p:txBody>
          <a:bodyPr/>
          <a:lstStyle/>
          <a:p>
            <a:pPr marL="0" indent="0">
              <a:buNone/>
            </a:pPr>
            <a:r>
              <a:rPr lang="tr-TR" dirty="0">
                <a:solidFill>
                  <a:schemeClr val="tx1"/>
                </a:solidFill>
              </a:rPr>
              <a:t>Fiziki harita sayesinde bir yerin yüksekliğini görebiliriz. Onun için ölçek yapılmıştır.</a:t>
            </a:r>
          </a:p>
          <a:p>
            <a:pPr marL="0" indent="0">
              <a:buNone/>
            </a:pPr>
            <a:endParaRPr lang="tr-TR" dirty="0">
              <a:solidFill>
                <a:schemeClr val="tx1"/>
              </a:solidFill>
            </a:endParaRPr>
          </a:p>
          <a:p>
            <a:pPr marL="0" indent="0">
              <a:buNone/>
            </a:pPr>
            <a:endParaRPr lang="tr-TR" dirty="0">
              <a:solidFill>
                <a:schemeClr val="tx1"/>
              </a:solidFill>
            </a:endParaRPr>
          </a:p>
          <a:p>
            <a:pPr marL="0" indent="0">
              <a:buNone/>
            </a:pPr>
            <a:endParaRPr lang="tr-TR" dirty="0">
              <a:solidFill>
                <a:schemeClr val="tx1"/>
              </a:solidFill>
            </a:endParaRPr>
          </a:p>
          <a:p>
            <a:pPr marL="0" indent="0">
              <a:buNone/>
            </a:pPr>
            <a:r>
              <a:rPr lang="tr-TR" dirty="0">
                <a:solidFill>
                  <a:schemeClr val="tx1"/>
                </a:solidFill>
              </a:rPr>
              <a:t>Aşağıdaki fiziki haritayı inceleyiniz.</a:t>
            </a:r>
          </a:p>
        </p:txBody>
      </p:sp>
      <p:pic>
        <p:nvPicPr>
          <p:cNvPr id="5" name="Resim 4">
            <a:extLst>
              <a:ext uri="{FF2B5EF4-FFF2-40B4-BE49-F238E27FC236}">
                <a16:creationId xmlns:a16="http://schemas.microsoft.com/office/drawing/2014/main" xmlns="" id="{71845075-6DFA-4FC8-9C64-BDDF9E9856DD}"/>
              </a:ext>
            </a:extLst>
          </p:cNvPr>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1078173" y="1450657"/>
            <a:ext cx="9507236" cy="1037761"/>
          </a:xfrm>
          <a:prstGeom prst="rect">
            <a:avLst/>
          </a:prstGeom>
        </p:spPr>
      </p:pic>
      <p:pic>
        <p:nvPicPr>
          <p:cNvPr id="8" name="Resim 7" descr="harita içeren bir resim&#10;&#10;Açıklama otomatik olarak oluşturuldu">
            <a:extLst>
              <a:ext uri="{FF2B5EF4-FFF2-40B4-BE49-F238E27FC236}">
                <a16:creationId xmlns:a16="http://schemas.microsoft.com/office/drawing/2014/main" xmlns="" id="{4B7582AB-7B35-445C-86BE-4763EBE0FADC}"/>
              </a:ext>
            </a:extLst>
          </p:cNvPr>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1078173" y="3105472"/>
            <a:ext cx="6965897" cy="3721196"/>
          </a:xfrm>
          <a:prstGeom prst="rect">
            <a:avLst/>
          </a:prstGeom>
        </p:spPr>
      </p:pic>
    </p:spTree>
    <p:extLst>
      <p:ext uri="{BB962C8B-B14F-4D97-AF65-F5344CB8AC3E}">
        <p14:creationId xmlns:p14="http://schemas.microsoft.com/office/powerpoint/2010/main" xmlns="" val="306179681"/>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2000">
        <p15:prstTrans prst="fallOve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8" presetClass="entr" presetSubtype="16" fill="hold"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diamond(in)">
                                      <p:cBhvr>
                                        <p:cTn id="14" dur="2000"/>
                                        <p:tgtEl>
                                          <p:spTgt spid="3">
                                            <p:txEl>
                                              <p:pRg st="0" end="0"/>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21" presetClass="entr" presetSubtype="2" fill="hold" nodeType="click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wheel(2)">
                                      <p:cBhvr>
                                        <p:cTn id="19" dur="2000"/>
                                        <p:tgtEl>
                                          <p:spTgt spid="5"/>
                                        </p:tgtEl>
                                      </p:cBhvr>
                                    </p:animEffect>
                                  </p:childTnLst>
                                </p:cTn>
                              </p:par>
                            </p:childTnLst>
                          </p:cTn>
                        </p:par>
                      </p:childTnLst>
                    </p:cTn>
                  </p:par>
                  <p:par>
                    <p:cTn id="20" fill="hold">
                      <p:stCondLst>
                        <p:cond delay="indefinite"/>
                      </p:stCondLst>
                      <p:childTnLst>
                        <p:par>
                          <p:cTn id="21" fill="hold">
                            <p:stCondLst>
                              <p:cond delay="0"/>
                            </p:stCondLst>
                            <p:childTnLst>
                              <p:par>
                                <p:cTn id="22" presetID="8" presetClass="entr" presetSubtype="16" fill="hold" nodeType="clickEffect">
                                  <p:stCondLst>
                                    <p:cond delay="0"/>
                                  </p:stCondLst>
                                  <p:childTnLst>
                                    <p:set>
                                      <p:cBhvr>
                                        <p:cTn id="23" dur="1" fill="hold">
                                          <p:stCondLst>
                                            <p:cond delay="0"/>
                                          </p:stCondLst>
                                        </p:cTn>
                                        <p:tgtEl>
                                          <p:spTgt spid="3">
                                            <p:txEl>
                                              <p:pRg st="4" end="4"/>
                                            </p:txEl>
                                          </p:spTgt>
                                        </p:tgtEl>
                                        <p:attrNameLst>
                                          <p:attrName>style.visibility</p:attrName>
                                        </p:attrNameLst>
                                      </p:cBhvr>
                                      <p:to>
                                        <p:strVal val="visible"/>
                                      </p:to>
                                    </p:set>
                                    <p:animEffect transition="in" filter="diamond(in)">
                                      <p:cBhvr>
                                        <p:cTn id="24" dur="2000"/>
                                        <p:tgtEl>
                                          <p:spTgt spid="3">
                                            <p:txEl>
                                              <p:pRg st="4" end="4"/>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21" presetClass="entr" presetSubtype="3" fill="hold" nodeType="clickEffect">
                                  <p:stCondLst>
                                    <p:cond delay="0"/>
                                  </p:stCondLst>
                                  <p:childTnLst>
                                    <p:set>
                                      <p:cBhvr>
                                        <p:cTn id="28" dur="1" fill="hold">
                                          <p:stCondLst>
                                            <p:cond delay="0"/>
                                          </p:stCondLst>
                                        </p:cTn>
                                        <p:tgtEl>
                                          <p:spTgt spid="8"/>
                                        </p:tgtEl>
                                        <p:attrNameLst>
                                          <p:attrName>style.visibility</p:attrName>
                                        </p:attrNameLst>
                                      </p:cBhvr>
                                      <p:to>
                                        <p:strVal val="visible"/>
                                      </p:to>
                                    </p:set>
                                    <p:animEffect transition="in" filter="wheel(3)">
                                      <p:cBhvr>
                                        <p:cTn id="29"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xmlns="" id="{73E14E7C-A82C-4E13-907C-B69876114806}"/>
              </a:ext>
            </a:extLst>
          </p:cNvPr>
          <p:cNvSpPr>
            <a:spLocks noGrp="1"/>
          </p:cNvSpPr>
          <p:nvPr>
            <p:ph type="title"/>
          </p:nvPr>
        </p:nvSpPr>
        <p:spPr>
          <a:xfrm>
            <a:off x="1033670" y="-160954"/>
            <a:ext cx="10396330" cy="1492132"/>
          </a:xfrm>
        </p:spPr>
        <p:txBody>
          <a:bodyPr anchor="ctr"/>
          <a:lstStyle/>
          <a:p>
            <a:pPr algn="ctr"/>
            <a:r>
              <a:rPr lang="tr-TR" dirty="0">
                <a:solidFill>
                  <a:srgbClr val="FF0000"/>
                </a:solidFill>
              </a:rPr>
              <a:t>Konya’nın ilçeleri</a:t>
            </a:r>
          </a:p>
        </p:txBody>
      </p:sp>
      <p:sp>
        <p:nvSpPr>
          <p:cNvPr id="3" name="İçerik Yer Tutucusu 2">
            <a:extLst>
              <a:ext uri="{FF2B5EF4-FFF2-40B4-BE49-F238E27FC236}">
                <a16:creationId xmlns:a16="http://schemas.microsoft.com/office/drawing/2014/main" xmlns="" id="{6E37158E-453E-4E3E-A912-A0056C03F2EA}"/>
              </a:ext>
            </a:extLst>
          </p:cNvPr>
          <p:cNvSpPr>
            <a:spLocks noGrp="1"/>
          </p:cNvSpPr>
          <p:nvPr>
            <p:ph idx="1"/>
          </p:nvPr>
        </p:nvSpPr>
        <p:spPr>
          <a:xfrm>
            <a:off x="1126435" y="1232452"/>
            <a:ext cx="10303565" cy="5130247"/>
          </a:xfrm>
        </p:spPr>
        <p:txBody>
          <a:bodyPr>
            <a:normAutofit fontScale="92500" lnSpcReduction="20000"/>
          </a:bodyPr>
          <a:lstStyle/>
          <a:p>
            <a:r>
              <a:rPr lang="tr-TR" dirty="0">
                <a:solidFill>
                  <a:schemeClr val="tx1"/>
                </a:solidFill>
                <a:hlinkClick r:id="rId2" tooltip="Ahırlı">
                  <a:extLst>
                    <a:ext uri="{A12FA001-AC4F-418D-AE19-62706E023703}">
                      <ahyp:hlinkClr xmlns:ahyp="http://schemas.microsoft.com/office/drawing/2018/hyperlinkcolor" xmlns="" val="tx"/>
                    </a:ext>
                  </a:extLst>
                </a:hlinkClick>
              </a:rPr>
              <a:t>Ahırlı</a:t>
            </a:r>
            <a:endParaRPr lang="tr-TR" dirty="0">
              <a:solidFill>
                <a:schemeClr val="tx1"/>
              </a:solidFill>
            </a:endParaRPr>
          </a:p>
          <a:p>
            <a:r>
              <a:rPr lang="tr-TR" dirty="0">
                <a:solidFill>
                  <a:schemeClr val="tx1"/>
                </a:solidFill>
                <a:hlinkClick r:id="rId3" tooltip="Akören">
                  <a:extLst>
                    <a:ext uri="{A12FA001-AC4F-418D-AE19-62706E023703}">
                      <ahyp:hlinkClr xmlns:ahyp="http://schemas.microsoft.com/office/drawing/2018/hyperlinkcolor" xmlns="" val="tx"/>
                    </a:ext>
                  </a:extLst>
                </a:hlinkClick>
              </a:rPr>
              <a:t>Akören</a:t>
            </a:r>
            <a:endParaRPr lang="tr-TR" dirty="0">
              <a:solidFill>
                <a:schemeClr val="tx1"/>
              </a:solidFill>
            </a:endParaRPr>
          </a:p>
          <a:p>
            <a:r>
              <a:rPr lang="tr-TR" dirty="0">
                <a:solidFill>
                  <a:schemeClr val="tx1"/>
                </a:solidFill>
                <a:hlinkClick r:id="rId4" tooltip="Akşehir">
                  <a:extLst>
                    <a:ext uri="{A12FA001-AC4F-418D-AE19-62706E023703}">
                      <ahyp:hlinkClr xmlns:ahyp="http://schemas.microsoft.com/office/drawing/2018/hyperlinkcolor" xmlns="" val="tx"/>
                    </a:ext>
                  </a:extLst>
                </a:hlinkClick>
              </a:rPr>
              <a:t>Akşehir</a:t>
            </a:r>
            <a:endParaRPr lang="tr-TR" dirty="0">
              <a:solidFill>
                <a:schemeClr val="tx1"/>
              </a:solidFill>
            </a:endParaRPr>
          </a:p>
          <a:p>
            <a:r>
              <a:rPr lang="tr-TR" dirty="0">
                <a:solidFill>
                  <a:schemeClr val="tx1"/>
                </a:solidFill>
                <a:hlinkClick r:id="rId5" tooltip="Altınekin">
                  <a:extLst>
                    <a:ext uri="{A12FA001-AC4F-418D-AE19-62706E023703}">
                      <ahyp:hlinkClr xmlns:ahyp="http://schemas.microsoft.com/office/drawing/2018/hyperlinkcolor" xmlns="" val="tx"/>
                    </a:ext>
                  </a:extLst>
                </a:hlinkClick>
              </a:rPr>
              <a:t>Altınekin</a:t>
            </a:r>
            <a:endParaRPr lang="tr-TR" dirty="0">
              <a:solidFill>
                <a:schemeClr val="tx1"/>
              </a:solidFill>
            </a:endParaRPr>
          </a:p>
          <a:p>
            <a:r>
              <a:rPr lang="tr-TR" dirty="0">
                <a:solidFill>
                  <a:schemeClr val="tx1"/>
                </a:solidFill>
                <a:hlinkClick r:id="rId6" tooltip="Beyşehir">
                  <a:extLst>
                    <a:ext uri="{A12FA001-AC4F-418D-AE19-62706E023703}">
                      <ahyp:hlinkClr xmlns:ahyp="http://schemas.microsoft.com/office/drawing/2018/hyperlinkcolor" xmlns="" val="tx"/>
                    </a:ext>
                  </a:extLst>
                </a:hlinkClick>
              </a:rPr>
              <a:t>Beyşehir</a:t>
            </a:r>
            <a:endParaRPr lang="tr-TR" dirty="0">
              <a:solidFill>
                <a:schemeClr val="tx1"/>
              </a:solidFill>
            </a:endParaRPr>
          </a:p>
          <a:p>
            <a:r>
              <a:rPr lang="tr-TR" dirty="0">
                <a:solidFill>
                  <a:schemeClr val="tx1"/>
                </a:solidFill>
                <a:hlinkClick r:id="rId7" tooltip="Bozkır, Konya">
                  <a:extLst>
                    <a:ext uri="{A12FA001-AC4F-418D-AE19-62706E023703}">
                      <ahyp:hlinkClr xmlns:ahyp="http://schemas.microsoft.com/office/drawing/2018/hyperlinkcolor" xmlns="" val="tx"/>
                    </a:ext>
                  </a:extLst>
                </a:hlinkClick>
              </a:rPr>
              <a:t>Bozkır</a:t>
            </a:r>
            <a:endParaRPr lang="tr-TR" dirty="0">
              <a:solidFill>
                <a:schemeClr val="tx1"/>
              </a:solidFill>
            </a:endParaRPr>
          </a:p>
          <a:p>
            <a:r>
              <a:rPr lang="tr-TR" dirty="0">
                <a:solidFill>
                  <a:schemeClr val="tx1"/>
                </a:solidFill>
                <a:hlinkClick r:id="rId8" tooltip="Cihanbeyli">
                  <a:extLst>
                    <a:ext uri="{A12FA001-AC4F-418D-AE19-62706E023703}">
                      <ahyp:hlinkClr xmlns:ahyp="http://schemas.microsoft.com/office/drawing/2018/hyperlinkcolor" xmlns="" val="tx"/>
                    </a:ext>
                  </a:extLst>
                </a:hlinkClick>
              </a:rPr>
              <a:t>Cihanbeyli</a:t>
            </a:r>
            <a:endParaRPr lang="tr-TR" dirty="0">
              <a:solidFill>
                <a:schemeClr val="tx1"/>
              </a:solidFill>
            </a:endParaRPr>
          </a:p>
          <a:p>
            <a:r>
              <a:rPr lang="tr-TR" dirty="0">
                <a:solidFill>
                  <a:schemeClr val="tx1"/>
                </a:solidFill>
                <a:hlinkClick r:id="rId9" tooltip="Çeltik, Konya">
                  <a:extLst>
                    <a:ext uri="{A12FA001-AC4F-418D-AE19-62706E023703}">
                      <ahyp:hlinkClr xmlns:ahyp="http://schemas.microsoft.com/office/drawing/2018/hyperlinkcolor" xmlns="" val="tx"/>
                    </a:ext>
                  </a:extLst>
                </a:hlinkClick>
              </a:rPr>
              <a:t>Çeltik</a:t>
            </a:r>
            <a:endParaRPr lang="tr-TR" dirty="0">
              <a:solidFill>
                <a:schemeClr val="tx1"/>
              </a:solidFill>
            </a:endParaRPr>
          </a:p>
          <a:p>
            <a:r>
              <a:rPr lang="tr-TR" dirty="0">
                <a:solidFill>
                  <a:schemeClr val="tx1"/>
                </a:solidFill>
                <a:hlinkClick r:id="rId10" tooltip="Çumra">
                  <a:extLst>
                    <a:ext uri="{A12FA001-AC4F-418D-AE19-62706E023703}">
                      <ahyp:hlinkClr xmlns:ahyp="http://schemas.microsoft.com/office/drawing/2018/hyperlinkcolor" xmlns="" val="tx"/>
                    </a:ext>
                  </a:extLst>
                </a:hlinkClick>
              </a:rPr>
              <a:t>Çumra</a:t>
            </a:r>
            <a:endParaRPr lang="tr-TR" dirty="0">
              <a:solidFill>
                <a:schemeClr val="tx1"/>
              </a:solidFill>
            </a:endParaRPr>
          </a:p>
          <a:p>
            <a:r>
              <a:rPr lang="tr-TR" dirty="0">
                <a:solidFill>
                  <a:schemeClr val="tx1"/>
                </a:solidFill>
                <a:hlinkClick r:id="rId11" tooltip="Derbent, Konya">
                  <a:extLst>
                    <a:ext uri="{A12FA001-AC4F-418D-AE19-62706E023703}">
                      <ahyp:hlinkClr xmlns:ahyp="http://schemas.microsoft.com/office/drawing/2018/hyperlinkcolor" xmlns="" val="tx"/>
                    </a:ext>
                  </a:extLst>
                </a:hlinkClick>
              </a:rPr>
              <a:t>Derbent</a:t>
            </a:r>
            <a:endParaRPr lang="tr-TR" dirty="0">
              <a:solidFill>
                <a:schemeClr val="tx1"/>
              </a:solidFill>
            </a:endParaRPr>
          </a:p>
          <a:p>
            <a:r>
              <a:rPr lang="tr-TR" dirty="0">
                <a:solidFill>
                  <a:schemeClr val="tx1"/>
                </a:solidFill>
                <a:hlinkClick r:id="rId12" tooltip="Derebucak">
                  <a:extLst>
                    <a:ext uri="{A12FA001-AC4F-418D-AE19-62706E023703}">
                      <ahyp:hlinkClr xmlns:ahyp="http://schemas.microsoft.com/office/drawing/2018/hyperlinkcolor" xmlns="" val="tx"/>
                    </a:ext>
                  </a:extLst>
                </a:hlinkClick>
              </a:rPr>
              <a:t>Derebucak</a:t>
            </a:r>
            <a:endParaRPr lang="tr-TR" dirty="0">
              <a:solidFill>
                <a:schemeClr val="tx1"/>
              </a:solidFill>
            </a:endParaRPr>
          </a:p>
          <a:p>
            <a:r>
              <a:rPr lang="tr-TR" dirty="0">
                <a:solidFill>
                  <a:schemeClr val="tx1"/>
                </a:solidFill>
                <a:hlinkClick r:id="rId13" tooltip="Doğanhisar">
                  <a:extLst>
                    <a:ext uri="{A12FA001-AC4F-418D-AE19-62706E023703}">
                      <ahyp:hlinkClr xmlns:ahyp="http://schemas.microsoft.com/office/drawing/2018/hyperlinkcolor" xmlns="" val="tx"/>
                    </a:ext>
                  </a:extLst>
                </a:hlinkClick>
              </a:rPr>
              <a:t>Doğanhisar</a:t>
            </a:r>
            <a:endParaRPr lang="tr-TR" dirty="0">
              <a:solidFill>
                <a:schemeClr val="tx1"/>
              </a:solidFill>
            </a:endParaRPr>
          </a:p>
          <a:p>
            <a:r>
              <a:rPr lang="tr-TR" dirty="0">
                <a:solidFill>
                  <a:schemeClr val="tx1"/>
                </a:solidFill>
                <a:hlinkClick r:id="rId14" tooltip="Emirgazi">
                  <a:extLst>
                    <a:ext uri="{A12FA001-AC4F-418D-AE19-62706E023703}">
                      <ahyp:hlinkClr xmlns:ahyp="http://schemas.microsoft.com/office/drawing/2018/hyperlinkcolor" xmlns="" val="tx"/>
                    </a:ext>
                  </a:extLst>
                </a:hlinkClick>
              </a:rPr>
              <a:t>Emirgazi</a:t>
            </a:r>
            <a:endParaRPr lang="tr-TR" dirty="0">
              <a:solidFill>
                <a:schemeClr val="tx1"/>
              </a:solidFill>
            </a:endParaRPr>
          </a:p>
          <a:p>
            <a:r>
              <a:rPr lang="tr-TR" dirty="0">
                <a:solidFill>
                  <a:schemeClr val="tx1"/>
                </a:solidFill>
                <a:hlinkClick r:id="rId15" tooltip="Ereğli">
                  <a:extLst>
                    <a:ext uri="{A12FA001-AC4F-418D-AE19-62706E023703}">
                      <ahyp:hlinkClr xmlns:ahyp="http://schemas.microsoft.com/office/drawing/2018/hyperlinkcolor" xmlns="" val="tx"/>
                    </a:ext>
                  </a:extLst>
                </a:hlinkClick>
              </a:rPr>
              <a:t>Ereğli</a:t>
            </a:r>
            <a:endParaRPr lang="tr-TR" dirty="0">
              <a:solidFill>
                <a:schemeClr val="tx1"/>
              </a:solidFill>
            </a:endParaRPr>
          </a:p>
          <a:p>
            <a:pPr marL="0" indent="0">
              <a:buNone/>
            </a:pPr>
            <a:endParaRPr lang="tr-TR" dirty="0"/>
          </a:p>
        </p:txBody>
      </p:sp>
      <p:sp>
        <p:nvSpPr>
          <p:cNvPr id="4" name="Metin kutusu 3">
            <a:extLst>
              <a:ext uri="{FF2B5EF4-FFF2-40B4-BE49-F238E27FC236}">
                <a16:creationId xmlns:a16="http://schemas.microsoft.com/office/drawing/2014/main" xmlns="" id="{DA15117B-AA85-48B5-BC92-A460A990B33E}"/>
              </a:ext>
            </a:extLst>
          </p:cNvPr>
          <p:cNvSpPr txBox="1"/>
          <p:nvPr/>
        </p:nvSpPr>
        <p:spPr>
          <a:xfrm>
            <a:off x="6096000" y="989114"/>
            <a:ext cx="2809461" cy="5616922"/>
          </a:xfrm>
          <a:prstGeom prst="rect">
            <a:avLst/>
          </a:prstGeom>
          <a:noFill/>
        </p:spPr>
        <p:txBody>
          <a:bodyPr wrap="square" rtlCol="0">
            <a:spAutoFit/>
          </a:bodyPr>
          <a:lstStyle/>
          <a:p>
            <a:pPr marL="342900" indent="-342900">
              <a:buFont typeface="Arial" panose="020B0604020202020204" pitchFamily="34" charset="0"/>
              <a:buChar char="•"/>
            </a:pPr>
            <a:r>
              <a:rPr lang="tr-TR" sz="2000" dirty="0">
                <a:hlinkClick r:id="rId16" tooltip="Güneysınır">
                  <a:extLst>
                    <a:ext uri="{A12FA001-AC4F-418D-AE19-62706E023703}">
                      <ahyp:hlinkClr xmlns:ahyp="http://schemas.microsoft.com/office/drawing/2018/hyperlinkcolor" xmlns="" val="tx"/>
                    </a:ext>
                  </a:extLst>
                </a:hlinkClick>
              </a:rPr>
              <a:t>Güneysınır</a:t>
            </a:r>
            <a:endParaRPr lang="tr-TR" sz="2000" dirty="0"/>
          </a:p>
          <a:p>
            <a:pPr marL="342900" indent="-342900">
              <a:buFont typeface="Arial" panose="020B0604020202020204" pitchFamily="34" charset="0"/>
              <a:buChar char="•"/>
            </a:pPr>
            <a:r>
              <a:rPr lang="tr-TR" sz="2000" dirty="0">
                <a:hlinkClick r:id="rId17" tooltip="Hadim">
                  <a:extLst>
                    <a:ext uri="{A12FA001-AC4F-418D-AE19-62706E023703}">
                      <ahyp:hlinkClr xmlns:ahyp="http://schemas.microsoft.com/office/drawing/2018/hyperlinkcolor" xmlns="" val="tx"/>
                    </a:ext>
                  </a:extLst>
                </a:hlinkClick>
              </a:rPr>
              <a:t>Hadim</a:t>
            </a:r>
            <a:endParaRPr lang="tr-TR" sz="2000" dirty="0"/>
          </a:p>
          <a:p>
            <a:pPr marL="342900" indent="-342900">
              <a:buFont typeface="Arial" panose="020B0604020202020204" pitchFamily="34" charset="0"/>
              <a:buChar char="•"/>
            </a:pPr>
            <a:r>
              <a:rPr lang="tr-TR" sz="2000" dirty="0">
                <a:hlinkClick r:id="rId18" tooltip="Halkapınar">
                  <a:extLst>
                    <a:ext uri="{A12FA001-AC4F-418D-AE19-62706E023703}">
                      <ahyp:hlinkClr xmlns:ahyp="http://schemas.microsoft.com/office/drawing/2018/hyperlinkcolor" xmlns="" val="tx"/>
                    </a:ext>
                  </a:extLst>
                </a:hlinkClick>
              </a:rPr>
              <a:t>Halkapınar</a:t>
            </a:r>
            <a:endParaRPr lang="tr-TR" sz="2000" dirty="0"/>
          </a:p>
          <a:p>
            <a:pPr marL="342900" indent="-342900">
              <a:buFont typeface="Arial" panose="020B0604020202020204" pitchFamily="34" charset="0"/>
              <a:buChar char="•"/>
            </a:pPr>
            <a:r>
              <a:rPr lang="tr-TR" sz="2000" dirty="0">
                <a:hlinkClick r:id="rId19" tooltip="Hüyük">
                  <a:extLst>
                    <a:ext uri="{A12FA001-AC4F-418D-AE19-62706E023703}">
                      <ahyp:hlinkClr xmlns:ahyp="http://schemas.microsoft.com/office/drawing/2018/hyperlinkcolor" xmlns="" val="tx"/>
                    </a:ext>
                  </a:extLst>
                </a:hlinkClick>
              </a:rPr>
              <a:t>Hüyük</a:t>
            </a:r>
            <a:endParaRPr lang="tr-TR" sz="2000" dirty="0"/>
          </a:p>
          <a:p>
            <a:pPr marL="342900" indent="-342900">
              <a:buFont typeface="Arial" panose="020B0604020202020204" pitchFamily="34" charset="0"/>
              <a:buChar char="•"/>
            </a:pPr>
            <a:r>
              <a:rPr lang="tr-TR" sz="2000" dirty="0">
                <a:hlinkClick r:id="rId20" tooltip="Ilgın, Konya">
                  <a:extLst>
                    <a:ext uri="{A12FA001-AC4F-418D-AE19-62706E023703}">
                      <ahyp:hlinkClr xmlns:ahyp="http://schemas.microsoft.com/office/drawing/2018/hyperlinkcolor" xmlns="" val="tx"/>
                    </a:ext>
                  </a:extLst>
                </a:hlinkClick>
              </a:rPr>
              <a:t>Ilgın</a:t>
            </a:r>
            <a:endParaRPr lang="tr-TR" sz="2000" dirty="0"/>
          </a:p>
          <a:p>
            <a:pPr marL="342900" indent="-342900">
              <a:buFont typeface="Arial" panose="020B0604020202020204" pitchFamily="34" charset="0"/>
              <a:buChar char="•"/>
            </a:pPr>
            <a:r>
              <a:rPr lang="tr-TR" sz="2000" dirty="0">
                <a:hlinkClick r:id="rId21" tooltip="Kadınhanı">
                  <a:extLst>
                    <a:ext uri="{A12FA001-AC4F-418D-AE19-62706E023703}">
                      <ahyp:hlinkClr xmlns:ahyp="http://schemas.microsoft.com/office/drawing/2018/hyperlinkcolor" xmlns="" val="tx"/>
                    </a:ext>
                  </a:extLst>
                </a:hlinkClick>
              </a:rPr>
              <a:t>Kadınhanı</a:t>
            </a:r>
            <a:endParaRPr lang="tr-TR" sz="2000" dirty="0"/>
          </a:p>
          <a:p>
            <a:pPr marL="342900" indent="-342900">
              <a:buFont typeface="Arial" panose="020B0604020202020204" pitchFamily="34" charset="0"/>
              <a:buChar char="•"/>
            </a:pPr>
            <a:r>
              <a:rPr lang="tr-TR" sz="2000" dirty="0">
                <a:hlinkClick r:id="rId22" tooltip="Karapınar">
                  <a:extLst>
                    <a:ext uri="{A12FA001-AC4F-418D-AE19-62706E023703}">
                      <ahyp:hlinkClr xmlns:ahyp="http://schemas.microsoft.com/office/drawing/2018/hyperlinkcolor" xmlns="" val="tx"/>
                    </a:ext>
                  </a:extLst>
                </a:hlinkClick>
              </a:rPr>
              <a:t>Karapınar</a:t>
            </a:r>
            <a:endParaRPr lang="tr-TR" sz="2000" dirty="0"/>
          </a:p>
          <a:p>
            <a:pPr marL="342900" indent="-342900">
              <a:buFont typeface="Arial" panose="020B0604020202020204" pitchFamily="34" charset="0"/>
              <a:buChar char="•"/>
            </a:pPr>
            <a:r>
              <a:rPr lang="tr-TR" sz="2000" dirty="0">
                <a:hlinkClick r:id="rId23" tooltip="Karatay, Konya">
                  <a:extLst>
                    <a:ext uri="{A12FA001-AC4F-418D-AE19-62706E023703}">
                      <ahyp:hlinkClr xmlns:ahyp="http://schemas.microsoft.com/office/drawing/2018/hyperlinkcolor" xmlns="" val="tx"/>
                    </a:ext>
                  </a:extLst>
                </a:hlinkClick>
              </a:rPr>
              <a:t>Karatay</a:t>
            </a:r>
            <a:endParaRPr lang="tr-TR" sz="2000" dirty="0"/>
          </a:p>
          <a:p>
            <a:pPr marL="342900" indent="-342900">
              <a:buFont typeface="Arial" panose="020B0604020202020204" pitchFamily="34" charset="0"/>
              <a:buChar char="•"/>
            </a:pPr>
            <a:r>
              <a:rPr lang="tr-TR" sz="2000" dirty="0">
                <a:hlinkClick r:id="rId24" tooltip="Kulu">
                  <a:extLst>
                    <a:ext uri="{A12FA001-AC4F-418D-AE19-62706E023703}">
                      <ahyp:hlinkClr xmlns:ahyp="http://schemas.microsoft.com/office/drawing/2018/hyperlinkcolor" xmlns="" val="tx"/>
                    </a:ext>
                  </a:extLst>
                </a:hlinkClick>
              </a:rPr>
              <a:t>Kulu</a:t>
            </a:r>
            <a:endParaRPr lang="tr-TR" sz="2000" dirty="0"/>
          </a:p>
          <a:p>
            <a:pPr marL="342900" indent="-342900">
              <a:buFont typeface="Arial" panose="020B0604020202020204" pitchFamily="34" charset="0"/>
              <a:buChar char="•"/>
            </a:pPr>
            <a:r>
              <a:rPr lang="tr-TR" sz="2000" dirty="0">
                <a:hlinkClick r:id="rId25" tooltip="Meram">
                  <a:extLst>
                    <a:ext uri="{A12FA001-AC4F-418D-AE19-62706E023703}">
                      <ahyp:hlinkClr xmlns:ahyp="http://schemas.microsoft.com/office/drawing/2018/hyperlinkcolor" xmlns="" val="tx"/>
                    </a:ext>
                  </a:extLst>
                </a:hlinkClick>
              </a:rPr>
              <a:t>Meram</a:t>
            </a:r>
            <a:endParaRPr lang="tr-TR" sz="2000" dirty="0"/>
          </a:p>
          <a:p>
            <a:pPr marL="342900" indent="-342900">
              <a:buFont typeface="Arial" panose="020B0604020202020204" pitchFamily="34" charset="0"/>
              <a:buChar char="•"/>
            </a:pPr>
            <a:r>
              <a:rPr lang="tr-TR" sz="2000" dirty="0">
                <a:hlinkClick r:id="rId26" tooltip="Sarayönü">
                  <a:extLst>
                    <a:ext uri="{A12FA001-AC4F-418D-AE19-62706E023703}">
                      <ahyp:hlinkClr xmlns:ahyp="http://schemas.microsoft.com/office/drawing/2018/hyperlinkcolor" xmlns="" val="tx"/>
                    </a:ext>
                  </a:extLst>
                </a:hlinkClick>
              </a:rPr>
              <a:t>Sarayönü</a:t>
            </a:r>
            <a:endParaRPr lang="tr-TR" sz="2000" dirty="0"/>
          </a:p>
          <a:p>
            <a:pPr marL="342900" indent="-342900">
              <a:buFont typeface="Arial" panose="020B0604020202020204" pitchFamily="34" charset="0"/>
              <a:buChar char="•"/>
            </a:pPr>
            <a:r>
              <a:rPr lang="tr-TR" sz="2000" dirty="0">
                <a:hlinkClick r:id="rId27" tooltip="Selçuklu, Konya">
                  <a:extLst>
                    <a:ext uri="{A12FA001-AC4F-418D-AE19-62706E023703}">
                      <ahyp:hlinkClr xmlns:ahyp="http://schemas.microsoft.com/office/drawing/2018/hyperlinkcolor" xmlns="" val="tx"/>
                    </a:ext>
                  </a:extLst>
                </a:hlinkClick>
              </a:rPr>
              <a:t>Selçuklu</a:t>
            </a:r>
            <a:endParaRPr lang="tr-TR" sz="2000" dirty="0"/>
          </a:p>
          <a:p>
            <a:pPr marL="342900" indent="-342900">
              <a:buFont typeface="Arial" panose="020B0604020202020204" pitchFamily="34" charset="0"/>
              <a:buChar char="•"/>
            </a:pPr>
            <a:r>
              <a:rPr lang="tr-TR" sz="2000" dirty="0">
                <a:hlinkClick r:id="rId28" tooltip="Seydişehir">
                  <a:extLst>
                    <a:ext uri="{A12FA001-AC4F-418D-AE19-62706E023703}">
                      <ahyp:hlinkClr xmlns:ahyp="http://schemas.microsoft.com/office/drawing/2018/hyperlinkcolor" xmlns="" val="tx"/>
                    </a:ext>
                  </a:extLst>
                </a:hlinkClick>
              </a:rPr>
              <a:t>Seydişehir</a:t>
            </a:r>
            <a:endParaRPr lang="tr-TR" sz="2000" dirty="0"/>
          </a:p>
          <a:p>
            <a:pPr marL="342900" indent="-342900">
              <a:buFont typeface="Arial" panose="020B0604020202020204" pitchFamily="34" charset="0"/>
              <a:buChar char="•"/>
            </a:pPr>
            <a:r>
              <a:rPr lang="tr-TR" sz="2000" dirty="0">
                <a:hlinkClick r:id="rId29" tooltip="Taşkent">
                  <a:extLst>
                    <a:ext uri="{A12FA001-AC4F-418D-AE19-62706E023703}">
                      <ahyp:hlinkClr xmlns:ahyp="http://schemas.microsoft.com/office/drawing/2018/hyperlinkcolor" xmlns="" val="tx"/>
                    </a:ext>
                  </a:extLst>
                </a:hlinkClick>
              </a:rPr>
              <a:t>Taşkent</a:t>
            </a:r>
            <a:endParaRPr lang="tr-TR" sz="2000" dirty="0"/>
          </a:p>
          <a:p>
            <a:pPr marL="342900" indent="-342900">
              <a:buFont typeface="Arial" panose="020B0604020202020204" pitchFamily="34" charset="0"/>
              <a:buChar char="•"/>
            </a:pPr>
            <a:r>
              <a:rPr lang="tr-TR" sz="2000" dirty="0" err="1">
                <a:hlinkClick r:id="rId30" tooltip="Tuzlukçu">
                  <a:extLst>
                    <a:ext uri="{A12FA001-AC4F-418D-AE19-62706E023703}">
                      <ahyp:hlinkClr xmlns:ahyp="http://schemas.microsoft.com/office/drawing/2018/hyperlinkcolor" xmlns="" val="tx"/>
                    </a:ext>
                  </a:extLst>
                </a:hlinkClick>
              </a:rPr>
              <a:t>Tuzlukçu</a:t>
            </a:r>
            <a:endParaRPr lang="tr-TR" sz="2000" dirty="0"/>
          </a:p>
          <a:p>
            <a:pPr marL="342900" indent="-342900">
              <a:buFont typeface="Arial" panose="020B0604020202020204" pitchFamily="34" charset="0"/>
              <a:buChar char="•"/>
            </a:pPr>
            <a:r>
              <a:rPr lang="tr-TR" sz="2000" dirty="0">
                <a:hlinkClick r:id="rId31" tooltip="Yalıhüyük">
                  <a:extLst>
                    <a:ext uri="{A12FA001-AC4F-418D-AE19-62706E023703}">
                      <ahyp:hlinkClr xmlns:ahyp="http://schemas.microsoft.com/office/drawing/2018/hyperlinkcolor" xmlns="" val="tx"/>
                    </a:ext>
                  </a:extLst>
                </a:hlinkClick>
              </a:rPr>
              <a:t>Yalıhüyük</a:t>
            </a:r>
            <a:endParaRPr lang="tr-TR" sz="2000" dirty="0"/>
          </a:p>
          <a:p>
            <a:pPr marL="342900" indent="-342900">
              <a:buFont typeface="Arial" panose="020B0604020202020204" pitchFamily="34" charset="0"/>
              <a:buChar char="•"/>
            </a:pPr>
            <a:r>
              <a:rPr lang="tr-TR" sz="2000" dirty="0">
                <a:hlinkClick r:id="rId32" tooltip="Yunak">
                  <a:extLst>
                    <a:ext uri="{A12FA001-AC4F-418D-AE19-62706E023703}">
                      <ahyp:hlinkClr xmlns:ahyp="http://schemas.microsoft.com/office/drawing/2018/hyperlinkcolor" xmlns="" val="tx"/>
                    </a:ext>
                  </a:extLst>
                </a:hlinkClick>
              </a:rPr>
              <a:t>Yunak</a:t>
            </a:r>
            <a:endParaRPr lang="tr-TR" sz="2000" dirty="0"/>
          </a:p>
          <a:p>
            <a:endParaRPr lang="tr-TR" sz="1900" dirty="0"/>
          </a:p>
        </p:txBody>
      </p:sp>
    </p:spTree>
    <p:extLst>
      <p:ext uri="{BB962C8B-B14F-4D97-AF65-F5344CB8AC3E}">
        <p14:creationId xmlns:p14="http://schemas.microsoft.com/office/powerpoint/2010/main" xmlns="" val="17606713"/>
      </p:ext>
    </p:extLst>
  </p:cSld>
  <p:clrMapOvr>
    <a:masterClrMapping/>
  </p:clrMapOvr>
  <mc:AlternateContent xmlns:mc="http://schemas.openxmlformats.org/markup-compatibility/2006">
    <mc:Choice xmlns:p14="http://schemas.microsoft.com/office/powerpoint/2010/main" xmlns="" Requires="p14">
      <p:transition spd="slow" p14:dur="3000">
        <p14:shre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 calcmode="lin" valueType="num">
                                      <p:cBhvr additive="base">
                                        <p:cTn id="14"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5"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2" presetClass="entr" presetSubtype="12" fill="hold" nodeType="clickEffect">
                                  <p:stCondLst>
                                    <p:cond delay="0"/>
                                  </p:stCondLst>
                                  <p:childTnLst>
                                    <p:set>
                                      <p:cBhvr>
                                        <p:cTn id="19" dur="1" fill="hold">
                                          <p:stCondLst>
                                            <p:cond delay="0"/>
                                          </p:stCondLst>
                                        </p:cTn>
                                        <p:tgtEl>
                                          <p:spTgt spid="3">
                                            <p:txEl>
                                              <p:pRg st="1" end="1"/>
                                            </p:txEl>
                                          </p:spTgt>
                                        </p:tgtEl>
                                        <p:attrNameLst>
                                          <p:attrName>style.visibility</p:attrName>
                                        </p:attrNameLst>
                                      </p:cBhvr>
                                      <p:to>
                                        <p:strVal val="visible"/>
                                      </p:to>
                                    </p:set>
                                    <p:anim calcmode="lin" valueType="num">
                                      <p:cBhvr additive="base">
                                        <p:cTn id="20" dur="500" fill="hold"/>
                                        <p:tgtEl>
                                          <p:spTgt spid="3">
                                            <p:txEl>
                                              <p:pRg st="1" end="1"/>
                                            </p:txEl>
                                          </p:spTgt>
                                        </p:tgtEl>
                                        <p:attrNameLst>
                                          <p:attrName>ppt_x</p:attrName>
                                        </p:attrNameLst>
                                      </p:cBhvr>
                                      <p:tavLst>
                                        <p:tav tm="0">
                                          <p:val>
                                            <p:strVal val="0-#ppt_w/2"/>
                                          </p:val>
                                        </p:tav>
                                        <p:tav tm="100000">
                                          <p:val>
                                            <p:strVal val="#ppt_x"/>
                                          </p:val>
                                        </p:tav>
                                      </p:tavLst>
                                    </p:anim>
                                    <p:anim calcmode="lin" valueType="num">
                                      <p:cBhvr additive="base">
                                        <p:cTn id="21"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2" presetClass="entr" presetSubtype="8" fill="hold" nodeType="clickEffect">
                                  <p:stCondLst>
                                    <p:cond delay="0"/>
                                  </p:stCondLst>
                                  <p:childTnLst>
                                    <p:set>
                                      <p:cBhvr>
                                        <p:cTn id="25" dur="1" fill="hold">
                                          <p:stCondLst>
                                            <p:cond delay="0"/>
                                          </p:stCondLst>
                                        </p:cTn>
                                        <p:tgtEl>
                                          <p:spTgt spid="3">
                                            <p:txEl>
                                              <p:pRg st="2" end="2"/>
                                            </p:txEl>
                                          </p:spTgt>
                                        </p:tgtEl>
                                        <p:attrNameLst>
                                          <p:attrName>style.visibility</p:attrName>
                                        </p:attrNameLst>
                                      </p:cBhvr>
                                      <p:to>
                                        <p:strVal val="visible"/>
                                      </p:to>
                                    </p:set>
                                    <p:anim calcmode="lin" valueType="num">
                                      <p:cBhvr additive="base">
                                        <p:cTn id="26" dur="500" fill="hold"/>
                                        <p:tgtEl>
                                          <p:spTgt spid="3">
                                            <p:txEl>
                                              <p:pRg st="2" end="2"/>
                                            </p:txEl>
                                          </p:spTgt>
                                        </p:tgtEl>
                                        <p:attrNameLst>
                                          <p:attrName>ppt_x</p:attrName>
                                        </p:attrNameLst>
                                      </p:cBhvr>
                                      <p:tavLst>
                                        <p:tav tm="0">
                                          <p:val>
                                            <p:strVal val="0-#ppt_w/2"/>
                                          </p:val>
                                        </p:tav>
                                        <p:tav tm="100000">
                                          <p:val>
                                            <p:strVal val="#ppt_x"/>
                                          </p:val>
                                        </p:tav>
                                      </p:tavLst>
                                    </p:anim>
                                    <p:anim calcmode="lin" valueType="num">
                                      <p:cBhvr additive="base">
                                        <p:cTn id="27" dur="500" fill="hold"/>
                                        <p:tgtEl>
                                          <p:spTgt spid="3">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2" presetClass="entr" presetSubtype="9" fill="hold" nodeType="clickEffect">
                                  <p:stCondLst>
                                    <p:cond delay="0"/>
                                  </p:stCondLst>
                                  <p:childTnLst>
                                    <p:set>
                                      <p:cBhvr>
                                        <p:cTn id="31" dur="1" fill="hold">
                                          <p:stCondLst>
                                            <p:cond delay="0"/>
                                          </p:stCondLst>
                                        </p:cTn>
                                        <p:tgtEl>
                                          <p:spTgt spid="3">
                                            <p:txEl>
                                              <p:pRg st="3" end="3"/>
                                            </p:txEl>
                                          </p:spTgt>
                                        </p:tgtEl>
                                        <p:attrNameLst>
                                          <p:attrName>style.visibility</p:attrName>
                                        </p:attrNameLst>
                                      </p:cBhvr>
                                      <p:to>
                                        <p:strVal val="visible"/>
                                      </p:to>
                                    </p:set>
                                    <p:anim calcmode="lin" valueType="num">
                                      <p:cBhvr additive="base">
                                        <p:cTn id="32" dur="500" fill="hold"/>
                                        <p:tgtEl>
                                          <p:spTgt spid="3">
                                            <p:txEl>
                                              <p:pRg st="3" end="3"/>
                                            </p:txEl>
                                          </p:spTgt>
                                        </p:tgtEl>
                                        <p:attrNameLst>
                                          <p:attrName>ppt_x</p:attrName>
                                        </p:attrNameLst>
                                      </p:cBhvr>
                                      <p:tavLst>
                                        <p:tav tm="0">
                                          <p:val>
                                            <p:strVal val="0-#ppt_w/2"/>
                                          </p:val>
                                        </p:tav>
                                        <p:tav tm="100000">
                                          <p:val>
                                            <p:strVal val="#ppt_x"/>
                                          </p:val>
                                        </p:tav>
                                      </p:tavLst>
                                    </p:anim>
                                    <p:anim calcmode="lin" valueType="num">
                                      <p:cBhvr additive="base">
                                        <p:cTn id="33" dur="500" fill="hold"/>
                                        <p:tgtEl>
                                          <p:spTgt spid="3">
                                            <p:txEl>
                                              <p:pRg st="3" end="3"/>
                                            </p:txEl>
                                          </p:spTgt>
                                        </p:tgtEl>
                                        <p:attrNameLst>
                                          <p:attrName>ppt_y</p:attrName>
                                        </p:attrNameLst>
                                      </p:cBhvr>
                                      <p:tavLst>
                                        <p:tav tm="0">
                                          <p:val>
                                            <p:strVal val="0-#ppt_h/2"/>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2" presetClass="entr" presetSubtype="1" fill="hold" nodeType="clickEffect">
                                  <p:stCondLst>
                                    <p:cond delay="0"/>
                                  </p:stCondLst>
                                  <p:childTnLst>
                                    <p:set>
                                      <p:cBhvr>
                                        <p:cTn id="37" dur="1" fill="hold">
                                          <p:stCondLst>
                                            <p:cond delay="0"/>
                                          </p:stCondLst>
                                        </p:cTn>
                                        <p:tgtEl>
                                          <p:spTgt spid="3">
                                            <p:txEl>
                                              <p:pRg st="4" end="4"/>
                                            </p:txEl>
                                          </p:spTgt>
                                        </p:tgtEl>
                                        <p:attrNameLst>
                                          <p:attrName>style.visibility</p:attrName>
                                        </p:attrNameLst>
                                      </p:cBhvr>
                                      <p:to>
                                        <p:strVal val="visible"/>
                                      </p:to>
                                    </p:set>
                                    <p:anim calcmode="lin" valueType="num">
                                      <p:cBhvr additive="base">
                                        <p:cTn id="38"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9" dur="500" fill="hold"/>
                                        <p:tgtEl>
                                          <p:spTgt spid="3">
                                            <p:txEl>
                                              <p:pRg st="4" end="4"/>
                                            </p:txEl>
                                          </p:spTgt>
                                        </p:tgtEl>
                                        <p:attrNameLst>
                                          <p:attrName>ppt_y</p:attrName>
                                        </p:attrNameLst>
                                      </p:cBhvr>
                                      <p:tavLst>
                                        <p:tav tm="0">
                                          <p:val>
                                            <p:strVal val="0-#ppt_h/2"/>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2" presetClass="entr" presetSubtype="3" fill="hold" nodeType="clickEffect">
                                  <p:stCondLst>
                                    <p:cond delay="0"/>
                                  </p:stCondLst>
                                  <p:childTnLst>
                                    <p:set>
                                      <p:cBhvr>
                                        <p:cTn id="43" dur="1" fill="hold">
                                          <p:stCondLst>
                                            <p:cond delay="0"/>
                                          </p:stCondLst>
                                        </p:cTn>
                                        <p:tgtEl>
                                          <p:spTgt spid="3">
                                            <p:txEl>
                                              <p:pRg st="5" end="5"/>
                                            </p:txEl>
                                          </p:spTgt>
                                        </p:tgtEl>
                                        <p:attrNameLst>
                                          <p:attrName>style.visibility</p:attrName>
                                        </p:attrNameLst>
                                      </p:cBhvr>
                                      <p:to>
                                        <p:strVal val="visible"/>
                                      </p:to>
                                    </p:set>
                                    <p:anim calcmode="lin" valueType="num">
                                      <p:cBhvr additive="base">
                                        <p:cTn id="44" dur="500" fill="hold"/>
                                        <p:tgtEl>
                                          <p:spTgt spid="3">
                                            <p:txEl>
                                              <p:pRg st="5" end="5"/>
                                            </p:txEl>
                                          </p:spTgt>
                                        </p:tgtEl>
                                        <p:attrNameLst>
                                          <p:attrName>ppt_x</p:attrName>
                                        </p:attrNameLst>
                                      </p:cBhvr>
                                      <p:tavLst>
                                        <p:tav tm="0">
                                          <p:val>
                                            <p:strVal val="1+#ppt_w/2"/>
                                          </p:val>
                                        </p:tav>
                                        <p:tav tm="100000">
                                          <p:val>
                                            <p:strVal val="#ppt_x"/>
                                          </p:val>
                                        </p:tav>
                                      </p:tavLst>
                                    </p:anim>
                                    <p:anim calcmode="lin" valueType="num">
                                      <p:cBhvr additive="base">
                                        <p:cTn id="45" dur="500" fill="hold"/>
                                        <p:tgtEl>
                                          <p:spTgt spid="3">
                                            <p:txEl>
                                              <p:pRg st="5" end="5"/>
                                            </p:txEl>
                                          </p:spTgt>
                                        </p:tgtEl>
                                        <p:attrNameLst>
                                          <p:attrName>ppt_y</p:attrName>
                                        </p:attrNameLst>
                                      </p:cBhvr>
                                      <p:tavLst>
                                        <p:tav tm="0">
                                          <p:val>
                                            <p:strVal val="0-#ppt_h/2"/>
                                          </p:val>
                                        </p:tav>
                                        <p:tav tm="100000">
                                          <p:val>
                                            <p:strVal val="#ppt_y"/>
                                          </p:val>
                                        </p:tav>
                                      </p:tavLst>
                                    </p:anim>
                                  </p:childTnLst>
                                </p:cTn>
                              </p:par>
                            </p:childTnLst>
                          </p:cTn>
                        </p:par>
                      </p:childTnLst>
                    </p:cTn>
                  </p:par>
                  <p:par>
                    <p:cTn id="46" fill="hold">
                      <p:stCondLst>
                        <p:cond delay="indefinite"/>
                      </p:stCondLst>
                      <p:childTnLst>
                        <p:par>
                          <p:cTn id="47" fill="hold">
                            <p:stCondLst>
                              <p:cond delay="0"/>
                            </p:stCondLst>
                            <p:childTnLst>
                              <p:par>
                                <p:cTn id="48" presetID="2" presetClass="entr" presetSubtype="2" fill="hold" nodeType="clickEffect">
                                  <p:stCondLst>
                                    <p:cond delay="0"/>
                                  </p:stCondLst>
                                  <p:childTnLst>
                                    <p:set>
                                      <p:cBhvr>
                                        <p:cTn id="49" dur="1" fill="hold">
                                          <p:stCondLst>
                                            <p:cond delay="0"/>
                                          </p:stCondLst>
                                        </p:cTn>
                                        <p:tgtEl>
                                          <p:spTgt spid="3">
                                            <p:txEl>
                                              <p:pRg st="6" end="6"/>
                                            </p:txEl>
                                          </p:spTgt>
                                        </p:tgtEl>
                                        <p:attrNameLst>
                                          <p:attrName>style.visibility</p:attrName>
                                        </p:attrNameLst>
                                      </p:cBhvr>
                                      <p:to>
                                        <p:strVal val="visible"/>
                                      </p:to>
                                    </p:set>
                                    <p:anim calcmode="lin" valueType="num">
                                      <p:cBhvr additive="base">
                                        <p:cTn id="50" dur="500" fill="hold"/>
                                        <p:tgtEl>
                                          <p:spTgt spid="3">
                                            <p:txEl>
                                              <p:pRg st="6" end="6"/>
                                            </p:txEl>
                                          </p:spTgt>
                                        </p:tgtEl>
                                        <p:attrNameLst>
                                          <p:attrName>ppt_x</p:attrName>
                                        </p:attrNameLst>
                                      </p:cBhvr>
                                      <p:tavLst>
                                        <p:tav tm="0">
                                          <p:val>
                                            <p:strVal val="1+#ppt_w/2"/>
                                          </p:val>
                                        </p:tav>
                                        <p:tav tm="100000">
                                          <p:val>
                                            <p:strVal val="#ppt_x"/>
                                          </p:val>
                                        </p:tav>
                                      </p:tavLst>
                                    </p:anim>
                                    <p:anim calcmode="lin" valueType="num">
                                      <p:cBhvr additive="base">
                                        <p:cTn id="51" dur="500" fill="hold"/>
                                        <p:tgtEl>
                                          <p:spTgt spid="3">
                                            <p:txEl>
                                              <p:pRg st="6" end="6"/>
                                            </p:txEl>
                                          </p:spTgt>
                                        </p:tgtEl>
                                        <p:attrNameLst>
                                          <p:attrName>ppt_y</p:attrName>
                                        </p:attrNameLst>
                                      </p:cBhvr>
                                      <p:tavLst>
                                        <p:tav tm="0">
                                          <p:val>
                                            <p:strVal val="#ppt_y"/>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2" presetClass="entr" presetSubtype="6" fill="hold" nodeType="clickEffect">
                                  <p:stCondLst>
                                    <p:cond delay="0"/>
                                  </p:stCondLst>
                                  <p:childTnLst>
                                    <p:set>
                                      <p:cBhvr>
                                        <p:cTn id="55" dur="1" fill="hold">
                                          <p:stCondLst>
                                            <p:cond delay="0"/>
                                          </p:stCondLst>
                                        </p:cTn>
                                        <p:tgtEl>
                                          <p:spTgt spid="3">
                                            <p:txEl>
                                              <p:pRg st="7" end="7"/>
                                            </p:txEl>
                                          </p:spTgt>
                                        </p:tgtEl>
                                        <p:attrNameLst>
                                          <p:attrName>style.visibility</p:attrName>
                                        </p:attrNameLst>
                                      </p:cBhvr>
                                      <p:to>
                                        <p:strVal val="visible"/>
                                      </p:to>
                                    </p:set>
                                    <p:anim calcmode="lin" valueType="num">
                                      <p:cBhvr additive="base">
                                        <p:cTn id="56" dur="500" fill="hold"/>
                                        <p:tgtEl>
                                          <p:spTgt spid="3">
                                            <p:txEl>
                                              <p:pRg st="7" end="7"/>
                                            </p:txEl>
                                          </p:spTgt>
                                        </p:tgtEl>
                                        <p:attrNameLst>
                                          <p:attrName>ppt_x</p:attrName>
                                        </p:attrNameLst>
                                      </p:cBhvr>
                                      <p:tavLst>
                                        <p:tav tm="0">
                                          <p:val>
                                            <p:strVal val="1+#ppt_w/2"/>
                                          </p:val>
                                        </p:tav>
                                        <p:tav tm="100000">
                                          <p:val>
                                            <p:strVal val="#ppt_x"/>
                                          </p:val>
                                        </p:tav>
                                      </p:tavLst>
                                    </p:anim>
                                    <p:anim calcmode="lin" valueType="num">
                                      <p:cBhvr additive="base">
                                        <p:cTn id="57" dur="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58" fill="hold">
                      <p:stCondLst>
                        <p:cond delay="indefinite"/>
                      </p:stCondLst>
                      <p:childTnLst>
                        <p:par>
                          <p:cTn id="59" fill="hold">
                            <p:stCondLst>
                              <p:cond delay="0"/>
                            </p:stCondLst>
                            <p:childTnLst>
                              <p:par>
                                <p:cTn id="60" presetID="2" presetClass="entr" presetSubtype="4" fill="hold" nodeType="clickEffect">
                                  <p:stCondLst>
                                    <p:cond delay="0"/>
                                  </p:stCondLst>
                                  <p:childTnLst>
                                    <p:set>
                                      <p:cBhvr>
                                        <p:cTn id="61" dur="1" fill="hold">
                                          <p:stCondLst>
                                            <p:cond delay="0"/>
                                          </p:stCondLst>
                                        </p:cTn>
                                        <p:tgtEl>
                                          <p:spTgt spid="3">
                                            <p:txEl>
                                              <p:pRg st="8" end="8"/>
                                            </p:txEl>
                                          </p:spTgt>
                                        </p:tgtEl>
                                        <p:attrNameLst>
                                          <p:attrName>style.visibility</p:attrName>
                                        </p:attrNameLst>
                                      </p:cBhvr>
                                      <p:to>
                                        <p:strVal val="visible"/>
                                      </p:to>
                                    </p:set>
                                    <p:anim calcmode="lin" valueType="num">
                                      <p:cBhvr additive="base">
                                        <p:cTn id="62" dur="500" fill="hold"/>
                                        <p:tgtEl>
                                          <p:spTgt spid="3">
                                            <p:txEl>
                                              <p:pRg st="8" end="8"/>
                                            </p:txEl>
                                          </p:spTgt>
                                        </p:tgtEl>
                                        <p:attrNameLst>
                                          <p:attrName>ppt_x</p:attrName>
                                        </p:attrNameLst>
                                      </p:cBhvr>
                                      <p:tavLst>
                                        <p:tav tm="0">
                                          <p:val>
                                            <p:strVal val="#ppt_x"/>
                                          </p:val>
                                        </p:tav>
                                        <p:tav tm="100000">
                                          <p:val>
                                            <p:strVal val="#ppt_x"/>
                                          </p:val>
                                        </p:tav>
                                      </p:tavLst>
                                    </p:anim>
                                    <p:anim calcmode="lin" valueType="num">
                                      <p:cBhvr additive="base">
                                        <p:cTn id="63" dur="500" fill="hold"/>
                                        <p:tgtEl>
                                          <p:spTgt spid="3">
                                            <p:txEl>
                                              <p:pRg st="8" end="8"/>
                                            </p:txEl>
                                          </p:spTgt>
                                        </p:tgtEl>
                                        <p:attrNameLst>
                                          <p:attrName>ppt_y</p:attrName>
                                        </p:attrNameLst>
                                      </p:cBhvr>
                                      <p:tavLst>
                                        <p:tav tm="0">
                                          <p:val>
                                            <p:strVal val="1+#ppt_h/2"/>
                                          </p:val>
                                        </p:tav>
                                        <p:tav tm="100000">
                                          <p:val>
                                            <p:strVal val="#ppt_y"/>
                                          </p:val>
                                        </p:tav>
                                      </p:tavLst>
                                    </p:anim>
                                  </p:childTnLst>
                                </p:cTn>
                              </p:par>
                            </p:childTnLst>
                          </p:cTn>
                        </p:par>
                      </p:childTnLst>
                    </p:cTn>
                  </p:par>
                  <p:par>
                    <p:cTn id="64" fill="hold">
                      <p:stCondLst>
                        <p:cond delay="indefinite"/>
                      </p:stCondLst>
                      <p:childTnLst>
                        <p:par>
                          <p:cTn id="65" fill="hold">
                            <p:stCondLst>
                              <p:cond delay="0"/>
                            </p:stCondLst>
                            <p:childTnLst>
                              <p:par>
                                <p:cTn id="66" presetID="2" presetClass="entr" presetSubtype="12" fill="hold" nodeType="clickEffect">
                                  <p:stCondLst>
                                    <p:cond delay="0"/>
                                  </p:stCondLst>
                                  <p:childTnLst>
                                    <p:set>
                                      <p:cBhvr>
                                        <p:cTn id="67" dur="1" fill="hold">
                                          <p:stCondLst>
                                            <p:cond delay="0"/>
                                          </p:stCondLst>
                                        </p:cTn>
                                        <p:tgtEl>
                                          <p:spTgt spid="3">
                                            <p:txEl>
                                              <p:pRg st="9" end="9"/>
                                            </p:txEl>
                                          </p:spTgt>
                                        </p:tgtEl>
                                        <p:attrNameLst>
                                          <p:attrName>style.visibility</p:attrName>
                                        </p:attrNameLst>
                                      </p:cBhvr>
                                      <p:to>
                                        <p:strVal val="visible"/>
                                      </p:to>
                                    </p:set>
                                    <p:anim calcmode="lin" valueType="num">
                                      <p:cBhvr additive="base">
                                        <p:cTn id="68" dur="500" fill="hold"/>
                                        <p:tgtEl>
                                          <p:spTgt spid="3">
                                            <p:txEl>
                                              <p:pRg st="9" end="9"/>
                                            </p:txEl>
                                          </p:spTgt>
                                        </p:tgtEl>
                                        <p:attrNameLst>
                                          <p:attrName>ppt_x</p:attrName>
                                        </p:attrNameLst>
                                      </p:cBhvr>
                                      <p:tavLst>
                                        <p:tav tm="0">
                                          <p:val>
                                            <p:strVal val="0-#ppt_w/2"/>
                                          </p:val>
                                        </p:tav>
                                        <p:tav tm="100000">
                                          <p:val>
                                            <p:strVal val="#ppt_x"/>
                                          </p:val>
                                        </p:tav>
                                      </p:tavLst>
                                    </p:anim>
                                    <p:anim calcmode="lin" valueType="num">
                                      <p:cBhvr additive="base">
                                        <p:cTn id="69" dur="500" fill="hold"/>
                                        <p:tgtEl>
                                          <p:spTgt spid="3">
                                            <p:txEl>
                                              <p:pRg st="9" end="9"/>
                                            </p:txEl>
                                          </p:spTgt>
                                        </p:tgtEl>
                                        <p:attrNameLst>
                                          <p:attrName>ppt_y</p:attrName>
                                        </p:attrNameLst>
                                      </p:cBhvr>
                                      <p:tavLst>
                                        <p:tav tm="0">
                                          <p:val>
                                            <p:strVal val="1+#ppt_h/2"/>
                                          </p:val>
                                        </p:tav>
                                        <p:tav tm="100000">
                                          <p:val>
                                            <p:strVal val="#ppt_y"/>
                                          </p:val>
                                        </p:tav>
                                      </p:tavLst>
                                    </p:anim>
                                  </p:childTnLst>
                                </p:cTn>
                              </p:par>
                            </p:childTnLst>
                          </p:cTn>
                        </p:par>
                      </p:childTnLst>
                    </p:cTn>
                  </p:par>
                  <p:par>
                    <p:cTn id="70" fill="hold">
                      <p:stCondLst>
                        <p:cond delay="indefinite"/>
                      </p:stCondLst>
                      <p:childTnLst>
                        <p:par>
                          <p:cTn id="71" fill="hold">
                            <p:stCondLst>
                              <p:cond delay="0"/>
                            </p:stCondLst>
                            <p:childTnLst>
                              <p:par>
                                <p:cTn id="72" presetID="2" presetClass="entr" presetSubtype="8" fill="hold" nodeType="clickEffect">
                                  <p:stCondLst>
                                    <p:cond delay="0"/>
                                  </p:stCondLst>
                                  <p:childTnLst>
                                    <p:set>
                                      <p:cBhvr>
                                        <p:cTn id="73" dur="1" fill="hold">
                                          <p:stCondLst>
                                            <p:cond delay="0"/>
                                          </p:stCondLst>
                                        </p:cTn>
                                        <p:tgtEl>
                                          <p:spTgt spid="3">
                                            <p:txEl>
                                              <p:pRg st="10" end="10"/>
                                            </p:txEl>
                                          </p:spTgt>
                                        </p:tgtEl>
                                        <p:attrNameLst>
                                          <p:attrName>style.visibility</p:attrName>
                                        </p:attrNameLst>
                                      </p:cBhvr>
                                      <p:to>
                                        <p:strVal val="visible"/>
                                      </p:to>
                                    </p:set>
                                    <p:anim calcmode="lin" valueType="num">
                                      <p:cBhvr additive="base">
                                        <p:cTn id="74" dur="500" fill="hold"/>
                                        <p:tgtEl>
                                          <p:spTgt spid="3">
                                            <p:txEl>
                                              <p:pRg st="10" end="10"/>
                                            </p:txEl>
                                          </p:spTgt>
                                        </p:tgtEl>
                                        <p:attrNameLst>
                                          <p:attrName>ppt_x</p:attrName>
                                        </p:attrNameLst>
                                      </p:cBhvr>
                                      <p:tavLst>
                                        <p:tav tm="0">
                                          <p:val>
                                            <p:strVal val="0-#ppt_w/2"/>
                                          </p:val>
                                        </p:tav>
                                        <p:tav tm="100000">
                                          <p:val>
                                            <p:strVal val="#ppt_x"/>
                                          </p:val>
                                        </p:tav>
                                      </p:tavLst>
                                    </p:anim>
                                    <p:anim calcmode="lin" valueType="num">
                                      <p:cBhvr additive="base">
                                        <p:cTn id="75" dur="500" fill="hold"/>
                                        <p:tgtEl>
                                          <p:spTgt spid="3">
                                            <p:txEl>
                                              <p:pRg st="10" end="10"/>
                                            </p:txEl>
                                          </p:spTgt>
                                        </p:tgtEl>
                                        <p:attrNameLst>
                                          <p:attrName>ppt_y</p:attrName>
                                        </p:attrNameLst>
                                      </p:cBhvr>
                                      <p:tavLst>
                                        <p:tav tm="0">
                                          <p:val>
                                            <p:strVal val="#ppt_y"/>
                                          </p:val>
                                        </p:tav>
                                        <p:tav tm="100000">
                                          <p:val>
                                            <p:strVal val="#ppt_y"/>
                                          </p:val>
                                        </p:tav>
                                      </p:tavLst>
                                    </p:anim>
                                  </p:childTnLst>
                                </p:cTn>
                              </p:par>
                            </p:childTnLst>
                          </p:cTn>
                        </p:par>
                      </p:childTnLst>
                    </p:cTn>
                  </p:par>
                  <p:par>
                    <p:cTn id="76" fill="hold">
                      <p:stCondLst>
                        <p:cond delay="indefinite"/>
                      </p:stCondLst>
                      <p:childTnLst>
                        <p:par>
                          <p:cTn id="77" fill="hold">
                            <p:stCondLst>
                              <p:cond delay="0"/>
                            </p:stCondLst>
                            <p:childTnLst>
                              <p:par>
                                <p:cTn id="78" presetID="2" presetClass="entr" presetSubtype="9" fill="hold" nodeType="clickEffect">
                                  <p:stCondLst>
                                    <p:cond delay="0"/>
                                  </p:stCondLst>
                                  <p:childTnLst>
                                    <p:set>
                                      <p:cBhvr>
                                        <p:cTn id="79" dur="1" fill="hold">
                                          <p:stCondLst>
                                            <p:cond delay="0"/>
                                          </p:stCondLst>
                                        </p:cTn>
                                        <p:tgtEl>
                                          <p:spTgt spid="3">
                                            <p:txEl>
                                              <p:pRg st="11" end="11"/>
                                            </p:txEl>
                                          </p:spTgt>
                                        </p:tgtEl>
                                        <p:attrNameLst>
                                          <p:attrName>style.visibility</p:attrName>
                                        </p:attrNameLst>
                                      </p:cBhvr>
                                      <p:to>
                                        <p:strVal val="visible"/>
                                      </p:to>
                                    </p:set>
                                    <p:anim calcmode="lin" valueType="num">
                                      <p:cBhvr additive="base">
                                        <p:cTn id="80" dur="500" fill="hold"/>
                                        <p:tgtEl>
                                          <p:spTgt spid="3">
                                            <p:txEl>
                                              <p:pRg st="11" end="11"/>
                                            </p:txEl>
                                          </p:spTgt>
                                        </p:tgtEl>
                                        <p:attrNameLst>
                                          <p:attrName>ppt_x</p:attrName>
                                        </p:attrNameLst>
                                      </p:cBhvr>
                                      <p:tavLst>
                                        <p:tav tm="0">
                                          <p:val>
                                            <p:strVal val="0-#ppt_w/2"/>
                                          </p:val>
                                        </p:tav>
                                        <p:tav tm="100000">
                                          <p:val>
                                            <p:strVal val="#ppt_x"/>
                                          </p:val>
                                        </p:tav>
                                      </p:tavLst>
                                    </p:anim>
                                    <p:anim calcmode="lin" valueType="num">
                                      <p:cBhvr additive="base">
                                        <p:cTn id="81" dur="500" fill="hold"/>
                                        <p:tgtEl>
                                          <p:spTgt spid="3">
                                            <p:txEl>
                                              <p:pRg st="11" end="11"/>
                                            </p:txEl>
                                          </p:spTgt>
                                        </p:tgtEl>
                                        <p:attrNameLst>
                                          <p:attrName>ppt_y</p:attrName>
                                        </p:attrNameLst>
                                      </p:cBhvr>
                                      <p:tavLst>
                                        <p:tav tm="0">
                                          <p:val>
                                            <p:strVal val="0-#ppt_h/2"/>
                                          </p:val>
                                        </p:tav>
                                        <p:tav tm="100000">
                                          <p:val>
                                            <p:strVal val="#ppt_y"/>
                                          </p:val>
                                        </p:tav>
                                      </p:tavLst>
                                    </p:anim>
                                  </p:childTnLst>
                                </p:cTn>
                              </p:par>
                            </p:childTnLst>
                          </p:cTn>
                        </p:par>
                      </p:childTnLst>
                    </p:cTn>
                  </p:par>
                  <p:par>
                    <p:cTn id="82" fill="hold">
                      <p:stCondLst>
                        <p:cond delay="indefinite"/>
                      </p:stCondLst>
                      <p:childTnLst>
                        <p:par>
                          <p:cTn id="83" fill="hold">
                            <p:stCondLst>
                              <p:cond delay="0"/>
                            </p:stCondLst>
                            <p:childTnLst>
                              <p:par>
                                <p:cTn id="84" presetID="2" presetClass="entr" presetSubtype="1" fill="hold" nodeType="clickEffect">
                                  <p:stCondLst>
                                    <p:cond delay="0"/>
                                  </p:stCondLst>
                                  <p:childTnLst>
                                    <p:set>
                                      <p:cBhvr>
                                        <p:cTn id="85" dur="1" fill="hold">
                                          <p:stCondLst>
                                            <p:cond delay="0"/>
                                          </p:stCondLst>
                                        </p:cTn>
                                        <p:tgtEl>
                                          <p:spTgt spid="3">
                                            <p:txEl>
                                              <p:pRg st="12" end="12"/>
                                            </p:txEl>
                                          </p:spTgt>
                                        </p:tgtEl>
                                        <p:attrNameLst>
                                          <p:attrName>style.visibility</p:attrName>
                                        </p:attrNameLst>
                                      </p:cBhvr>
                                      <p:to>
                                        <p:strVal val="visible"/>
                                      </p:to>
                                    </p:set>
                                    <p:anim calcmode="lin" valueType="num">
                                      <p:cBhvr additive="base">
                                        <p:cTn id="86" dur="500" fill="hold"/>
                                        <p:tgtEl>
                                          <p:spTgt spid="3">
                                            <p:txEl>
                                              <p:pRg st="12" end="12"/>
                                            </p:txEl>
                                          </p:spTgt>
                                        </p:tgtEl>
                                        <p:attrNameLst>
                                          <p:attrName>ppt_x</p:attrName>
                                        </p:attrNameLst>
                                      </p:cBhvr>
                                      <p:tavLst>
                                        <p:tav tm="0">
                                          <p:val>
                                            <p:strVal val="#ppt_x"/>
                                          </p:val>
                                        </p:tav>
                                        <p:tav tm="100000">
                                          <p:val>
                                            <p:strVal val="#ppt_x"/>
                                          </p:val>
                                        </p:tav>
                                      </p:tavLst>
                                    </p:anim>
                                    <p:anim calcmode="lin" valueType="num">
                                      <p:cBhvr additive="base">
                                        <p:cTn id="87" dur="500" fill="hold"/>
                                        <p:tgtEl>
                                          <p:spTgt spid="3">
                                            <p:txEl>
                                              <p:pRg st="12" end="12"/>
                                            </p:txEl>
                                          </p:spTgt>
                                        </p:tgtEl>
                                        <p:attrNameLst>
                                          <p:attrName>ppt_y</p:attrName>
                                        </p:attrNameLst>
                                      </p:cBhvr>
                                      <p:tavLst>
                                        <p:tav tm="0">
                                          <p:val>
                                            <p:strVal val="0-#ppt_h/2"/>
                                          </p:val>
                                        </p:tav>
                                        <p:tav tm="100000">
                                          <p:val>
                                            <p:strVal val="#ppt_y"/>
                                          </p:val>
                                        </p:tav>
                                      </p:tavLst>
                                    </p:anim>
                                  </p:childTnLst>
                                </p:cTn>
                              </p:par>
                            </p:childTnLst>
                          </p:cTn>
                        </p:par>
                      </p:childTnLst>
                    </p:cTn>
                  </p:par>
                  <p:par>
                    <p:cTn id="88" fill="hold">
                      <p:stCondLst>
                        <p:cond delay="indefinite"/>
                      </p:stCondLst>
                      <p:childTnLst>
                        <p:par>
                          <p:cTn id="89" fill="hold">
                            <p:stCondLst>
                              <p:cond delay="0"/>
                            </p:stCondLst>
                            <p:childTnLst>
                              <p:par>
                                <p:cTn id="90" presetID="2" presetClass="entr" presetSubtype="3" fill="hold" nodeType="clickEffect">
                                  <p:stCondLst>
                                    <p:cond delay="0"/>
                                  </p:stCondLst>
                                  <p:childTnLst>
                                    <p:set>
                                      <p:cBhvr>
                                        <p:cTn id="91" dur="1" fill="hold">
                                          <p:stCondLst>
                                            <p:cond delay="0"/>
                                          </p:stCondLst>
                                        </p:cTn>
                                        <p:tgtEl>
                                          <p:spTgt spid="3">
                                            <p:txEl>
                                              <p:pRg st="13" end="13"/>
                                            </p:txEl>
                                          </p:spTgt>
                                        </p:tgtEl>
                                        <p:attrNameLst>
                                          <p:attrName>style.visibility</p:attrName>
                                        </p:attrNameLst>
                                      </p:cBhvr>
                                      <p:to>
                                        <p:strVal val="visible"/>
                                      </p:to>
                                    </p:set>
                                    <p:anim calcmode="lin" valueType="num">
                                      <p:cBhvr additive="base">
                                        <p:cTn id="92" dur="500" fill="hold"/>
                                        <p:tgtEl>
                                          <p:spTgt spid="3">
                                            <p:txEl>
                                              <p:pRg st="13" end="13"/>
                                            </p:txEl>
                                          </p:spTgt>
                                        </p:tgtEl>
                                        <p:attrNameLst>
                                          <p:attrName>ppt_x</p:attrName>
                                        </p:attrNameLst>
                                      </p:cBhvr>
                                      <p:tavLst>
                                        <p:tav tm="0">
                                          <p:val>
                                            <p:strVal val="1+#ppt_w/2"/>
                                          </p:val>
                                        </p:tav>
                                        <p:tav tm="100000">
                                          <p:val>
                                            <p:strVal val="#ppt_x"/>
                                          </p:val>
                                        </p:tav>
                                      </p:tavLst>
                                    </p:anim>
                                    <p:anim calcmode="lin" valueType="num">
                                      <p:cBhvr additive="base">
                                        <p:cTn id="93" dur="500" fill="hold"/>
                                        <p:tgtEl>
                                          <p:spTgt spid="3">
                                            <p:txEl>
                                              <p:pRg st="13" end="13"/>
                                            </p:txEl>
                                          </p:spTgt>
                                        </p:tgtEl>
                                        <p:attrNameLst>
                                          <p:attrName>ppt_y</p:attrName>
                                        </p:attrNameLst>
                                      </p:cBhvr>
                                      <p:tavLst>
                                        <p:tav tm="0">
                                          <p:val>
                                            <p:strVal val="0-#ppt_h/2"/>
                                          </p:val>
                                        </p:tav>
                                        <p:tav tm="100000">
                                          <p:val>
                                            <p:strVal val="#ppt_y"/>
                                          </p:val>
                                        </p:tav>
                                      </p:tavLst>
                                    </p:anim>
                                  </p:childTnLst>
                                </p:cTn>
                              </p:par>
                            </p:childTnLst>
                          </p:cTn>
                        </p:par>
                      </p:childTnLst>
                    </p:cTn>
                  </p:par>
                  <p:par>
                    <p:cTn id="94" fill="hold">
                      <p:stCondLst>
                        <p:cond delay="indefinite"/>
                      </p:stCondLst>
                      <p:childTnLst>
                        <p:par>
                          <p:cTn id="95" fill="hold">
                            <p:stCondLst>
                              <p:cond delay="0"/>
                            </p:stCondLst>
                            <p:childTnLst>
                              <p:par>
                                <p:cTn id="96" presetID="2" presetClass="entr" presetSubtype="2" fill="hold" nodeType="clickEffect">
                                  <p:stCondLst>
                                    <p:cond delay="0"/>
                                  </p:stCondLst>
                                  <p:childTnLst>
                                    <p:set>
                                      <p:cBhvr>
                                        <p:cTn id="97" dur="1" fill="hold">
                                          <p:stCondLst>
                                            <p:cond delay="0"/>
                                          </p:stCondLst>
                                        </p:cTn>
                                        <p:tgtEl>
                                          <p:spTgt spid="4">
                                            <p:txEl>
                                              <p:pRg st="0" end="0"/>
                                            </p:txEl>
                                          </p:spTgt>
                                        </p:tgtEl>
                                        <p:attrNameLst>
                                          <p:attrName>style.visibility</p:attrName>
                                        </p:attrNameLst>
                                      </p:cBhvr>
                                      <p:to>
                                        <p:strVal val="visible"/>
                                      </p:to>
                                    </p:set>
                                    <p:anim calcmode="lin" valueType="num">
                                      <p:cBhvr additive="base">
                                        <p:cTn id="98" dur="500" fill="hold"/>
                                        <p:tgtEl>
                                          <p:spTgt spid="4">
                                            <p:txEl>
                                              <p:pRg st="0" end="0"/>
                                            </p:txEl>
                                          </p:spTgt>
                                        </p:tgtEl>
                                        <p:attrNameLst>
                                          <p:attrName>ppt_x</p:attrName>
                                        </p:attrNameLst>
                                      </p:cBhvr>
                                      <p:tavLst>
                                        <p:tav tm="0">
                                          <p:val>
                                            <p:strVal val="1+#ppt_w/2"/>
                                          </p:val>
                                        </p:tav>
                                        <p:tav tm="100000">
                                          <p:val>
                                            <p:strVal val="#ppt_x"/>
                                          </p:val>
                                        </p:tav>
                                      </p:tavLst>
                                    </p:anim>
                                    <p:anim calcmode="lin" valueType="num">
                                      <p:cBhvr additive="base">
                                        <p:cTn id="99" dur="500" fill="hold"/>
                                        <p:tgtEl>
                                          <p:spTgt spid="4">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100" fill="hold">
                      <p:stCondLst>
                        <p:cond delay="indefinite"/>
                      </p:stCondLst>
                      <p:childTnLst>
                        <p:par>
                          <p:cTn id="101" fill="hold">
                            <p:stCondLst>
                              <p:cond delay="0"/>
                            </p:stCondLst>
                            <p:childTnLst>
                              <p:par>
                                <p:cTn id="102" presetID="2" presetClass="entr" presetSubtype="6" fill="hold" nodeType="clickEffect">
                                  <p:stCondLst>
                                    <p:cond delay="0"/>
                                  </p:stCondLst>
                                  <p:childTnLst>
                                    <p:set>
                                      <p:cBhvr>
                                        <p:cTn id="103" dur="1" fill="hold">
                                          <p:stCondLst>
                                            <p:cond delay="0"/>
                                          </p:stCondLst>
                                        </p:cTn>
                                        <p:tgtEl>
                                          <p:spTgt spid="4">
                                            <p:txEl>
                                              <p:pRg st="1" end="1"/>
                                            </p:txEl>
                                          </p:spTgt>
                                        </p:tgtEl>
                                        <p:attrNameLst>
                                          <p:attrName>style.visibility</p:attrName>
                                        </p:attrNameLst>
                                      </p:cBhvr>
                                      <p:to>
                                        <p:strVal val="visible"/>
                                      </p:to>
                                    </p:set>
                                    <p:anim calcmode="lin" valueType="num">
                                      <p:cBhvr additive="base">
                                        <p:cTn id="104" dur="500" fill="hold"/>
                                        <p:tgtEl>
                                          <p:spTgt spid="4">
                                            <p:txEl>
                                              <p:pRg st="1" end="1"/>
                                            </p:txEl>
                                          </p:spTgt>
                                        </p:tgtEl>
                                        <p:attrNameLst>
                                          <p:attrName>ppt_x</p:attrName>
                                        </p:attrNameLst>
                                      </p:cBhvr>
                                      <p:tavLst>
                                        <p:tav tm="0">
                                          <p:val>
                                            <p:strVal val="1+#ppt_w/2"/>
                                          </p:val>
                                        </p:tav>
                                        <p:tav tm="100000">
                                          <p:val>
                                            <p:strVal val="#ppt_x"/>
                                          </p:val>
                                        </p:tav>
                                      </p:tavLst>
                                    </p:anim>
                                    <p:anim calcmode="lin" valueType="num">
                                      <p:cBhvr additive="base">
                                        <p:cTn id="105" dur="500" fill="hold"/>
                                        <p:tgtEl>
                                          <p:spTgt spid="4">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06" fill="hold">
                      <p:stCondLst>
                        <p:cond delay="indefinite"/>
                      </p:stCondLst>
                      <p:childTnLst>
                        <p:par>
                          <p:cTn id="107" fill="hold">
                            <p:stCondLst>
                              <p:cond delay="0"/>
                            </p:stCondLst>
                            <p:childTnLst>
                              <p:par>
                                <p:cTn id="108" presetID="2" presetClass="entr" presetSubtype="4" fill="hold" nodeType="clickEffect">
                                  <p:stCondLst>
                                    <p:cond delay="0"/>
                                  </p:stCondLst>
                                  <p:childTnLst>
                                    <p:set>
                                      <p:cBhvr>
                                        <p:cTn id="109" dur="1" fill="hold">
                                          <p:stCondLst>
                                            <p:cond delay="0"/>
                                          </p:stCondLst>
                                        </p:cTn>
                                        <p:tgtEl>
                                          <p:spTgt spid="4">
                                            <p:txEl>
                                              <p:pRg st="2" end="2"/>
                                            </p:txEl>
                                          </p:spTgt>
                                        </p:tgtEl>
                                        <p:attrNameLst>
                                          <p:attrName>style.visibility</p:attrName>
                                        </p:attrNameLst>
                                      </p:cBhvr>
                                      <p:to>
                                        <p:strVal val="visible"/>
                                      </p:to>
                                    </p:set>
                                    <p:anim calcmode="lin" valueType="num">
                                      <p:cBhvr additive="base">
                                        <p:cTn id="110" dur="500" fill="hold"/>
                                        <p:tgtEl>
                                          <p:spTgt spid="4">
                                            <p:txEl>
                                              <p:pRg st="2" end="2"/>
                                            </p:txEl>
                                          </p:spTgt>
                                        </p:tgtEl>
                                        <p:attrNameLst>
                                          <p:attrName>ppt_x</p:attrName>
                                        </p:attrNameLst>
                                      </p:cBhvr>
                                      <p:tavLst>
                                        <p:tav tm="0">
                                          <p:val>
                                            <p:strVal val="#ppt_x"/>
                                          </p:val>
                                        </p:tav>
                                        <p:tav tm="100000">
                                          <p:val>
                                            <p:strVal val="#ppt_x"/>
                                          </p:val>
                                        </p:tav>
                                      </p:tavLst>
                                    </p:anim>
                                    <p:anim calcmode="lin" valueType="num">
                                      <p:cBhvr additive="base">
                                        <p:cTn id="111" dur="500" fill="hold"/>
                                        <p:tgtEl>
                                          <p:spTgt spid="4">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12" fill="hold">
                      <p:stCondLst>
                        <p:cond delay="indefinite"/>
                      </p:stCondLst>
                      <p:childTnLst>
                        <p:par>
                          <p:cTn id="113" fill="hold">
                            <p:stCondLst>
                              <p:cond delay="0"/>
                            </p:stCondLst>
                            <p:childTnLst>
                              <p:par>
                                <p:cTn id="114" presetID="2" presetClass="entr" presetSubtype="4" fill="hold" nodeType="clickEffect">
                                  <p:stCondLst>
                                    <p:cond delay="0"/>
                                  </p:stCondLst>
                                  <p:childTnLst>
                                    <p:set>
                                      <p:cBhvr>
                                        <p:cTn id="115" dur="1" fill="hold">
                                          <p:stCondLst>
                                            <p:cond delay="0"/>
                                          </p:stCondLst>
                                        </p:cTn>
                                        <p:tgtEl>
                                          <p:spTgt spid="4">
                                            <p:txEl>
                                              <p:pRg st="3" end="3"/>
                                            </p:txEl>
                                          </p:spTgt>
                                        </p:tgtEl>
                                        <p:attrNameLst>
                                          <p:attrName>style.visibility</p:attrName>
                                        </p:attrNameLst>
                                      </p:cBhvr>
                                      <p:to>
                                        <p:strVal val="visible"/>
                                      </p:to>
                                    </p:set>
                                    <p:anim calcmode="lin" valueType="num">
                                      <p:cBhvr additive="base">
                                        <p:cTn id="116" dur="500" fill="hold"/>
                                        <p:tgtEl>
                                          <p:spTgt spid="4">
                                            <p:txEl>
                                              <p:pRg st="3" end="3"/>
                                            </p:txEl>
                                          </p:spTgt>
                                        </p:tgtEl>
                                        <p:attrNameLst>
                                          <p:attrName>ppt_x</p:attrName>
                                        </p:attrNameLst>
                                      </p:cBhvr>
                                      <p:tavLst>
                                        <p:tav tm="0">
                                          <p:val>
                                            <p:strVal val="#ppt_x"/>
                                          </p:val>
                                        </p:tav>
                                        <p:tav tm="100000">
                                          <p:val>
                                            <p:strVal val="#ppt_x"/>
                                          </p:val>
                                        </p:tav>
                                      </p:tavLst>
                                    </p:anim>
                                    <p:anim calcmode="lin" valueType="num">
                                      <p:cBhvr additive="base">
                                        <p:cTn id="117" dur="500" fill="hold"/>
                                        <p:tgtEl>
                                          <p:spTgt spid="4">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118" fill="hold">
                      <p:stCondLst>
                        <p:cond delay="indefinite"/>
                      </p:stCondLst>
                      <p:childTnLst>
                        <p:par>
                          <p:cTn id="119" fill="hold">
                            <p:stCondLst>
                              <p:cond delay="0"/>
                            </p:stCondLst>
                            <p:childTnLst>
                              <p:par>
                                <p:cTn id="120" presetID="2" presetClass="entr" presetSubtype="4" fill="hold" nodeType="clickEffect">
                                  <p:stCondLst>
                                    <p:cond delay="0"/>
                                  </p:stCondLst>
                                  <p:childTnLst>
                                    <p:set>
                                      <p:cBhvr>
                                        <p:cTn id="121" dur="1" fill="hold">
                                          <p:stCondLst>
                                            <p:cond delay="0"/>
                                          </p:stCondLst>
                                        </p:cTn>
                                        <p:tgtEl>
                                          <p:spTgt spid="4">
                                            <p:txEl>
                                              <p:pRg st="4" end="4"/>
                                            </p:txEl>
                                          </p:spTgt>
                                        </p:tgtEl>
                                        <p:attrNameLst>
                                          <p:attrName>style.visibility</p:attrName>
                                        </p:attrNameLst>
                                      </p:cBhvr>
                                      <p:to>
                                        <p:strVal val="visible"/>
                                      </p:to>
                                    </p:set>
                                    <p:anim calcmode="lin" valueType="num">
                                      <p:cBhvr additive="base">
                                        <p:cTn id="122" dur="500" fill="hold"/>
                                        <p:tgtEl>
                                          <p:spTgt spid="4">
                                            <p:txEl>
                                              <p:pRg st="4" end="4"/>
                                            </p:txEl>
                                          </p:spTgt>
                                        </p:tgtEl>
                                        <p:attrNameLst>
                                          <p:attrName>ppt_x</p:attrName>
                                        </p:attrNameLst>
                                      </p:cBhvr>
                                      <p:tavLst>
                                        <p:tav tm="0">
                                          <p:val>
                                            <p:strVal val="#ppt_x"/>
                                          </p:val>
                                        </p:tav>
                                        <p:tav tm="100000">
                                          <p:val>
                                            <p:strVal val="#ppt_x"/>
                                          </p:val>
                                        </p:tav>
                                      </p:tavLst>
                                    </p:anim>
                                    <p:anim calcmode="lin" valueType="num">
                                      <p:cBhvr additive="base">
                                        <p:cTn id="123" dur="500" fill="hold"/>
                                        <p:tgtEl>
                                          <p:spTgt spid="4">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124" fill="hold">
                      <p:stCondLst>
                        <p:cond delay="indefinite"/>
                      </p:stCondLst>
                      <p:childTnLst>
                        <p:par>
                          <p:cTn id="125" fill="hold">
                            <p:stCondLst>
                              <p:cond delay="0"/>
                            </p:stCondLst>
                            <p:childTnLst>
                              <p:par>
                                <p:cTn id="126" presetID="2" presetClass="entr" presetSubtype="4" fill="hold" nodeType="clickEffect">
                                  <p:stCondLst>
                                    <p:cond delay="0"/>
                                  </p:stCondLst>
                                  <p:childTnLst>
                                    <p:set>
                                      <p:cBhvr>
                                        <p:cTn id="127" dur="1" fill="hold">
                                          <p:stCondLst>
                                            <p:cond delay="0"/>
                                          </p:stCondLst>
                                        </p:cTn>
                                        <p:tgtEl>
                                          <p:spTgt spid="4">
                                            <p:txEl>
                                              <p:pRg st="5" end="5"/>
                                            </p:txEl>
                                          </p:spTgt>
                                        </p:tgtEl>
                                        <p:attrNameLst>
                                          <p:attrName>style.visibility</p:attrName>
                                        </p:attrNameLst>
                                      </p:cBhvr>
                                      <p:to>
                                        <p:strVal val="visible"/>
                                      </p:to>
                                    </p:set>
                                    <p:anim calcmode="lin" valueType="num">
                                      <p:cBhvr additive="base">
                                        <p:cTn id="128" dur="500" fill="hold"/>
                                        <p:tgtEl>
                                          <p:spTgt spid="4">
                                            <p:txEl>
                                              <p:pRg st="5" end="5"/>
                                            </p:txEl>
                                          </p:spTgt>
                                        </p:tgtEl>
                                        <p:attrNameLst>
                                          <p:attrName>ppt_x</p:attrName>
                                        </p:attrNameLst>
                                      </p:cBhvr>
                                      <p:tavLst>
                                        <p:tav tm="0">
                                          <p:val>
                                            <p:strVal val="#ppt_x"/>
                                          </p:val>
                                        </p:tav>
                                        <p:tav tm="100000">
                                          <p:val>
                                            <p:strVal val="#ppt_x"/>
                                          </p:val>
                                        </p:tav>
                                      </p:tavLst>
                                    </p:anim>
                                    <p:anim calcmode="lin" valueType="num">
                                      <p:cBhvr additive="base">
                                        <p:cTn id="129" dur="500" fill="hold"/>
                                        <p:tgtEl>
                                          <p:spTgt spid="4">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130" fill="hold">
                      <p:stCondLst>
                        <p:cond delay="indefinite"/>
                      </p:stCondLst>
                      <p:childTnLst>
                        <p:par>
                          <p:cTn id="131" fill="hold">
                            <p:stCondLst>
                              <p:cond delay="0"/>
                            </p:stCondLst>
                            <p:childTnLst>
                              <p:par>
                                <p:cTn id="132" presetID="2" presetClass="entr" presetSubtype="4" fill="hold" nodeType="clickEffect">
                                  <p:stCondLst>
                                    <p:cond delay="0"/>
                                  </p:stCondLst>
                                  <p:childTnLst>
                                    <p:set>
                                      <p:cBhvr>
                                        <p:cTn id="133" dur="1" fill="hold">
                                          <p:stCondLst>
                                            <p:cond delay="0"/>
                                          </p:stCondLst>
                                        </p:cTn>
                                        <p:tgtEl>
                                          <p:spTgt spid="4">
                                            <p:txEl>
                                              <p:pRg st="6" end="6"/>
                                            </p:txEl>
                                          </p:spTgt>
                                        </p:tgtEl>
                                        <p:attrNameLst>
                                          <p:attrName>style.visibility</p:attrName>
                                        </p:attrNameLst>
                                      </p:cBhvr>
                                      <p:to>
                                        <p:strVal val="visible"/>
                                      </p:to>
                                    </p:set>
                                    <p:anim calcmode="lin" valueType="num">
                                      <p:cBhvr additive="base">
                                        <p:cTn id="134" dur="500" fill="hold"/>
                                        <p:tgtEl>
                                          <p:spTgt spid="4">
                                            <p:txEl>
                                              <p:pRg st="6" end="6"/>
                                            </p:txEl>
                                          </p:spTgt>
                                        </p:tgtEl>
                                        <p:attrNameLst>
                                          <p:attrName>ppt_x</p:attrName>
                                        </p:attrNameLst>
                                      </p:cBhvr>
                                      <p:tavLst>
                                        <p:tav tm="0">
                                          <p:val>
                                            <p:strVal val="#ppt_x"/>
                                          </p:val>
                                        </p:tav>
                                        <p:tav tm="100000">
                                          <p:val>
                                            <p:strVal val="#ppt_x"/>
                                          </p:val>
                                        </p:tav>
                                      </p:tavLst>
                                    </p:anim>
                                    <p:anim calcmode="lin" valueType="num">
                                      <p:cBhvr additive="base">
                                        <p:cTn id="135" dur="500" fill="hold"/>
                                        <p:tgtEl>
                                          <p:spTgt spid="4">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136" fill="hold">
                      <p:stCondLst>
                        <p:cond delay="indefinite"/>
                      </p:stCondLst>
                      <p:childTnLst>
                        <p:par>
                          <p:cTn id="137" fill="hold">
                            <p:stCondLst>
                              <p:cond delay="0"/>
                            </p:stCondLst>
                            <p:childTnLst>
                              <p:par>
                                <p:cTn id="138" presetID="2" presetClass="entr" presetSubtype="4" fill="hold" nodeType="clickEffect">
                                  <p:stCondLst>
                                    <p:cond delay="0"/>
                                  </p:stCondLst>
                                  <p:childTnLst>
                                    <p:set>
                                      <p:cBhvr>
                                        <p:cTn id="139" dur="1" fill="hold">
                                          <p:stCondLst>
                                            <p:cond delay="0"/>
                                          </p:stCondLst>
                                        </p:cTn>
                                        <p:tgtEl>
                                          <p:spTgt spid="4">
                                            <p:txEl>
                                              <p:pRg st="7" end="7"/>
                                            </p:txEl>
                                          </p:spTgt>
                                        </p:tgtEl>
                                        <p:attrNameLst>
                                          <p:attrName>style.visibility</p:attrName>
                                        </p:attrNameLst>
                                      </p:cBhvr>
                                      <p:to>
                                        <p:strVal val="visible"/>
                                      </p:to>
                                    </p:set>
                                    <p:anim calcmode="lin" valueType="num">
                                      <p:cBhvr additive="base">
                                        <p:cTn id="140" dur="500" fill="hold"/>
                                        <p:tgtEl>
                                          <p:spTgt spid="4">
                                            <p:txEl>
                                              <p:pRg st="7" end="7"/>
                                            </p:txEl>
                                          </p:spTgt>
                                        </p:tgtEl>
                                        <p:attrNameLst>
                                          <p:attrName>ppt_x</p:attrName>
                                        </p:attrNameLst>
                                      </p:cBhvr>
                                      <p:tavLst>
                                        <p:tav tm="0">
                                          <p:val>
                                            <p:strVal val="#ppt_x"/>
                                          </p:val>
                                        </p:tav>
                                        <p:tav tm="100000">
                                          <p:val>
                                            <p:strVal val="#ppt_x"/>
                                          </p:val>
                                        </p:tav>
                                      </p:tavLst>
                                    </p:anim>
                                    <p:anim calcmode="lin" valueType="num">
                                      <p:cBhvr additive="base">
                                        <p:cTn id="141" dur="500" fill="hold"/>
                                        <p:tgtEl>
                                          <p:spTgt spid="4">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142" fill="hold">
                      <p:stCondLst>
                        <p:cond delay="indefinite"/>
                      </p:stCondLst>
                      <p:childTnLst>
                        <p:par>
                          <p:cTn id="143" fill="hold">
                            <p:stCondLst>
                              <p:cond delay="0"/>
                            </p:stCondLst>
                            <p:childTnLst>
                              <p:par>
                                <p:cTn id="144" presetID="2" presetClass="entr" presetSubtype="4" fill="hold" nodeType="clickEffect">
                                  <p:stCondLst>
                                    <p:cond delay="0"/>
                                  </p:stCondLst>
                                  <p:childTnLst>
                                    <p:set>
                                      <p:cBhvr>
                                        <p:cTn id="145" dur="1" fill="hold">
                                          <p:stCondLst>
                                            <p:cond delay="0"/>
                                          </p:stCondLst>
                                        </p:cTn>
                                        <p:tgtEl>
                                          <p:spTgt spid="4">
                                            <p:txEl>
                                              <p:pRg st="8" end="8"/>
                                            </p:txEl>
                                          </p:spTgt>
                                        </p:tgtEl>
                                        <p:attrNameLst>
                                          <p:attrName>style.visibility</p:attrName>
                                        </p:attrNameLst>
                                      </p:cBhvr>
                                      <p:to>
                                        <p:strVal val="visible"/>
                                      </p:to>
                                    </p:set>
                                    <p:anim calcmode="lin" valueType="num">
                                      <p:cBhvr additive="base">
                                        <p:cTn id="146" dur="500" fill="hold"/>
                                        <p:tgtEl>
                                          <p:spTgt spid="4">
                                            <p:txEl>
                                              <p:pRg st="8" end="8"/>
                                            </p:txEl>
                                          </p:spTgt>
                                        </p:tgtEl>
                                        <p:attrNameLst>
                                          <p:attrName>ppt_x</p:attrName>
                                        </p:attrNameLst>
                                      </p:cBhvr>
                                      <p:tavLst>
                                        <p:tav tm="0">
                                          <p:val>
                                            <p:strVal val="#ppt_x"/>
                                          </p:val>
                                        </p:tav>
                                        <p:tav tm="100000">
                                          <p:val>
                                            <p:strVal val="#ppt_x"/>
                                          </p:val>
                                        </p:tav>
                                      </p:tavLst>
                                    </p:anim>
                                    <p:anim calcmode="lin" valueType="num">
                                      <p:cBhvr additive="base">
                                        <p:cTn id="147" dur="500" fill="hold"/>
                                        <p:tgtEl>
                                          <p:spTgt spid="4">
                                            <p:txEl>
                                              <p:pRg st="8" end="8"/>
                                            </p:txEl>
                                          </p:spTgt>
                                        </p:tgtEl>
                                        <p:attrNameLst>
                                          <p:attrName>ppt_y</p:attrName>
                                        </p:attrNameLst>
                                      </p:cBhvr>
                                      <p:tavLst>
                                        <p:tav tm="0">
                                          <p:val>
                                            <p:strVal val="1+#ppt_h/2"/>
                                          </p:val>
                                        </p:tav>
                                        <p:tav tm="100000">
                                          <p:val>
                                            <p:strVal val="#ppt_y"/>
                                          </p:val>
                                        </p:tav>
                                      </p:tavLst>
                                    </p:anim>
                                  </p:childTnLst>
                                </p:cTn>
                              </p:par>
                            </p:childTnLst>
                          </p:cTn>
                        </p:par>
                      </p:childTnLst>
                    </p:cTn>
                  </p:par>
                  <p:par>
                    <p:cTn id="148" fill="hold">
                      <p:stCondLst>
                        <p:cond delay="indefinite"/>
                      </p:stCondLst>
                      <p:childTnLst>
                        <p:par>
                          <p:cTn id="149" fill="hold">
                            <p:stCondLst>
                              <p:cond delay="0"/>
                            </p:stCondLst>
                            <p:childTnLst>
                              <p:par>
                                <p:cTn id="150" presetID="2" presetClass="entr" presetSubtype="4" fill="hold" nodeType="clickEffect">
                                  <p:stCondLst>
                                    <p:cond delay="0"/>
                                  </p:stCondLst>
                                  <p:childTnLst>
                                    <p:set>
                                      <p:cBhvr>
                                        <p:cTn id="151" dur="1" fill="hold">
                                          <p:stCondLst>
                                            <p:cond delay="0"/>
                                          </p:stCondLst>
                                        </p:cTn>
                                        <p:tgtEl>
                                          <p:spTgt spid="4">
                                            <p:txEl>
                                              <p:pRg st="9" end="9"/>
                                            </p:txEl>
                                          </p:spTgt>
                                        </p:tgtEl>
                                        <p:attrNameLst>
                                          <p:attrName>style.visibility</p:attrName>
                                        </p:attrNameLst>
                                      </p:cBhvr>
                                      <p:to>
                                        <p:strVal val="visible"/>
                                      </p:to>
                                    </p:set>
                                    <p:anim calcmode="lin" valueType="num">
                                      <p:cBhvr additive="base">
                                        <p:cTn id="152" dur="500" fill="hold"/>
                                        <p:tgtEl>
                                          <p:spTgt spid="4">
                                            <p:txEl>
                                              <p:pRg st="9" end="9"/>
                                            </p:txEl>
                                          </p:spTgt>
                                        </p:tgtEl>
                                        <p:attrNameLst>
                                          <p:attrName>ppt_x</p:attrName>
                                        </p:attrNameLst>
                                      </p:cBhvr>
                                      <p:tavLst>
                                        <p:tav tm="0">
                                          <p:val>
                                            <p:strVal val="#ppt_x"/>
                                          </p:val>
                                        </p:tav>
                                        <p:tav tm="100000">
                                          <p:val>
                                            <p:strVal val="#ppt_x"/>
                                          </p:val>
                                        </p:tav>
                                      </p:tavLst>
                                    </p:anim>
                                    <p:anim calcmode="lin" valueType="num">
                                      <p:cBhvr additive="base">
                                        <p:cTn id="153" dur="500" fill="hold"/>
                                        <p:tgtEl>
                                          <p:spTgt spid="4">
                                            <p:txEl>
                                              <p:pRg st="9" end="9"/>
                                            </p:txEl>
                                          </p:spTgt>
                                        </p:tgtEl>
                                        <p:attrNameLst>
                                          <p:attrName>ppt_y</p:attrName>
                                        </p:attrNameLst>
                                      </p:cBhvr>
                                      <p:tavLst>
                                        <p:tav tm="0">
                                          <p:val>
                                            <p:strVal val="1+#ppt_h/2"/>
                                          </p:val>
                                        </p:tav>
                                        <p:tav tm="100000">
                                          <p:val>
                                            <p:strVal val="#ppt_y"/>
                                          </p:val>
                                        </p:tav>
                                      </p:tavLst>
                                    </p:anim>
                                  </p:childTnLst>
                                </p:cTn>
                              </p:par>
                            </p:childTnLst>
                          </p:cTn>
                        </p:par>
                      </p:childTnLst>
                    </p:cTn>
                  </p:par>
                  <p:par>
                    <p:cTn id="154" fill="hold">
                      <p:stCondLst>
                        <p:cond delay="indefinite"/>
                      </p:stCondLst>
                      <p:childTnLst>
                        <p:par>
                          <p:cTn id="155" fill="hold">
                            <p:stCondLst>
                              <p:cond delay="0"/>
                            </p:stCondLst>
                            <p:childTnLst>
                              <p:par>
                                <p:cTn id="156" presetID="2" presetClass="entr" presetSubtype="4" fill="hold" nodeType="clickEffect">
                                  <p:stCondLst>
                                    <p:cond delay="0"/>
                                  </p:stCondLst>
                                  <p:childTnLst>
                                    <p:set>
                                      <p:cBhvr>
                                        <p:cTn id="157" dur="1" fill="hold">
                                          <p:stCondLst>
                                            <p:cond delay="0"/>
                                          </p:stCondLst>
                                        </p:cTn>
                                        <p:tgtEl>
                                          <p:spTgt spid="4">
                                            <p:txEl>
                                              <p:pRg st="10" end="10"/>
                                            </p:txEl>
                                          </p:spTgt>
                                        </p:tgtEl>
                                        <p:attrNameLst>
                                          <p:attrName>style.visibility</p:attrName>
                                        </p:attrNameLst>
                                      </p:cBhvr>
                                      <p:to>
                                        <p:strVal val="visible"/>
                                      </p:to>
                                    </p:set>
                                    <p:anim calcmode="lin" valueType="num">
                                      <p:cBhvr additive="base">
                                        <p:cTn id="158" dur="500" fill="hold"/>
                                        <p:tgtEl>
                                          <p:spTgt spid="4">
                                            <p:txEl>
                                              <p:pRg st="10" end="10"/>
                                            </p:txEl>
                                          </p:spTgt>
                                        </p:tgtEl>
                                        <p:attrNameLst>
                                          <p:attrName>ppt_x</p:attrName>
                                        </p:attrNameLst>
                                      </p:cBhvr>
                                      <p:tavLst>
                                        <p:tav tm="0">
                                          <p:val>
                                            <p:strVal val="#ppt_x"/>
                                          </p:val>
                                        </p:tav>
                                        <p:tav tm="100000">
                                          <p:val>
                                            <p:strVal val="#ppt_x"/>
                                          </p:val>
                                        </p:tav>
                                      </p:tavLst>
                                    </p:anim>
                                    <p:anim calcmode="lin" valueType="num">
                                      <p:cBhvr additive="base">
                                        <p:cTn id="159" dur="500" fill="hold"/>
                                        <p:tgtEl>
                                          <p:spTgt spid="4">
                                            <p:txEl>
                                              <p:pRg st="10" end="10"/>
                                            </p:txEl>
                                          </p:spTgt>
                                        </p:tgtEl>
                                        <p:attrNameLst>
                                          <p:attrName>ppt_y</p:attrName>
                                        </p:attrNameLst>
                                      </p:cBhvr>
                                      <p:tavLst>
                                        <p:tav tm="0">
                                          <p:val>
                                            <p:strVal val="1+#ppt_h/2"/>
                                          </p:val>
                                        </p:tav>
                                        <p:tav tm="100000">
                                          <p:val>
                                            <p:strVal val="#ppt_y"/>
                                          </p:val>
                                        </p:tav>
                                      </p:tavLst>
                                    </p:anim>
                                  </p:childTnLst>
                                </p:cTn>
                              </p:par>
                            </p:childTnLst>
                          </p:cTn>
                        </p:par>
                      </p:childTnLst>
                    </p:cTn>
                  </p:par>
                  <p:par>
                    <p:cTn id="160" fill="hold">
                      <p:stCondLst>
                        <p:cond delay="indefinite"/>
                      </p:stCondLst>
                      <p:childTnLst>
                        <p:par>
                          <p:cTn id="161" fill="hold">
                            <p:stCondLst>
                              <p:cond delay="0"/>
                            </p:stCondLst>
                            <p:childTnLst>
                              <p:par>
                                <p:cTn id="162" presetID="2" presetClass="entr" presetSubtype="4" fill="hold" nodeType="clickEffect">
                                  <p:stCondLst>
                                    <p:cond delay="0"/>
                                  </p:stCondLst>
                                  <p:childTnLst>
                                    <p:set>
                                      <p:cBhvr>
                                        <p:cTn id="163" dur="1" fill="hold">
                                          <p:stCondLst>
                                            <p:cond delay="0"/>
                                          </p:stCondLst>
                                        </p:cTn>
                                        <p:tgtEl>
                                          <p:spTgt spid="4">
                                            <p:txEl>
                                              <p:pRg st="11" end="11"/>
                                            </p:txEl>
                                          </p:spTgt>
                                        </p:tgtEl>
                                        <p:attrNameLst>
                                          <p:attrName>style.visibility</p:attrName>
                                        </p:attrNameLst>
                                      </p:cBhvr>
                                      <p:to>
                                        <p:strVal val="visible"/>
                                      </p:to>
                                    </p:set>
                                    <p:anim calcmode="lin" valueType="num">
                                      <p:cBhvr additive="base">
                                        <p:cTn id="164" dur="500" fill="hold"/>
                                        <p:tgtEl>
                                          <p:spTgt spid="4">
                                            <p:txEl>
                                              <p:pRg st="11" end="11"/>
                                            </p:txEl>
                                          </p:spTgt>
                                        </p:tgtEl>
                                        <p:attrNameLst>
                                          <p:attrName>ppt_x</p:attrName>
                                        </p:attrNameLst>
                                      </p:cBhvr>
                                      <p:tavLst>
                                        <p:tav tm="0">
                                          <p:val>
                                            <p:strVal val="#ppt_x"/>
                                          </p:val>
                                        </p:tav>
                                        <p:tav tm="100000">
                                          <p:val>
                                            <p:strVal val="#ppt_x"/>
                                          </p:val>
                                        </p:tav>
                                      </p:tavLst>
                                    </p:anim>
                                    <p:anim calcmode="lin" valueType="num">
                                      <p:cBhvr additive="base">
                                        <p:cTn id="165" dur="500" fill="hold"/>
                                        <p:tgtEl>
                                          <p:spTgt spid="4">
                                            <p:txEl>
                                              <p:pRg st="11" end="11"/>
                                            </p:txEl>
                                          </p:spTgt>
                                        </p:tgtEl>
                                        <p:attrNameLst>
                                          <p:attrName>ppt_y</p:attrName>
                                        </p:attrNameLst>
                                      </p:cBhvr>
                                      <p:tavLst>
                                        <p:tav tm="0">
                                          <p:val>
                                            <p:strVal val="1+#ppt_h/2"/>
                                          </p:val>
                                        </p:tav>
                                        <p:tav tm="100000">
                                          <p:val>
                                            <p:strVal val="#ppt_y"/>
                                          </p:val>
                                        </p:tav>
                                      </p:tavLst>
                                    </p:anim>
                                  </p:childTnLst>
                                </p:cTn>
                              </p:par>
                            </p:childTnLst>
                          </p:cTn>
                        </p:par>
                      </p:childTnLst>
                    </p:cTn>
                  </p:par>
                  <p:par>
                    <p:cTn id="166" fill="hold">
                      <p:stCondLst>
                        <p:cond delay="indefinite"/>
                      </p:stCondLst>
                      <p:childTnLst>
                        <p:par>
                          <p:cTn id="167" fill="hold">
                            <p:stCondLst>
                              <p:cond delay="0"/>
                            </p:stCondLst>
                            <p:childTnLst>
                              <p:par>
                                <p:cTn id="168" presetID="2" presetClass="entr" presetSubtype="4" fill="hold" nodeType="clickEffect">
                                  <p:stCondLst>
                                    <p:cond delay="0"/>
                                  </p:stCondLst>
                                  <p:childTnLst>
                                    <p:set>
                                      <p:cBhvr>
                                        <p:cTn id="169" dur="1" fill="hold">
                                          <p:stCondLst>
                                            <p:cond delay="0"/>
                                          </p:stCondLst>
                                        </p:cTn>
                                        <p:tgtEl>
                                          <p:spTgt spid="4">
                                            <p:txEl>
                                              <p:pRg st="12" end="12"/>
                                            </p:txEl>
                                          </p:spTgt>
                                        </p:tgtEl>
                                        <p:attrNameLst>
                                          <p:attrName>style.visibility</p:attrName>
                                        </p:attrNameLst>
                                      </p:cBhvr>
                                      <p:to>
                                        <p:strVal val="visible"/>
                                      </p:to>
                                    </p:set>
                                    <p:anim calcmode="lin" valueType="num">
                                      <p:cBhvr additive="base">
                                        <p:cTn id="170" dur="500" fill="hold"/>
                                        <p:tgtEl>
                                          <p:spTgt spid="4">
                                            <p:txEl>
                                              <p:pRg st="12" end="12"/>
                                            </p:txEl>
                                          </p:spTgt>
                                        </p:tgtEl>
                                        <p:attrNameLst>
                                          <p:attrName>ppt_x</p:attrName>
                                        </p:attrNameLst>
                                      </p:cBhvr>
                                      <p:tavLst>
                                        <p:tav tm="0">
                                          <p:val>
                                            <p:strVal val="#ppt_x"/>
                                          </p:val>
                                        </p:tav>
                                        <p:tav tm="100000">
                                          <p:val>
                                            <p:strVal val="#ppt_x"/>
                                          </p:val>
                                        </p:tav>
                                      </p:tavLst>
                                    </p:anim>
                                    <p:anim calcmode="lin" valueType="num">
                                      <p:cBhvr additive="base">
                                        <p:cTn id="171" dur="500" fill="hold"/>
                                        <p:tgtEl>
                                          <p:spTgt spid="4">
                                            <p:txEl>
                                              <p:pRg st="12" end="12"/>
                                            </p:txEl>
                                          </p:spTgt>
                                        </p:tgtEl>
                                        <p:attrNameLst>
                                          <p:attrName>ppt_y</p:attrName>
                                        </p:attrNameLst>
                                      </p:cBhvr>
                                      <p:tavLst>
                                        <p:tav tm="0">
                                          <p:val>
                                            <p:strVal val="1+#ppt_h/2"/>
                                          </p:val>
                                        </p:tav>
                                        <p:tav tm="100000">
                                          <p:val>
                                            <p:strVal val="#ppt_y"/>
                                          </p:val>
                                        </p:tav>
                                      </p:tavLst>
                                    </p:anim>
                                  </p:childTnLst>
                                </p:cTn>
                              </p:par>
                            </p:childTnLst>
                          </p:cTn>
                        </p:par>
                      </p:childTnLst>
                    </p:cTn>
                  </p:par>
                  <p:par>
                    <p:cTn id="172" fill="hold">
                      <p:stCondLst>
                        <p:cond delay="indefinite"/>
                      </p:stCondLst>
                      <p:childTnLst>
                        <p:par>
                          <p:cTn id="173" fill="hold">
                            <p:stCondLst>
                              <p:cond delay="0"/>
                            </p:stCondLst>
                            <p:childTnLst>
                              <p:par>
                                <p:cTn id="174" presetID="2" presetClass="entr" presetSubtype="4" fill="hold" nodeType="clickEffect">
                                  <p:stCondLst>
                                    <p:cond delay="0"/>
                                  </p:stCondLst>
                                  <p:childTnLst>
                                    <p:set>
                                      <p:cBhvr>
                                        <p:cTn id="175" dur="1" fill="hold">
                                          <p:stCondLst>
                                            <p:cond delay="0"/>
                                          </p:stCondLst>
                                        </p:cTn>
                                        <p:tgtEl>
                                          <p:spTgt spid="4">
                                            <p:txEl>
                                              <p:pRg st="13" end="13"/>
                                            </p:txEl>
                                          </p:spTgt>
                                        </p:tgtEl>
                                        <p:attrNameLst>
                                          <p:attrName>style.visibility</p:attrName>
                                        </p:attrNameLst>
                                      </p:cBhvr>
                                      <p:to>
                                        <p:strVal val="visible"/>
                                      </p:to>
                                    </p:set>
                                    <p:anim calcmode="lin" valueType="num">
                                      <p:cBhvr additive="base">
                                        <p:cTn id="176" dur="500" fill="hold"/>
                                        <p:tgtEl>
                                          <p:spTgt spid="4">
                                            <p:txEl>
                                              <p:pRg st="13" end="13"/>
                                            </p:txEl>
                                          </p:spTgt>
                                        </p:tgtEl>
                                        <p:attrNameLst>
                                          <p:attrName>ppt_x</p:attrName>
                                        </p:attrNameLst>
                                      </p:cBhvr>
                                      <p:tavLst>
                                        <p:tav tm="0">
                                          <p:val>
                                            <p:strVal val="#ppt_x"/>
                                          </p:val>
                                        </p:tav>
                                        <p:tav tm="100000">
                                          <p:val>
                                            <p:strVal val="#ppt_x"/>
                                          </p:val>
                                        </p:tav>
                                      </p:tavLst>
                                    </p:anim>
                                    <p:anim calcmode="lin" valueType="num">
                                      <p:cBhvr additive="base">
                                        <p:cTn id="177" dur="500" fill="hold"/>
                                        <p:tgtEl>
                                          <p:spTgt spid="4">
                                            <p:txEl>
                                              <p:pRg st="13" end="13"/>
                                            </p:txEl>
                                          </p:spTgt>
                                        </p:tgtEl>
                                        <p:attrNameLst>
                                          <p:attrName>ppt_y</p:attrName>
                                        </p:attrNameLst>
                                      </p:cBhvr>
                                      <p:tavLst>
                                        <p:tav tm="0">
                                          <p:val>
                                            <p:strVal val="1+#ppt_h/2"/>
                                          </p:val>
                                        </p:tav>
                                        <p:tav tm="100000">
                                          <p:val>
                                            <p:strVal val="#ppt_y"/>
                                          </p:val>
                                        </p:tav>
                                      </p:tavLst>
                                    </p:anim>
                                  </p:childTnLst>
                                </p:cTn>
                              </p:par>
                            </p:childTnLst>
                          </p:cTn>
                        </p:par>
                      </p:childTnLst>
                    </p:cTn>
                  </p:par>
                  <p:par>
                    <p:cTn id="178" fill="hold">
                      <p:stCondLst>
                        <p:cond delay="indefinite"/>
                      </p:stCondLst>
                      <p:childTnLst>
                        <p:par>
                          <p:cTn id="179" fill="hold">
                            <p:stCondLst>
                              <p:cond delay="0"/>
                            </p:stCondLst>
                            <p:childTnLst>
                              <p:par>
                                <p:cTn id="180" presetID="2" presetClass="entr" presetSubtype="4" fill="hold" nodeType="clickEffect">
                                  <p:stCondLst>
                                    <p:cond delay="0"/>
                                  </p:stCondLst>
                                  <p:childTnLst>
                                    <p:set>
                                      <p:cBhvr>
                                        <p:cTn id="181" dur="1" fill="hold">
                                          <p:stCondLst>
                                            <p:cond delay="0"/>
                                          </p:stCondLst>
                                        </p:cTn>
                                        <p:tgtEl>
                                          <p:spTgt spid="4">
                                            <p:txEl>
                                              <p:pRg st="14" end="14"/>
                                            </p:txEl>
                                          </p:spTgt>
                                        </p:tgtEl>
                                        <p:attrNameLst>
                                          <p:attrName>style.visibility</p:attrName>
                                        </p:attrNameLst>
                                      </p:cBhvr>
                                      <p:to>
                                        <p:strVal val="visible"/>
                                      </p:to>
                                    </p:set>
                                    <p:anim calcmode="lin" valueType="num">
                                      <p:cBhvr additive="base">
                                        <p:cTn id="182" dur="500" fill="hold"/>
                                        <p:tgtEl>
                                          <p:spTgt spid="4">
                                            <p:txEl>
                                              <p:pRg st="14" end="14"/>
                                            </p:txEl>
                                          </p:spTgt>
                                        </p:tgtEl>
                                        <p:attrNameLst>
                                          <p:attrName>ppt_x</p:attrName>
                                        </p:attrNameLst>
                                      </p:cBhvr>
                                      <p:tavLst>
                                        <p:tav tm="0">
                                          <p:val>
                                            <p:strVal val="#ppt_x"/>
                                          </p:val>
                                        </p:tav>
                                        <p:tav tm="100000">
                                          <p:val>
                                            <p:strVal val="#ppt_x"/>
                                          </p:val>
                                        </p:tav>
                                      </p:tavLst>
                                    </p:anim>
                                    <p:anim calcmode="lin" valueType="num">
                                      <p:cBhvr additive="base">
                                        <p:cTn id="183" dur="500" fill="hold"/>
                                        <p:tgtEl>
                                          <p:spTgt spid="4">
                                            <p:txEl>
                                              <p:pRg st="14" end="14"/>
                                            </p:txEl>
                                          </p:spTgt>
                                        </p:tgtEl>
                                        <p:attrNameLst>
                                          <p:attrName>ppt_y</p:attrName>
                                        </p:attrNameLst>
                                      </p:cBhvr>
                                      <p:tavLst>
                                        <p:tav tm="0">
                                          <p:val>
                                            <p:strVal val="1+#ppt_h/2"/>
                                          </p:val>
                                        </p:tav>
                                        <p:tav tm="100000">
                                          <p:val>
                                            <p:strVal val="#ppt_y"/>
                                          </p:val>
                                        </p:tav>
                                      </p:tavLst>
                                    </p:anim>
                                  </p:childTnLst>
                                </p:cTn>
                              </p:par>
                            </p:childTnLst>
                          </p:cTn>
                        </p:par>
                      </p:childTnLst>
                    </p:cTn>
                  </p:par>
                  <p:par>
                    <p:cTn id="184" fill="hold">
                      <p:stCondLst>
                        <p:cond delay="indefinite"/>
                      </p:stCondLst>
                      <p:childTnLst>
                        <p:par>
                          <p:cTn id="185" fill="hold">
                            <p:stCondLst>
                              <p:cond delay="0"/>
                            </p:stCondLst>
                            <p:childTnLst>
                              <p:par>
                                <p:cTn id="186" presetID="2" presetClass="entr" presetSubtype="4" fill="hold" nodeType="clickEffect">
                                  <p:stCondLst>
                                    <p:cond delay="0"/>
                                  </p:stCondLst>
                                  <p:childTnLst>
                                    <p:set>
                                      <p:cBhvr>
                                        <p:cTn id="187" dur="1" fill="hold">
                                          <p:stCondLst>
                                            <p:cond delay="0"/>
                                          </p:stCondLst>
                                        </p:cTn>
                                        <p:tgtEl>
                                          <p:spTgt spid="4">
                                            <p:txEl>
                                              <p:pRg st="15" end="15"/>
                                            </p:txEl>
                                          </p:spTgt>
                                        </p:tgtEl>
                                        <p:attrNameLst>
                                          <p:attrName>style.visibility</p:attrName>
                                        </p:attrNameLst>
                                      </p:cBhvr>
                                      <p:to>
                                        <p:strVal val="visible"/>
                                      </p:to>
                                    </p:set>
                                    <p:anim calcmode="lin" valueType="num">
                                      <p:cBhvr additive="base">
                                        <p:cTn id="188" dur="500" fill="hold"/>
                                        <p:tgtEl>
                                          <p:spTgt spid="4">
                                            <p:txEl>
                                              <p:pRg st="15" end="15"/>
                                            </p:txEl>
                                          </p:spTgt>
                                        </p:tgtEl>
                                        <p:attrNameLst>
                                          <p:attrName>ppt_x</p:attrName>
                                        </p:attrNameLst>
                                      </p:cBhvr>
                                      <p:tavLst>
                                        <p:tav tm="0">
                                          <p:val>
                                            <p:strVal val="#ppt_x"/>
                                          </p:val>
                                        </p:tav>
                                        <p:tav tm="100000">
                                          <p:val>
                                            <p:strVal val="#ppt_x"/>
                                          </p:val>
                                        </p:tav>
                                      </p:tavLst>
                                    </p:anim>
                                    <p:anim calcmode="lin" valueType="num">
                                      <p:cBhvr additive="base">
                                        <p:cTn id="189" dur="500" fill="hold"/>
                                        <p:tgtEl>
                                          <p:spTgt spid="4">
                                            <p:txEl>
                                              <p:pRg st="15" end="15"/>
                                            </p:txEl>
                                          </p:spTgt>
                                        </p:tgtEl>
                                        <p:attrNameLst>
                                          <p:attrName>ppt_y</p:attrName>
                                        </p:attrNameLst>
                                      </p:cBhvr>
                                      <p:tavLst>
                                        <p:tav tm="0">
                                          <p:val>
                                            <p:strVal val="1+#ppt_h/2"/>
                                          </p:val>
                                        </p:tav>
                                        <p:tav tm="100000">
                                          <p:val>
                                            <p:strVal val="#ppt_y"/>
                                          </p:val>
                                        </p:tav>
                                      </p:tavLst>
                                    </p:anim>
                                  </p:childTnLst>
                                </p:cTn>
                              </p:par>
                            </p:childTnLst>
                          </p:cTn>
                        </p:par>
                      </p:childTnLst>
                    </p:cTn>
                  </p:par>
                  <p:par>
                    <p:cTn id="190" fill="hold">
                      <p:stCondLst>
                        <p:cond delay="indefinite"/>
                      </p:stCondLst>
                      <p:childTnLst>
                        <p:par>
                          <p:cTn id="191" fill="hold">
                            <p:stCondLst>
                              <p:cond delay="0"/>
                            </p:stCondLst>
                            <p:childTnLst>
                              <p:par>
                                <p:cTn id="192" presetID="2" presetClass="entr" presetSubtype="4" fill="hold" nodeType="clickEffect">
                                  <p:stCondLst>
                                    <p:cond delay="0"/>
                                  </p:stCondLst>
                                  <p:childTnLst>
                                    <p:set>
                                      <p:cBhvr>
                                        <p:cTn id="193" dur="1" fill="hold">
                                          <p:stCondLst>
                                            <p:cond delay="0"/>
                                          </p:stCondLst>
                                        </p:cTn>
                                        <p:tgtEl>
                                          <p:spTgt spid="4">
                                            <p:txEl>
                                              <p:pRg st="16" end="16"/>
                                            </p:txEl>
                                          </p:spTgt>
                                        </p:tgtEl>
                                        <p:attrNameLst>
                                          <p:attrName>style.visibility</p:attrName>
                                        </p:attrNameLst>
                                      </p:cBhvr>
                                      <p:to>
                                        <p:strVal val="visible"/>
                                      </p:to>
                                    </p:set>
                                    <p:anim calcmode="lin" valueType="num">
                                      <p:cBhvr additive="base">
                                        <p:cTn id="194" dur="500" fill="hold"/>
                                        <p:tgtEl>
                                          <p:spTgt spid="4">
                                            <p:txEl>
                                              <p:pRg st="16" end="16"/>
                                            </p:txEl>
                                          </p:spTgt>
                                        </p:tgtEl>
                                        <p:attrNameLst>
                                          <p:attrName>ppt_x</p:attrName>
                                        </p:attrNameLst>
                                      </p:cBhvr>
                                      <p:tavLst>
                                        <p:tav tm="0">
                                          <p:val>
                                            <p:strVal val="#ppt_x"/>
                                          </p:val>
                                        </p:tav>
                                        <p:tav tm="100000">
                                          <p:val>
                                            <p:strVal val="#ppt_x"/>
                                          </p:val>
                                        </p:tav>
                                      </p:tavLst>
                                    </p:anim>
                                    <p:anim calcmode="lin" valueType="num">
                                      <p:cBhvr additive="base">
                                        <p:cTn id="195" dur="500" fill="hold"/>
                                        <p:tgtEl>
                                          <p:spTgt spid="4">
                                            <p:txEl>
                                              <p:pRg st="16" end="1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xmlns="" id="{5C59F513-67A9-4EBA-8A63-4921BD577DCD}"/>
              </a:ext>
            </a:extLst>
          </p:cNvPr>
          <p:cNvSpPr>
            <a:spLocks noGrp="1"/>
          </p:cNvSpPr>
          <p:nvPr>
            <p:ph type="title"/>
          </p:nvPr>
        </p:nvSpPr>
        <p:spPr>
          <a:xfrm>
            <a:off x="1086678" y="-200711"/>
            <a:ext cx="10348944" cy="1492132"/>
          </a:xfrm>
        </p:spPr>
        <p:txBody>
          <a:bodyPr anchor="ctr"/>
          <a:lstStyle/>
          <a:p>
            <a:pPr algn="ctr"/>
            <a:r>
              <a:rPr lang="tr-TR" dirty="0">
                <a:solidFill>
                  <a:srgbClr val="FF0000"/>
                </a:solidFill>
              </a:rPr>
              <a:t>Konya’nın Komşu İlleri</a:t>
            </a:r>
          </a:p>
        </p:txBody>
      </p:sp>
      <p:sp>
        <p:nvSpPr>
          <p:cNvPr id="3" name="İçerik Yer Tutucusu 2">
            <a:extLst>
              <a:ext uri="{FF2B5EF4-FFF2-40B4-BE49-F238E27FC236}">
                <a16:creationId xmlns:a16="http://schemas.microsoft.com/office/drawing/2014/main" xmlns="" id="{A138489C-A390-49E9-8D01-2A6E3AF7FDBF}"/>
              </a:ext>
            </a:extLst>
          </p:cNvPr>
          <p:cNvSpPr>
            <a:spLocks noGrp="1"/>
          </p:cNvSpPr>
          <p:nvPr>
            <p:ph idx="1"/>
          </p:nvPr>
        </p:nvSpPr>
        <p:spPr>
          <a:xfrm>
            <a:off x="1081056" y="980661"/>
            <a:ext cx="10348944" cy="4898931"/>
          </a:xfrm>
        </p:spPr>
        <p:txBody>
          <a:bodyPr/>
          <a:lstStyle/>
          <a:p>
            <a:pPr marL="0" indent="0">
              <a:buNone/>
            </a:pPr>
            <a:r>
              <a:rPr lang="tr-TR" dirty="0">
                <a:solidFill>
                  <a:schemeClr val="tx1"/>
                </a:solidFill>
              </a:rPr>
              <a:t>⇒ Ankara</a:t>
            </a:r>
          </a:p>
          <a:p>
            <a:pPr marL="0" indent="0">
              <a:buNone/>
            </a:pPr>
            <a:r>
              <a:rPr lang="tr-TR" dirty="0">
                <a:solidFill>
                  <a:schemeClr val="tx1"/>
                </a:solidFill>
              </a:rPr>
              <a:t>⇒ Eskişehir</a:t>
            </a:r>
          </a:p>
          <a:p>
            <a:pPr marL="0" indent="0">
              <a:buNone/>
            </a:pPr>
            <a:r>
              <a:rPr lang="tr-TR" dirty="0">
                <a:solidFill>
                  <a:schemeClr val="tx1"/>
                </a:solidFill>
              </a:rPr>
              <a:t>⇒ Afyon</a:t>
            </a:r>
          </a:p>
          <a:p>
            <a:pPr marL="0" indent="0">
              <a:buNone/>
            </a:pPr>
            <a:r>
              <a:rPr lang="tr-TR" dirty="0">
                <a:solidFill>
                  <a:schemeClr val="tx1"/>
                </a:solidFill>
              </a:rPr>
              <a:t>⇒ Isparta</a:t>
            </a:r>
          </a:p>
          <a:p>
            <a:pPr marL="0" indent="0">
              <a:buNone/>
            </a:pPr>
            <a:r>
              <a:rPr lang="tr-TR" dirty="0">
                <a:solidFill>
                  <a:schemeClr val="tx1"/>
                </a:solidFill>
              </a:rPr>
              <a:t>⇒ Antalya</a:t>
            </a:r>
          </a:p>
          <a:p>
            <a:pPr marL="0" indent="0">
              <a:buNone/>
            </a:pPr>
            <a:r>
              <a:rPr lang="tr-TR" dirty="0">
                <a:solidFill>
                  <a:schemeClr val="tx1"/>
                </a:solidFill>
              </a:rPr>
              <a:t>⇒ Karaman</a:t>
            </a:r>
          </a:p>
          <a:p>
            <a:pPr marL="0" indent="0">
              <a:buNone/>
            </a:pPr>
            <a:r>
              <a:rPr lang="tr-TR" dirty="0">
                <a:solidFill>
                  <a:schemeClr val="tx1"/>
                </a:solidFill>
              </a:rPr>
              <a:t>⇒ Niğde</a:t>
            </a:r>
          </a:p>
          <a:p>
            <a:pPr marL="0" indent="0">
              <a:buNone/>
            </a:pPr>
            <a:r>
              <a:rPr lang="tr-TR" dirty="0">
                <a:solidFill>
                  <a:schemeClr val="tx1"/>
                </a:solidFill>
              </a:rPr>
              <a:t>⇒ Aksaray</a:t>
            </a:r>
          </a:p>
          <a:p>
            <a:pPr marL="0" indent="0">
              <a:buNone/>
            </a:pPr>
            <a:r>
              <a:rPr lang="tr-TR" dirty="0">
                <a:solidFill>
                  <a:schemeClr val="tx1"/>
                </a:solidFill>
              </a:rPr>
              <a:t>⇒ Mersin</a:t>
            </a:r>
          </a:p>
          <a:p>
            <a:pPr marL="0" indent="0">
              <a:buNone/>
            </a:pPr>
            <a:endParaRPr lang="tr-TR" dirty="0"/>
          </a:p>
        </p:txBody>
      </p:sp>
    </p:spTree>
    <p:extLst>
      <p:ext uri="{BB962C8B-B14F-4D97-AF65-F5344CB8AC3E}">
        <p14:creationId xmlns:p14="http://schemas.microsoft.com/office/powerpoint/2010/main" xmlns="" val="1665896791"/>
      </p:ext>
    </p:extLst>
  </p:cSld>
  <p:clrMapOvr>
    <a:masterClrMapping/>
  </p:clrMapOvr>
  <mc:AlternateContent xmlns:mc="http://schemas.openxmlformats.org/markup-compatibility/2006">
    <mc:Choice xmlns:p14="http://schemas.microsoft.com/office/powerpoint/2010/main" xmlns="" Requires="p14">
      <p:transition spd="slow" p14:dur="4400">
        <p14:honeycomb/>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6" presetClass="entr" presetSubtype="16" fill="hold"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circle(in)">
                                      <p:cBhvr>
                                        <p:cTn id="14" dur="2000"/>
                                        <p:tgtEl>
                                          <p:spTgt spid="3">
                                            <p:txEl>
                                              <p:pRg st="0" end="0"/>
                                            </p:txEl>
                                          </p:spTgt>
                                        </p:tgtEl>
                                      </p:cBhvr>
                                    </p:animEffect>
                                  </p:childTnLst>
                                </p:cTn>
                              </p:par>
                              <p:par>
                                <p:cTn id="15" presetID="6" presetClass="entr" presetSubtype="16" fill="hold" nodeType="with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circle(in)">
                                      <p:cBhvr>
                                        <p:cTn id="17" dur="2000"/>
                                        <p:tgtEl>
                                          <p:spTgt spid="3">
                                            <p:txEl>
                                              <p:pRg st="1" end="1"/>
                                            </p:txEl>
                                          </p:spTgt>
                                        </p:tgtEl>
                                      </p:cBhvr>
                                    </p:animEffect>
                                  </p:childTnLst>
                                </p:cTn>
                              </p:par>
                              <p:par>
                                <p:cTn id="18" presetID="6" presetClass="entr" presetSubtype="16" fill="hold" nodeType="withEffect">
                                  <p:stCondLst>
                                    <p:cond delay="0"/>
                                  </p:stCondLst>
                                  <p:childTnLst>
                                    <p:set>
                                      <p:cBhvr>
                                        <p:cTn id="19" dur="1" fill="hold">
                                          <p:stCondLst>
                                            <p:cond delay="0"/>
                                          </p:stCondLst>
                                        </p:cTn>
                                        <p:tgtEl>
                                          <p:spTgt spid="3">
                                            <p:txEl>
                                              <p:pRg st="2" end="2"/>
                                            </p:txEl>
                                          </p:spTgt>
                                        </p:tgtEl>
                                        <p:attrNameLst>
                                          <p:attrName>style.visibility</p:attrName>
                                        </p:attrNameLst>
                                      </p:cBhvr>
                                      <p:to>
                                        <p:strVal val="visible"/>
                                      </p:to>
                                    </p:set>
                                    <p:animEffect transition="in" filter="circle(in)">
                                      <p:cBhvr>
                                        <p:cTn id="20" dur="2000"/>
                                        <p:tgtEl>
                                          <p:spTgt spid="3">
                                            <p:txEl>
                                              <p:pRg st="2" end="2"/>
                                            </p:txEl>
                                          </p:spTgt>
                                        </p:tgtEl>
                                      </p:cBhvr>
                                    </p:animEffect>
                                  </p:childTnLst>
                                </p:cTn>
                              </p:par>
                              <p:par>
                                <p:cTn id="21" presetID="6" presetClass="entr" presetSubtype="16" fill="hold" nodeType="with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animEffect transition="in" filter="circle(in)">
                                      <p:cBhvr>
                                        <p:cTn id="23" dur="2000"/>
                                        <p:tgtEl>
                                          <p:spTgt spid="3">
                                            <p:txEl>
                                              <p:pRg st="3" end="3"/>
                                            </p:txEl>
                                          </p:spTgt>
                                        </p:tgtEl>
                                      </p:cBhvr>
                                    </p:animEffect>
                                  </p:childTnLst>
                                </p:cTn>
                              </p:par>
                              <p:par>
                                <p:cTn id="24" presetID="6" presetClass="entr" presetSubtype="16" fill="hold" nodeType="withEffect">
                                  <p:stCondLst>
                                    <p:cond delay="0"/>
                                  </p:stCondLst>
                                  <p:childTnLst>
                                    <p:set>
                                      <p:cBhvr>
                                        <p:cTn id="25" dur="1" fill="hold">
                                          <p:stCondLst>
                                            <p:cond delay="0"/>
                                          </p:stCondLst>
                                        </p:cTn>
                                        <p:tgtEl>
                                          <p:spTgt spid="3">
                                            <p:txEl>
                                              <p:pRg st="4" end="4"/>
                                            </p:txEl>
                                          </p:spTgt>
                                        </p:tgtEl>
                                        <p:attrNameLst>
                                          <p:attrName>style.visibility</p:attrName>
                                        </p:attrNameLst>
                                      </p:cBhvr>
                                      <p:to>
                                        <p:strVal val="visible"/>
                                      </p:to>
                                    </p:set>
                                    <p:animEffect transition="in" filter="circle(in)">
                                      <p:cBhvr>
                                        <p:cTn id="26" dur="2000"/>
                                        <p:tgtEl>
                                          <p:spTgt spid="3">
                                            <p:txEl>
                                              <p:pRg st="4" end="4"/>
                                            </p:txEl>
                                          </p:spTgt>
                                        </p:tgtEl>
                                      </p:cBhvr>
                                    </p:animEffect>
                                  </p:childTnLst>
                                </p:cTn>
                              </p:par>
                              <p:par>
                                <p:cTn id="27" presetID="6" presetClass="entr" presetSubtype="16" fill="hold" nodeType="withEffect">
                                  <p:stCondLst>
                                    <p:cond delay="0"/>
                                  </p:stCondLst>
                                  <p:childTnLst>
                                    <p:set>
                                      <p:cBhvr>
                                        <p:cTn id="28" dur="1" fill="hold">
                                          <p:stCondLst>
                                            <p:cond delay="0"/>
                                          </p:stCondLst>
                                        </p:cTn>
                                        <p:tgtEl>
                                          <p:spTgt spid="3">
                                            <p:txEl>
                                              <p:pRg st="5" end="5"/>
                                            </p:txEl>
                                          </p:spTgt>
                                        </p:tgtEl>
                                        <p:attrNameLst>
                                          <p:attrName>style.visibility</p:attrName>
                                        </p:attrNameLst>
                                      </p:cBhvr>
                                      <p:to>
                                        <p:strVal val="visible"/>
                                      </p:to>
                                    </p:set>
                                    <p:animEffect transition="in" filter="circle(in)">
                                      <p:cBhvr>
                                        <p:cTn id="29" dur="2000"/>
                                        <p:tgtEl>
                                          <p:spTgt spid="3">
                                            <p:txEl>
                                              <p:pRg st="5" end="5"/>
                                            </p:txEl>
                                          </p:spTgt>
                                        </p:tgtEl>
                                      </p:cBhvr>
                                    </p:animEffect>
                                  </p:childTnLst>
                                </p:cTn>
                              </p:par>
                              <p:par>
                                <p:cTn id="30" presetID="6" presetClass="entr" presetSubtype="16" fill="hold" nodeType="withEffect">
                                  <p:stCondLst>
                                    <p:cond delay="0"/>
                                  </p:stCondLst>
                                  <p:childTnLst>
                                    <p:set>
                                      <p:cBhvr>
                                        <p:cTn id="31" dur="1" fill="hold">
                                          <p:stCondLst>
                                            <p:cond delay="0"/>
                                          </p:stCondLst>
                                        </p:cTn>
                                        <p:tgtEl>
                                          <p:spTgt spid="3">
                                            <p:txEl>
                                              <p:pRg st="6" end="6"/>
                                            </p:txEl>
                                          </p:spTgt>
                                        </p:tgtEl>
                                        <p:attrNameLst>
                                          <p:attrName>style.visibility</p:attrName>
                                        </p:attrNameLst>
                                      </p:cBhvr>
                                      <p:to>
                                        <p:strVal val="visible"/>
                                      </p:to>
                                    </p:set>
                                    <p:animEffect transition="in" filter="circle(in)">
                                      <p:cBhvr>
                                        <p:cTn id="32" dur="2000"/>
                                        <p:tgtEl>
                                          <p:spTgt spid="3">
                                            <p:txEl>
                                              <p:pRg st="6" end="6"/>
                                            </p:txEl>
                                          </p:spTgt>
                                        </p:tgtEl>
                                      </p:cBhvr>
                                    </p:animEffect>
                                  </p:childTnLst>
                                </p:cTn>
                              </p:par>
                              <p:par>
                                <p:cTn id="33" presetID="6" presetClass="entr" presetSubtype="16" fill="hold" nodeType="withEffect">
                                  <p:stCondLst>
                                    <p:cond delay="0"/>
                                  </p:stCondLst>
                                  <p:childTnLst>
                                    <p:set>
                                      <p:cBhvr>
                                        <p:cTn id="34" dur="1" fill="hold">
                                          <p:stCondLst>
                                            <p:cond delay="0"/>
                                          </p:stCondLst>
                                        </p:cTn>
                                        <p:tgtEl>
                                          <p:spTgt spid="3">
                                            <p:txEl>
                                              <p:pRg st="7" end="7"/>
                                            </p:txEl>
                                          </p:spTgt>
                                        </p:tgtEl>
                                        <p:attrNameLst>
                                          <p:attrName>style.visibility</p:attrName>
                                        </p:attrNameLst>
                                      </p:cBhvr>
                                      <p:to>
                                        <p:strVal val="visible"/>
                                      </p:to>
                                    </p:set>
                                    <p:animEffect transition="in" filter="circle(in)">
                                      <p:cBhvr>
                                        <p:cTn id="35" dur="2000"/>
                                        <p:tgtEl>
                                          <p:spTgt spid="3">
                                            <p:txEl>
                                              <p:pRg st="7" end="7"/>
                                            </p:txEl>
                                          </p:spTgt>
                                        </p:tgtEl>
                                      </p:cBhvr>
                                    </p:animEffect>
                                  </p:childTnLst>
                                </p:cTn>
                              </p:par>
                              <p:par>
                                <p:cTn id="36" presetID="6" presetClass="entr" presetSubtype="16" fill="hold" nodeType="withEffect">
                                  <p:stCondLst>
                                    <p:cond delay="0"/>
                                  </p:stCondLst>
                                  <p:childTnLst>
                                    <p:set>
                                      <p:cBhvr>
                                        <p:cTn id="37" dur="1" fill="hold">
                                          <p:stCondLst>
                                            <p:cond delay="0"/>
                                          </p:stCondLst>
                                        </p:cTn>
                                        <p:tgtEl>
                                          <p:spTgt spid="3">
                                            <p:txEl>
                                              <p:pRg st="8" end="8"/>
                                            </p:txEl>
                                          </p:spTgt>
                                        </p:tgtEl>
                                        <p:attrNameLst>
                                          <p:attrName>style.visibility</p:attrName>
                                        </p:attrNameLst>
                                      </p:cBhvr>
                                      <p:to>
                                        <p:strVal val="visible"/>
                                      </p:to>
                                    </p:set>
                                    <p:animEffect transition="in" filter="circle(in)">
                                      <p:cBhvr>
                                        <p:cTn id="38" dur="2000"/>
                                        <p:tgtEl>
                                          <p:spTgt spid="3">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xmlns="" id="{5C59F513-67A9-4EBA-8A63-4921BD577DCD}"/>
              </a:ext>
            </a:extLst>
          </p:cNvPr>
          <p:cNvSpPr>
            <a:spLocks noGrp="1"/>
          </p:cNvSpPr>
          <p:nvPr>
            <p:ph type="title"/>
          </p:nvPr>
        </p:nvSpPr>
        <p:spPr>
          <a:xfrm>
            <a:off x="1086678" y="-200711"/>
            <a:ext cx="10348944" cy="1492132"/>
          </a:xfrm>
        </p:spPr>
        <p:txBody>
          <a:bodyPr anchor="ctr"/>
          <a:lstStyle/>
          <a:p>
            <a:pPr algn="ctr"/>
            <a:r>
              <a:rPr lang="tr-TR" dirty="0">
                <a:solidFill>
                  <a:srgbClr val="FF0000"/>
                </a:solidFill>
              </a:rPr>
              <a:t>Türkiye’nin Komşu Ülkeleri</a:t>
            </a:r>
          </a:p>
        </p:txBody>
      </p:sp>
      <p:sp>
        <p:nvSpPr>
          <p:cNvPr id="3" name="İçerik Yer Tutucusu 2">
            <a:extLst>
              <a:ext uri="{FF2B5EF4-FFF2-40B4-BE49-F238E27FC236}">
                <a16:creationId xmlns:a16="http://schemas.microsoft.com/office/drawing/2014/main" xmlns="" id="{A138489C-A390-49E9-8D01-2A6E3AF7FDBF}"/>
              </a:ext>
            </a:extLst>
          </p:cNvPr>
          <p:cNvSpPr>
            <a:spLocks noGrp="1"/>
          </p:cNvSpPr>
          <p:nvPr>
            <p:ph idx="1"/>
          </p:nvPr>
        </p:nvSpPr>
        <p:spPr>
          <a:xfrm>
            <a:off x="1081056" y="980661"/>
            <a:ext cx="10348944" cy="4898931"/>
          </a:xfrm>
        </p:spPr>
        <p:txBody>
          <a:bodyPr/>
          <a:lstStyle/>
          <a:p>
            <a:pPr>
              <a:buFont typeface="Wingdings" panose="05000000000000000000" pitchFamily="2" charset="2"/>
              <a:buChar char="Ø"/>
            </a:pPr>
            <a:r>
              <a:rPr lang="tr-TR" dirty="0">
                <a:solidFill>
                  <a:schemeClr val="tx1"/>
                </a:solidFill>
              </a:rPr>
              <a:t>İran</a:t>
            </a:r>
          </a:p>
          <a:p>
            <a:pPr>
              <a:buFont typeface="Wingdings" panose="05000000000000000000" pitchFamily="2" charset="2"/>
              <a:buChar char="Ø"/>
            </a:pPr>
            <a:r>
              <a:rPr lang="tr-TR" dirty="0">
                <a:solidFill>
                  <a:schemeClr val="tx1"/>
                </a:solidFill>
              </a:rPr>
              <a:t>Yunanistan</a:t>
            </a:r>
          </a:p>
          <a:p>
            <a:pPr>
              <a:buFont typeface="Wingdings" panose="05000000000000000000" pitchFamily="2" charset="2"/>
              <a:buChar char="Ø"/>
            </a:pPr>
            <a:r>
              <a:rPr lang="tr-TR" dirty="0">
                <a:solidFill>
                  <a:schemeClr val="tx1"/>
                </a:solidFill>
              </a:rPr>
              <a:t>Ermenistan</a:t>
            </a:r>
          </a:p>
          <a:p>
            <a:pPr>
              <a:buFont typeface="Wingdings" panose="05000000000000000000" pitchFamily="2" charset="2"/>
              <a:buChar char="Ø"/>
            </a:pPr>
            <a:r>
              <a:rPr lang="tr-TR" dirty="0">
                <a:solidFill>
                  <a:schemeClr val="tx1"/>
                </a:solidFill>
              </a:rPr>
              <a:t>Gürcistan</a:t>
            </a:r>
          </a:p>
          <a:p>
            <a:pPr>
              <a:buFont typeface="Wingdings" panose="05000000000000000000" pitchFamily="2" charset="2"/>
              <a:buChar char="Ø"/>
            </a:pPr>
            <a:r>
              <a:rPr lang="tr-TR" dirty="0" err="1">
                <a:solidFill>
                  <a:schemeClr val="tx1"/>
                </a:solidFill>
              </a:rPr>
              <a:t>Azerbeycan</a:t>
            </a:r>
            <a:r>
              <a:rPr lang="tr-TR" dirty="0">
                <a:solidFill>
                  <a:schemeClr val="tx1"/>
                </a:solidFill>
              </a:rPr>
              <a:t> (Nahcivan)</a:t>
            </a:r>
          </a:p>
          <a:p>
            <a:pPr>
              <a:buFont typeface="Wingdings" panose="05000000000000000000" pitchFamily="2" charset="2"/>
              <a:buChar char="Ø"/>
            </a:pPr>
            <a:r>
              <a:rPr lang="tr-TR" dirty="0">
                <a:solidFill>
                  <a:schemeClr val="tx1"/>
                </a:solidFill>
              </a:rPr>
              <a:t>Irak</a:t>
            </a:r>
          </a:p>
          <a:p>
            <a:pPr>
              <a:buFont typeface="Wingdings" panose="05000000000000000000" pitchFamily="2" charset="2"/>
              <a:buChar char="Ø"/>
            </a:pPr>
            <a:r>
              <a:rPr lang="tr-TR" dirty="0">
                <a:solidFill>
                  <a:schemeClr val="tx1"/>
                </a:solidFill>
              </a:rPr>
              <a:t>Suriye</a:t>
            </a:r>
          </a:p>
          <a:p>
            <a:pPr>
              <a:buFont typeface="Wingdings" panose="05000000000000000000" pitchFamily="2" charset="2"/>
              <a:buChar char="Ø"/>
            </a:pPr>
            <a:r>
              <a:rPr lang="tr-TR" dirty="0">
                <a:solidFill>
                  <a:schemeClr val="tx1"/>
                </a:solidFill>
              </a:rPr>
              <a:t>Bulgaristan</a:t>
            </a:r>
          </a:p>
          <a:p>
            <a:pPr marL="0" indent="0">
              <a:buNone/>
            </a:pPr>
            <a:endParaRPr lang="tr-TR" dirty="0"/>
          </a:p>
        </p:txBody>
      </p:sp>
    </p:spTree>
    <p:extLst>
      <p:ext uri="{BB962C8B-B14F-4D97-AF65-F5344CB8AC3E}">
        <p14:creationId xmlns:p14="http://schemas.microsoft.com/office/powerpoint/2010/main" xmlns="" val="2543505755"/>
      </p:ext>
    </p:extLst>
  </p:cSld>
  <p:clrMapOvr>
    <a:masterClrMapping/>
  </p:clrMapOvr>
  <mc:AlternateContent xmlns:mc="http://schemas.openxmlformats.org/markup-compatibility/2006">
    <mc:Choice xmlns:p14="http://schemas.microsoft.com/office/powerpoint/2010/main" xmlns=""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3" presetClass="entr" presetSubtype="32" fill="hold"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plus(out)">
                                      <p:cBhvr>
                                        <p:cTn id="14" dur="2000"/>
                                        <p:tgtEl>
                                          <p:spTgt spid="3">
                                            <p:txEl>
                                              <p:pRg st="0" end="0"/>
                                            </p:txEl>
                                          </p:spTgt>
                                        </p:tgtEl>
                                      </p:cBhvr>
                                    </p:animEffect>
                                  </p:childTnLst>
                                </p:cTn>
                              </p:par>
                              <p:par>
                                <p:cTn id="15" presetID="13" presetClass="entr" presetSubtype="32" fill="hold" nodeType="with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plus(out)">
                                      <p:cBhvr>
                                        <p:cTn id="17" dur="2000"/>
                                        <p:tgtEl>
                                          <p:spTgt spid="3">
                                            <p:txEl>
                                              <p:pRg st="1" end="1"/>
                                            </p:txEl>
                                          </p:spTgt>
                                        </p:tgtEl>
                                      </p:cBhvr>
                                    </p:animEffect>
                                  </p:childTnLst>
                                </p:cTn>
                              </p:par>
                              <p:par>
                                <p:cTn id="18" presetID="13" presetClass="entr" presetSubtype="32" fill="hold" nodeType="withEffect">
                                  <p:stCondLst>
                                    <p:cond delay="0"/>
                                  </p:stCondLst>
                                  <p:childTnLst>
                                    <p:set>
                                      <p:cBhvr>
                                        <p:cTn id="19" dur="1" fill="hold">
                                          <p:stCondLst>
                                            <p:cond delay="0"/>
                                          </p:stCondLst>
                                        </p:cTn>
                                        <p:tgtEl>
                                          <p:spTgt spid="3">
                                            <p:txEl>
                                              <p:pRg st="2" end="2"/>
                                            </p:txEl>
                                          </p:spTgt>
                                        </p:tgtEl>
                                        <p:attrNameLst>
                                          <p:attrName>style.visibility</p:attrName>
                                        </p:attrNameLst>
                                      </p:cBhvr>
                                      <p:to>
                                        <p:strVal val="visible"/>
                                      </p:to>
                                    </p:set>
                                    <p:animEffect transition="in" filter="plus(out)">
                                      <p:cBhvr>
                                        <p:cTn id="20" dur="2000"/>
                                        <p:tgtEl>
                                          <p:spTgt spid="3">
                                            <p:txEl>
                                              <p:pRg st="2" end="2"/>
                                            </p:txEl>
                                          </p:spTgt>
                                        </p:tgtEl>
                                      </p:cBhvr>
                                    </p:animEffect>
                                  </p:childTnLst>
                                </p:cTn>
                              </p:par>
                              <p:par>
                                <p:cTn id="21" presetID="13" presetClass="entr" presetSubtype="32" fill="hold" nodeType="with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animEffect transition="in" filter="plus(out)">
                                      <p:cBhvr>
                                        <p:cTn id="23" dur="2000"/>
                                        <p:tgtEl>
                                          <p:spTgt spid="3">
                                            <p:txEl>
                                              <p:pRg st="3" end="3"/>
                                            </p:txEl>
                                          </p:spTgt>
                                        </p:tgtEl>
                                      </p:cBhvr>
                                    </p:animEffect>
                                  </p:childTnLst>
                                </p:cTn>
                              </p:par>
                              <p:par>
                                <p:cTn id="24" presetID="13" presetClass="entr" presetSubtype="32" fill="hold" nodeType="withEffect">
                                  <p:stCondLst>
                                    <p:cond delay="0"/>
                                  </p:stCondLst>
                                  <p:childTnLst>
                                    <p:set>
                                      <p:cBhvr>
                                        <p:cTn id="25" dur="1" fill="hold">
                                          <p:stCondLst>
                                            <p:cond delay="0"/>
                                          </p:stCondLst>
                                        </p:cTn>
                                        <p:tgtEl>
                                          <p:spTgt spid="3">
                                            <p:txEl>
                                              <p:pRg st="4" end="4"/>
                                            </p:txEl>
                                          </p:spTgt>
                                        </p:tgtEl>
                                        <p:attrNameLst>
                                          <p:attrName>style.visibility</p:attrName>
                                        </p:attrNameLst>
                                      </p:cBhvr>
                                      <p:to>
                                        <p:strVal val="visible"/>
                                      </p:to>
                                    </p:set>
                                    <p:animEffect transition="in" filter="plus(out)">
                                      <p:cBhvr>
                                        <p:cTn id="26" dur="2000"/>
                                        <p:tgtEl>
                                          <p:spTgt spid="3">
                                            <p:txEl>
                                              <p:pRg st="4" end="4"/>
                                            </p:txEl>
                                          </p:spTgt>
                                        </p:tgtEl>
                                      </p:cBhvr>
                                    </p:animEffect>
                                  </p:childTnLst>
                                </p:cTn>
                              </p:par>
                              <p:par>
                                <p:cTn id="27" presetID="13" presetClass="entr" presetSubtype="32" fill="hold" nodeType="withEffect">
                                  <p:stCondLst>
                                    <p:cond delay="0"/>
                                  </p:stCondLst>
                                  <p:childTnLst>
                                    <p:set>
                                      <p:cBhvr>
                                        <p:cTn id="28" dur="1" fill="hold">
                                          <p:stCondLst>
                                            <p:cond delay="0"/>
                                          </p:stCondLst>
                                        </p:cTn>
                                        <p:tgtEl>
                                          <p:spTgt spid="3">
                                            <p:txEl>
                                              <p:pRg st="5" end="5"/>
                                            </p:txEl>
                                          </p:spTgt>
                                        </p:tgtEl>
                                        <p:attrNameLst>
                                          <p:attrName>style.visibility</p:attrName>
                                        </p:attrNameLst>
                                      </p:cBhvr>
                                      <p:to>
                                        <p:strVal val="visible"/>
                                      </p:to>
                                    </p:set>
                                    <p:animEffect transition="in" filter="plus(out)">
                                      <p:cBhvr>
                                        <p:cTn id="29" dur="2000"/>
                                        <p:tgtEl>
                                          <p:spTgt spid="3">
                                            <p:txEl>
                                              <p:pRg st="5" end="5"/>
                                            </p:txEl>
                                          </p:spTgt>
                                        </p:tgtEl>
                                      </p:cBhvr>
                                    </p:animEffect>
                                  </p:childTnLst>
                                </p:cTn>
                              </p:par>
                              <p:par>
                                <p:cTn id="30" presetID="13" presetClass="entr" presetSubtype="32" fill="hold" nodeType="withEffect">
                                  <p:stCondLst>
                                    <p:cond delay="0"/>
                                  </p:stCondLst>
                                  <p:childTnLst>
                                    <p:set>
                                      <p:cBhvr>
                                        <p:cTn id="31" dur="1" fill="hold">
                                          <p:stCondLst>
                                            <p:cond delay="0"/>
                                          </p:stCondLst>
                                        </p:cTn>
                                        <p:tgtEl>
                                          <p:spTgt spid="3">
                                            <p:txEl>
                                              <p:pRg st="6" end="6"/>
                                            </p:txEl>
                                          </p:spTgt>
                                        </p:tgtEl>
                                        <p:attrNameLst>
                                          <p:attrName>style.visibility</p:attrName>
                                        </p:attrNameLst>
                                      </p:cBhvr>
                                      <p:to>
                                        <p:strVal val="visible"/>
                                      </p:to>
                                    </p:set>
                                    <p:animEffect transition="in" filter="plus(out)">
                                      <p:cBhvr>
                                        <p:cTn id="32" dur="2000"/>
                                        <p:tgtEl>
                                          <p:spTgt spid="3">
                                            <p:txEl>
                                              <p:pRg st="6" end="6"/>
                                            </p:txEl>
                                          </p:spTgt>
                                        </p:tgtEl>
                                      </p:cBhvr>
                                    </p:animEffect>
                                  </p:childTnLst>
                                </p:cTn>
                              </p:par>
                              <p:par>
                                <p:cTn id="33" presetID="13" presetClass="entr" presetSubtype="32" fill="hold" nodeType="withEffect">
                                  <p:stCondLst>
                                    <p:cond delay="0"/>
                                  </p:stCondLst>
                                  <p:childTnLst>
                                    <p:set>
                                      <p:cBhvr>
                                        <p:cTn id="34" dur="1" fill="hold">
                                          <p:stCondLst>
                                            <p:cond delay="0"/>
                                          </p:stCondLst>
                                        </p:cTn>
                                        <p:tgtEl>
                                          <p:spTgt spid="3">
                                            <p:txEl>
                                              <p:pRg st="7" end="7"/>
                                            </p:txEl>
                                          </p:spTgt>
                                        </p:tgtEl>
                                        <p:attrNameLst>
                                          <p:attrName>style.visibility</p:attrName>
                                        </p:attrNameLst>
                                      </p:cBhvr>
                                      <p:to>
                                        <p:strVal val="visible"/>
                                      </p:to>
                                    </p:set>
                                    <p:animEffect transition="in" filter="plus(out)">
                                      <p:cBhvr>
                                        <p:cTn id="35" dur="20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xmlns="" id="{C39985E5-04A6-4306-950A-E013418D1656}"/>
              </a:ext>
            </a:extLst>
          </p:cNvPr>
          <p:cNvSpPr>
            <a:spLocks noGrp="1"/>
          </p:cNvSpPr>
          <p:nvPr>
            <p:ph type="title"/>
          </p:nvPr>
        </p:nvSpPr>
        <p:spPr>
          <a:xfrm>
            <a:off x="1020417" y="9939"/>
            <a:ext cx="10409583" cy="783806"/>
          </a:xfrm>
        </p:spPr>
        <p:txBody>
          <a:bodyPr>
            <a:normAutofit fontScale="90000"/>
          </a:bodyPr>
          <a:lstStyle/>
          <a:p>
            <a:pPr algn="ctr"/>
            <a:r>
              <a:rPr lang="tr-TR" sz="5200" dirty="0">
                <a:solidFill>
                  <a:srgbClr val="FF0000"/>
                </a:solidFill>
              </a:rPr>
              <a:t>Konya Destanı</a:t>
            </a:r>
          </a:p>
        </p:txBody>
      </p:sp>
      <p:sp>
        <p:nvSpPr>
          <p:cNvPr id="3" name="İçerik Yer Tutucusu 2">
            <a:extLst>
              <a:ext uri="{FF2B5EF4-FFF2-40B4-BE49-F238E27FC236}">
                <a16:creationId xmlns:a16="http://schemas.microsoft.com/office/drawing/2014/main" xmlns="" id="{6729B142-28E1-431B-B4CC-B78CC53B0D46}"/>
              </a:ext>
            </a:extLst>
          </p:cNvPr>
          <p:cNvSpPr>
            <a:spLocks noGrp="1"/>
          </p:cNvSpPr>
          <p:nvPr>
            <p:ph idx="1"/>
          </p:nvPr>
        </p:nvSpPr>
        <p:spPr>
          <a:xfrm>
            <a:off x="1020418" y="793745"/>
            <a:ext cx="2981740" cy="5858846"/>
          </a:xfrm>
        </p:spPr>
        <p:txBody>
          <a:bodyPr>
            <a:normAutofit lnSpcReduction="10000"/>
          </a:bodyPr>
          <a:lstStyle/>
          <a:p>
            <a:pPr marL="0" indent="0">
              <a:buNone/>
            </a:pPr>
            <a:r>
              <a:rPr lang="tr-TR" i="1" dirty="0">
                <a:solidFill>
                  <a:schemeClr val="tx1"/>
                </a:solidFill>
              </a:rPr>
              <a:t>Sabahtan vardım Konya’ya,</a:t>
            </a:r>
          </a:p>
          <a:p>
            <a:pPr marL="0" indent="0">
              <a:buNone/>
            </a:pPr>
            <a:r>
              <a:rPr lang="tr-TR" i="1" dirty="0">
                <a:solidFill>
                  <a:schemeClr val="tx1"/>
                </a:solidFill>
              </a:rPr>
              <a:t>Baktım cihana uyanık. </a:t>
            </a:r>
          </a:p>
          <a:p>
            <a:pPr marL="0" indent="0">
              <a:buNone/>
            </a:pPr>
            <a:r>
              <a:rPr lang="tr-TR" i="1" dirty="0">
                <a:solidFill>
                  <a:schemeClr val="tx1"/>
                </a:solidFill>
              </a:rPr>
              <a:t>Kimi binek, kimi yaya,</a:t>
            </a:r>
          </a:p>
          <a:p>
            <a:pPr marL="0" indent="0">
              <a:buNone/>
            </a:pPr>
            <a:r>
              <a:rPr lang="tr-TR" i="1" dirty="0">
                <a:solidFill>
                  <a:schemeClr val="tx1"/>
                </a:solidFill>
              </a:rPr>
              <a:t>Baktım meydana uyanık</a:t>
            </a:r>
          </a:p>
          <a:p>
            <a:pPr marL="0" indent="0">
              <a:buNone/>
            </a:pPr>
            <a:endParaRPr lang="tr-TR" i="1" dirty="0">
              <a:solidFill>
                <a:schemeClr val="tx1"/>
              </a:solidFill>
            </a:endParaRPr>
          </a:p>
          <a:p>
            <a:pPr marL="0" indent="0">
              <a:buNone/>
            </a:pPr>
            <a:r>
              <a:rPr lang="tr-TR" i="1" dirty="0">
                <a:solidFill>
                  <a:schemeClr val="tx1"/>
                </a:solidFill>
              </a:rPr>
              <a:t>Şehirde herkes ayakta,</a:t>
            </a:r>
          </a:p>
          <a:p>
            <a:pPr marL="0" indent="0">
              <a:buNone/>
            </a:pPr>
            <a:r>
              <a:rPr lang="tr-TR" i="1" dirty="0">
                <a:solidFill>
                  <a:schemeClr val="tx1"/>
                </a:solidFill>
              </a:rPr>
              <a:t>Kepenkler kaldırılmakta, </a:t>
            </a:r>
          </a:p>
          <a:p>
            <a:pPr marL="0" indent="0">
              <a:buNone/>
            </a:pPr>
            <a:r>
              <a:rPr lang="tr-TR" i="1" dirty="0">
                <a:solidFill>
                  <a:schemeClr val="tx1"/>
                </a:solidFill>
              </a:rPr>
              <a:t>Asker, mektepli sokakta,</a:t>
            </a:r>
          </a:p>
          <a:p>
            <a:pPr marL="0" indent="0">
              <a:buNone/>
            </a:pPr>
            <a:r>
              <a:rPr lang="tr-TR" i="1" dirty="0">
                <a:solidFill>
                  <a:schemeClr val="tx1"/>
                </a:solidFill>
              </a:rPr>
              <a:t>Baktım her yana uyanık.</a:t>
            </a:r>
          </a:p>
          <a:p>
            <a:pPr marL="0" indent="0">
              <a:buNone/>
            </a:pPr>
            <a:endParaRPr lang="tr-TR" i="1" dirty="0">
              <a:solidFill>
                <a:schemeClr val="tx1"/>
              </a:solidFill>
            </a:endParaRPr>
          </a:p>
          <a:p>
            <a:pPr marL="0" indent="0">
              <a:buNone/>
            </a:pPr>
            <a:r>
              <a:rPr lang="tr-TR" i="1" dirty="0">
                <a:solidFill>
                  <a:schemeClr val="tx1"/>
                </a:solidFill>
              </a:rPr>
              <a:t>Sabahtan akşama kadar</a:t>
            </a:r>
          </a:p>
          <a:p>
            <a:pPr marL="0" indent="0">
              <a:buNone/>
            </a:pPr>
            <a:r>
              <a:rPr lang="tr-TR" i="1" dirty="0">
                <a:solidFill>
                  <a:schemeClr val="tx1"/>
                </a:solidFill>
              </a:rPr>
              <a:t>Didinir, terler, çabalar,</a:t>
            </a:r>
          </a:p>
          <a:p>
            <a:pPr marL="0" indent="0">
              <a:buNone/>
            </a:pPr>
            <a:r>
              <a:rPr lang="tr-TR" i="1" dirty="0">
                <a:solidFill>
                  <a:schemeClr val="tx1"/>
                </a:solidFill>
              </a:rPr>
              <a:t>Uyanık bütün babalar,</a:t>
            </a:r>
          </a:p>
          <a:p>
            <a:pPr marL="0" indent="0">
              <a:buNone/>
            </a:pPr>
            <a:r>
              <a:rPr lang="tr-TR" i="1" dirty="0">
                <a:solidFill>
                  <a:schemeClr val="tx1"/>
                </a:solidFill>
              </a:rPr>
              <a:t>Oğul, kız, ana uyanık.</a:t>
            </a:r>
            <a:endParaRPr lang="tr-TR" dirty="0">
              <a:solidFill>
                <a:schemeClr val="tx1"/>
              </a:solidFill>
            </a:endParaRPr>
          </a:p>
        </p:txBody>
      </p:sp>
      <p:sp>
        <p:nvSpPr>
          <p:cNvPr id="13" name="İçerik Yer Tutucusu 2">
            <a:extLst>
              <a:ext uri="{FF2B5EF4-FFF2-40B4-BE49-F238E27FC236}">
                <a16:creationId xmlns:a16="http://schemas.microsoft.com/office/drawing/2014/main" xmlns="" id="{D707B457-5925-40C5-A923-C134CEDA5A81}"/>
              </a:ext>
            </a:extLst>
          </p:cNvPr>
          <p:cNvSpPr txBox="1">
            <a:spLocks/>
          </p:cNvSpPr>
          <p:nvPr/>
        </p:nvSpPr>
        <p:spPr>
          <a:xfrm>
            <a:off x="4747593" y="793745"/>
            <a:ext cx="2981740" cy="5858846"/>
          </a:xfrm>
          <a:prstGeom prst="rect">
            <a:avLst/>
          </a:prstGeom>
        </p:spPr>
        <p:txBody>
          <a:bodyPr vert="horz" lIns="91440" tIns="45720" rIns="91440" bIns="45720" rtlCol="0">
            <a:normAutofit fontScale="92500" lnSpcReduction="10000"/>
          </a:bodyPr>
          <a:lstStyle>
            <a:lvl1pPr marL="228600" indent="-228600" algn="l" defTabSz="914400" rtl="0" eaLnBrk="1" latinLnBrk="0" hangingPunct="1">
              <a:lnSpc>
                <a:spcPct val="110000"/>
              </a:lnSpc>
              <a:spcBef>
                <a:spcPts val="700"/>
              </a:spcBef>
              <a:buClr>
                <a:schemeClr val="tx2"/>
              </a:buClr>
              <a:buFont typeface="Arial" panose="020B0604020202020204" pitchFamily="34" charset="0"/>
              <a:buChar char="•"/>
              <a:defRPr sz="2000" kern="1200">
                <a:solidFill>
                  <a:schemeClr val="tx1">
                    <a:lumMod val="65000"/>
                    <a:lumOff val="35000"/>
                  </a:schemeClr>
                </a:solidFill>
                <a:latin typeface="+mn-lt"/>
                <a:ea typeface="+mn-ea"/>
                <a:cs typeface="+mn-cs"/>
              </a:defRPr>
            </a:lvl1pPr>
            <a:lvl2pPr marL="685800" indent="-228600" algn="l" defTabSz="914400" rtl="0" eaLnBrk="1" latinLnBrk="0" hangingPunct="1">
              <a:lnSpc>
                <a:spcPct val="110000"/>
              </a:lnSpc>
              <a:spcBef>
                <a:spcPts val="700"/>
              </a:spcBef>
              <a:buClr>
                <a:schemeClr val="tx2"/>
              </a:buClr>
              <a:buFont typeface="Gill Sans MT" panose="020B0502020104020203" pitchFamily="34" charset="0"/>
              <a:buChar char="–"/>
              <a:defRPr sz="1800" kern="1200">
                <a:solidFill>
                  <a:schemeClr val="tx1">
                    <a:lumMod val="65000"/>
                    <a:lumOff val="35000"/>
                  </a:schemeClr>
                </a:solidFill>
                <a:latin typeface="+mn-lt"/>
                <a:ea typeface="+mn-ea"/>
                <a:cs typeface="+mn-cs"/>
              </a:defRPr>
            </a:lvl2pPr>
            <a:lvl3pPr marL="1143000" indent="-228600" algn="l" defTabSz="914400" rtl="0" eaLnBrk="1" latinLnBrk="0" hangingPunct="1">
              <a:lnSpc>
                <a:spcPct val="110000"/>
              </a:lnSpc>
              <a:spcBef>
                <a:spcPts val="700"/>
              </a:spcBef>
              <a:buClr>
                <a:schemeClr val="tx2"/>
              </a:buClr>
              <a:buFont typeface="Arial" panose="020B0604020202020204" pitchFamily="34" charset="0"/>
              <a:buChar char="•"/>
              <a:defRPr sz="1600" kern="1200">
                <a:solidFill>
                  <a:schemeClr val="tx1">
                    <a:lumMod val="65000"/>
                    <a:lumOff val="35000"/>
                  </a:schemeClr>
                </a:solidFill>
                <a:latin typeface="+mn-lt"/>
                <a:ea typeface="+mn-ea"/>
                <a:cs typeface="+mn-cs"/>
              </a:defRPr>
            </a:lvl3pPr>
            <a:lvl4pPr marL="1600200" indent="-228600" algn="l" defTabSz="914400" rtl="0" eaLnBrk="1" latinLnBrk="0" hangingPunct="1">
              <a:lnSpc>
                <a:spcPct val="110000"/>
              </a:lnSpc>
              <a:spcBef>
                <a:spcPts val="700"/>
              </a:spcBef>
              <a:buClr>
                <a:schemeClr val="tx2"/>
              </a:buClr>
              <a:buFont typeface="Gill Sans MT" panose="020B0502020104020203" pitchFamily="34" charset="0"/>
              <a:buChar char="–"/>
              <a:defRPr sz="1400" kern="1200">
                <a:solidFill>
                  <a:schemeClr val="tx1">
                    <a:lumMod val="65000"/>
                    <a:lumOff val="35000"/>
                  </a:schemeClr>
                </a:solidFill>
                <a:latin typeface="+mn-lt"/>
                <a:ea typeface="+mn-ea"/>
                <a:cs typeface="+mn-cs"/>
              </a:defRPr>
            </a:lvl4pPr>
            <a:lvl5pPr marL="2057400" indent="-228600" algn="l" defTabSz="914400" rtl="0" eaLnBrk="1" latinLnBrk="0" hangingPunct="1">
              <a:lnSpc>
                <a:spcPct val="110000"/>
              </a:lnSpc>
              <a:spcBef>
                <a:spcPts val="700"/>
              </a:spcBef>
              <a:buClr>
                <a:schemeClr val="tx2"/>
              </a:buClr>
              <a:buFont typeface="Arial" panose="020B0604020202020204" pitchFamily="34" charset="0"/>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110000"/>
              </a:lnSpc>
              <a:spcBef>
                <a:spcPts val="700"/>
              </a:spcBef>
              <a:buClr>
                <a:schemeClr val="tx2"/>
              </a:buClr>
              <a:buFont typeface="Gill Sans MT" panose="020B0502020104020203" pitchFamily="34" charset="0"/>
              <a:buChar char="–"/>
              <a:defRPr sz="1400" kern="1200">
                <a:solidFill>
                  <a:schemeClr val="tx1">
                    <a:lumMod val="65000"/>
                    <a:lumOff val="35000"/>
                  </a:schemeClr>
                </a:solidFill>
                <a:latin typeface="+mn-lt"/>
                <a:ea typeface="+mn-ea"/>
                <a:cs typeface="+mn-cs"/>
              </a:defRPr>
            </a:lvl6pPr>
            <a:lvl7pPr marL="2971800" indent="-228600" algn="l" defTabSz="914400" rtl="0" eaLnBrk="1" latinLnBrk="0" hangingPunct="1">
              <a:lnSpc>
                <a:spcPct val="110000"/>
              </a:lnSpc>
              <a:spcBef>
                <a:spcPts val="700"/>
              </a:spcBef>
              <a:buClr>
                <a:schemeClr val="tx2"/>
              </a:buClr>
              <a:buFont typeface="Arial" panose="020B0604020202020204" pitchFamily="34" charset="0"/>
              <a:buChar char="•"/>
              <a:defRPr sz="1400" kern="1200">
                <a:solidFill>
                  <a:schemeClr val="tx1">
                    <a:lumMod val="65000"/>
                    <a:lumOff val="35000"/>
                  </a:schemeClr>
                </a:solidFill>
                <a:latin typeface="+mn-lt"/>
                <a:ea typeface="+mn-ea"/>
                <a:cs typeface="+mn-cs"/>
              </a:defRPr>
            </a:lvl7pPr>
            <a:lvl8pPr marL="3429000" indent="-228600" algn="l" defTabSz="914400" rtl="0" eaLnBrk="1" latinLnBrk="0" hangingPunct="1">
              <a:lnSpc>
                <a:spcPct val="110000"/>
              </a:lnSpc>
              <a:spcBef>
                <a:spcPts val="700"/>
              </a:spcBef>
              <a:buClr>
                <a:schemeClr val="tx2"/>
              </a:buClr>
              <a:buFont typeface="Gill Sans MT" panose="020B0502020104020203" pitchFamily="34" charset="0"/>
              <a:buChar char="–"/>
              <a:defRPr sz="1400" kern="1200" baseline="0">
                <a:solidFill>
                  <a:schemeClr val="tx1">
                    <a:lumMod val="65000"/>
                    <a:lumOff val="35000"/>
                  </a:schemeClr>
                </a:solidFill>
                <a:latin typeface="+mn-lt"/>
                <a:ea typeface="+mn-ea"/>
                <a:cs typeface="+mn-cs"/>
              </a:defRPr>
            </a:lvl8pPr>
            <a:lvl9pPr marL="3886200" indent="-228600" algn="l" defTabSz="914400" rtl="0" eaLnBrk="1" latinLnBrk="0" hangingPunct="1">
              <a:lnSpc>
                <a:spcPct val="110000"/>
              </a:lnSpc>
              <a:spcBef>
                <a:spcPts val="700"/>
              </a:spcBef>
              <a:buClr>
                <a:schemeClr val="tx2"/>
              </a:buClr>
              <a:buFont typeface="Arial" panose="020B0604020202020204" pitchFamily="34" charset="0"/>
              <a:buChar char="•"/>
              <a:defRPr sz="1400" kern="1200" baseline="0">
                <a:solidFill>
                  <a:schemeClr val="tx1">
                    <a:lumMod val="65000"/>
                    <a:lumOff val="35000"/>
                  </a:schemeClr>
                </a:solidFill>
                <a:latin typeface="+mn-lt"/>
                <a:ea typeface="+mn-ea"/>
                <a:cs typeface="+mn-cs"/>
              </a:defRPr>
            </a:lvl9pPr>
          </a:lstStyle>
          <a:p>
            <a:pPr marL="0" indent="0">
              <a:buNone/>
            </a:pPr>
            <a:r>
              <a:rPr lang="tr-TR" sz="2200" i="1" dirty="0">
                <a:solidFill>
                  <a:schemeClr val="tx1"/>
                </a:solidFill>
              </a:rPr>
              <a:t>Konuşursan bir kelime,</a:t>
            </a:r>
          </a:p>
          <a:p>
            <a:pPr marL="0" indent="0">
              <a:buNone/>
            </a:pPr>
            <a:r>
              <a:rPr lang="tr-TR" sz="2200" i="1" dirty="0">
                <a:solidFill>
                  <a:schemeClr val="tx1"/>
                </a:solidFill>
              </a:rPr>
              <a:t>Kavuşursun bin selama,</a:t>
            </a:r>
          </a:p>
          <a:p>
            <a:pPr marL="0" indent="0">
              <a:buNone/>
            </a:pPr>
            <a:r>
              <a:rPr lang="tr-TR" sz="2200" i="1" dirty="0">
                <a:solidFill>
                  <a:schemeClr val="tx1"/>
                </a:solidFill>
              </a:rPr>
              <a:t>Lafızda şive var ama,</a:t>
            </a:r>
          </a:p>
          <a:p>
            <a:pPr marL="0" indent="0">
              <a:buNone/>
            </a:pPr>
            <a:r>
              <a:rPr lang="tr-TR" sz="2200" i="1" dirty="0">
                <a:solidFill>
                  <a:schemeClr val="tx1"/>
                </a:solidFill>
              </a:rPr>
              <a:t>Fikirde mana uyanık.</a:t>
            </a:r>
          </a:p>
          <a:p>
            <a:pPr marL="0" indent="0">
              <a:buNone/>
            </a:pPr>
            <a:endParaRPr lang="tr-TR" sz="2200" i="1" dirty="0">
              <a:solidFill>
                <a:schemeClr val="tx1"/>
              </a:solidFill>
            </a:endParaRPr>
          </a:p>
          <a:p>
            <a:pPr marL="0" indent="0">
              <a:buNone/>
            </a:pPr>
            <a:r>
              <a:rPr lang="tr-TR" sz="2200" i="1" dirty="0">
                <a:solidFill>
                  <a:schemeClr val="tx1"/>
                </a:solidFill>
              </a:rPr>
              <a:t>Karatay, </a:t>
            </a:r>
            <a:r>
              <a:rPr lang="tr-TR" sz="2200" i="1" dirty="0" err="1">
                <a:solidFill>
                  <a:schemeClr val="tx1"/>
                </a:solidFill>
              </a:rPr>
              <a:t>İnceminâre</a:t>
            </a:r>
            <a:r>
              <a:rPr lang="tr-TR" sz="2200" i="1" dirty="0">
                <a:solidFill>
                  <a:schemeClr val="tx1"/>
                </a:solidFill>
              </a:rPr>
              <a:t>, Dolaştım hep birer kere.</a:t>
            </a:r>
          </a:p>
          <a:p>
            <a:pPr marL="0" indent="0">
              <a:buNone/>
            </a:pPr>
            <a:r>
              <a:rPr lang="tr-TR" sz="2200" i="1" dirty="0">
                <a:solidFill>
                  <a:schemeClr val="tx1"/>
                </a:solidFill>
              </a:rPr>
              <a:t>Her köşeye, her esere Bakındım </a:t>
            </a:r>
            <a:r>
              <a:rPr lang="tr-TR" sz="2200" i="1" dirty="0" err="1">
                <a:solidFill>
                  <a:schemeClr val="tx1"/>
                </a:solidFill>
              </a:rPr>
              <a:t>rânâ</a:t>
            </a:r>
            <a:r>
              <a:rPr lang="tr-TR" sz="2200" i="1" dirty="0">
                <a:solidFill>
                  <a:schemeClr val="tx1"/>
                </a:solidFill>
              </a:rPr>
              <a:t> uyanık.</a:t>
            </a:r>
          </a:p>
          <a:p>
            <a:pPr marL="0" indent="0">
              <a:buNone/>
            </a:pPr>
            <a:endParaRPr lang="tr-TR" sz="2200" i="1" dirty="0">
              <a:solidFill>
                <a:schemeClr val="tx1"/>
              </a:solidFill>
            </a:endParaRPr>
          </a:p>
          <a:p>
            <a:pPr marL="0" indent="0">
              <a:buNone/>
            </a:pPr>
            <a:r>
              <a:rPr lang="tr-TR" sz="2200" i="1" dirty="0" err="1">
                <a:solidFill>
                  <a:schemeClr val="tx1"/>
                </a:solidFill>
              </a:rPr>
              <a:t>Alâiddin</a:t>
            </a:r>
            <a:r>
              <a:rPr lang="tr-TR" sz="2200" i="1" dirty="0">
                <a:solidFill>
                  <a:schemeClr val="tx1"/>
                </a:solidFill>
              </a:rPr>
              <a:t> Tepesi’ne</a:t>
            </a:r>
          </a:p>
          <a:p>
            <a:pPr marL="0" indent="0">
              <a:buNone/>
            </a:pPr>
            <a:r>
              <a:rPr lang="tr-TR" sz="2200" i="1" dirty="0">
                <a:solidFill>
                  <a:schemeClr val="tx1"/>
                </a:solidFill>
              </a:rPr>
              <a:t>Çıktım tarihin sesine, Selçukların türbesine </a:t>
            </a:r>
          </a:p>
          <a:p>
            <a:pPr marL="0" indent="0">
              <a:buNone/>
            </a:pPr>
            <a:r>
              <a:rPr lang="tr-TR" sz="2200" i="1" dirty="0">
                <a:solidFill>
                  <a:schemeClr val="tx1"/>
                </a:solidFill>
              </a:rPr>
              <a:t>Baktım, </a:t>
            </a:r>
            <a:r>
              <a:rPr lang="tr-TR" sz="2200" i="1" dirty="0" err="1">
                <a:solidFill>
                  <a:schemeClr val="tx1"/>
                </a:solidFill>
              </a:rPr>
              <a:t>âmenna</a:t>
            </a:r>
            <a:r>
              <a:rPr lang="tr-TR" sz="2200" i="1" dirty="0">
                <a:solidFill>
                  <a:schemeClr val="tx1"/>
                </a:solidFill>
              </a:rPr>
              <a:t>, uyanık</a:t>
            </a:r>
            <a:r>
              <a:rPr lang="tr-TR" i="1" dirty="0">
                <a:solidFill>
                  <a:schemeClr val="tx1"/>
                </a:solidFill>
              </a:rPr>
              <a:t>. </a:t>
            </a:r>
            <a:r>
              <a:rPr lang="tr-TR" dirty="0"/>
              <a:t/>
            </a:r>
            <a:br>
              <a:rPr lang="tr-TR" dirty="0"/>
            </a:br>
            <a:endParaRPr lang="tr-TR" dirty="0"/>
          </a:p>
        </p:txBody>
      </p:sp>
      <p:sp>
        <p:nvSpPr>
          <p:cNvPr id="14" name="İçerik Yer Tutucusu 2">
            <a:extLst>
              <a:ext uri="{FF2B5EF4-FFF2-40B4-BE49-F238E27FC236}">
                <a16:creationId xmlns:a16="http://schemas.microsoft.com/office/drawing/2014/main" xmlns="" id="{0F438444-C465-493C-9BC2-0528F20741E4}"/>
              </a:ext>
            </a:extLst>
          </p:cNvPr>
          <p:cNvSpPr txBox="1">
            <a:spLocks/>
          </p:cNvSpPr>
          <p:nvPr/>
        </p:nvSpPr>
        <p:spPr>
          <a:xfrm>
            <a:off x="8474768" y="793745"/>
            <a:ext cx="2981740" cy="5858846"/>
          </a:xfrm>
          <a:prstGeom prst="rect">
            <a:avLst/>
          </a:prstGeom>
        </p:spPr>
        <p:txBody>
          <a:bodyPr vert="horz" lIns="91440" tIns="45720" rIns="91440" bIns="45720" rtlCol="0">
            <a:normAutofit/>
          </a:bodyPr>
          <a:lstStyle>
            <a:lvl1pPr marL="228600" indent="-228600" algn="l" defTabSz="914400" rtl="0" eaLnBrk="1" latinLnBrk="0" hangingPunct="1">
              <a:lnSpc>
                <a:spcPct val="110000"/>
              </a:lnSpc>
              <a:spcBef>
                <a:spcPts val="700"/>
              </a:spcBef>
              <a:buClr>
                <a:schemeClr val="tx2"/>
              </a:buClr>
              <a:buFont typeface="Arial" panose="020B0604020202020204" pitchFamily="34" charset="0"/>
              <a:buChar char="•"/>
              <a:defRPr sz="2000" kern="1200">
                <a:solidFill>
                  <a:schemeClr val="tx1">
                    <a:lumMod val="65000"/>
                    <a:lumOff val="35000"/>
                  </a:schemeClr>
                </a:solidFill>
                <a:latin typeface="+mn-lt"/>
                <a:ea typeface="+mn-ea"/>
                <a:cs typeface="+mn-cs"/>
              </a:defRPr>
            </a:lvl1pPr>
            <a:lvl2pPr marL="685800" indent="-228600" algn="l" defTabSz="914400" rtl="0" eaLnBrk="1" latinLnBrk="0" hangingPunct="1">
              <a:lnSpc>
                <a:spcPct val="110000"/>
              </a:lnSpc>
              <a:spcBef>
                <a:spcPts val="700"/>
              </a:spcBef>
              <a:buClr>
                <a:schemeClr val="tx2"/>
              </a:buClr>
              <a:buFont typeface="Gill Sans MT" panose="020B0502020104020203" pitchFamily="34" charset="0"/>
              <a:buChar char="–"/>
              <a:defRPr sz="1800" kern="1200">
                <a:solidFill>
                  <a:schemeClr val="tx1">
                    <a:lumMod val="65000"/>
                    <a:lumOff val="35000"/>
                  </a:schemeClr>
                </a:solidFill>
                <a:latin typeface="+mn-lt"/>
                <a:ea typeface="+mn-ea"/>
                <a:cs typeface="+mn-cs"/>
              </a:defRPr>
            </a:lvl2pPr>
            <a:lvl3pPr marL="1143000" indent="-228600" algn="l" defTabSz="914400" rtl="0" eaLnBrk="1" latinLnBrk="0" hangingPunct="1">
              <a:lnSpc>
                <a:spcPct val="110000"/>
              </a:lnSpc>
              <a:spcBef>
                <a:spcPts val="700"/>
              </a:spcBef>
              <a:buClr>
                <a:schemeClr val="tx2"/>
              </a:buClr>
              <a:buFont typeface="Arial" panose="020B0604020202020204" pitchFamily="34" charset="0"/>
              <a:buChar char="•"/>
              <a:defRPr sz="1600" kern="1200">
                <a:solidFill>
                  <a:schemeClr val="tx1">
                    <a:lumMod val="65000"/>
                    <a:lumOff val="35000"/>
                  </a:schemeClr>
                </a:solidFill>
                <a:latin typeface="+mn-lt"/>
                <a:ea typeface="+mn-ea"/>
                <a:cs typeface="+mn-cs"/>
              </a:defRPr>
            </a:lvl3pPr>
            <a:lvl4pPr marL="1600200" indent="-228600" algn="l" defTabSz="914400" rtl="0" eaLnBrk="1" latinLnBrk="0" hangingPunct="1">
              <a:lnSpc>
                <a:spcPct val="110000"/>
              </a:lnSpc>
              <a:spcBef>
                <a:spcPts val="700"/>
              </a:spcBef>
              <a:buClr>
                <a:schemeClr val="tx2"/>
              </a:buClr>
              <a:buFont typeface="Gill Sans MT" panose="020B0502020104020203" pitchFamily="34" charset="0"/>
              <a:buChar char="–"/>
              <a:defRPr sz="1400" kern="1200">
                <a:solidFill>
                  <a:schemeClr val="tx1">
                    <a:lumMod val="65000"/>
                    <a:lumOff val="35000"/>
                  </a:schemeClr>
                </a:solidFill>
                <a:latin typeface="+mn-lt"/>
                <a:ea typeface="+mn-ea"/>
                <a:cs typeface="+mn-cs"/>
              </a:defRPr>
            </a:lvl4pPr>
            <a:lvl5pPr marL="2057400" indent="-228600" algn="l" defTabSz="914400" rtl="0" eaLnBrk="1" latinLnBrk="0" hangingPunct="1">
              <a:lnSpc>
                <a:spcPct val="110000"/>
              </a:lnSpc>
              <a:spcBef>
                <a:spcPts val="700"/>
              </a:spcBef>
              <a:buClr>
                <a:schemeClr val="tx2"/>
              </a:buClr>
              <a:buFont typeface="Arial" panose="020B0604020202020204" pitchFamily="34" charset="0"/>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110000"/>
              </a:lnSpc>
              <a:spcBef>
                <a:spcPts val="700"/>
              </a:spcBef>
              <a:buClr>
                <a:schemeClr val="tx2"/>
              </a:buClr>
              <a:buFont typeface="Gill Sans MT" panose="020B0502020104020203" pitchFamily="34" charset="0"/>
              <a:buChar char="–"/>
              <a:defRPr sz="1400" kern="1200">
                <a:solidFill>
                  <a:schemeClr val="tx1">
                    <a:lumMod val="65000"/>
                    <a:lumOff val="35000"/>
                  </a:schemeClr>
                </a:solidFill>
                <a:latin typeface="+mn-lt"/>
                <a:ea typeface="+mn-ea"/>
                <a:cs typeface="+mn-cs"/>
              </a:defRPr>
            </a:lvl6pPr>
            <a:lvl7pPr marL="2971800" indent="-228600" algn="l" defTabSz="914400" rtl="0" eaLnBrk="1" latinLnBrk="0" hangingPunct="1">
              <a:lnSpc>
                <a:spcPct val="110000"/>
              </a:lnSpc>
              <a:spcBef>
                <a:spcPts val="700"/>
              </a:spcBef>
              <a:buClr>
                <a:schemeClr val="tx2"/>
              </a:buClr>
              <a:buFont typeface="Arial" panose="020B0604020202020204" pitchFamily="34" charset="0"/>
              <a:buChar char="•"/>
              <a:defRPr sz="1400" kern="1200">
                <a:solidFill>
                  <a:schemeClr val="tx1">
                    <a:lumMod val="65000"/>
                    <a:lumOff val="35000"/>
                  </a:schemeClr>
                </a:solidFill>
                <a:latin typeface="+mn-lt"/>
                <a:ea typeface="+mn-ea"/>
                <a:cs typeface="+mn-cs"/>
              </a:defRPr>
            </a:lvl7pPr>
            <a:lvl8pPr marL="3429000" indent="-228600" algn="l" defTabSz="914400" rtl="0" eaLnBrk="1" latinLnBrk="0" hangingPunct="1">
              <a:lnSpc>
                <a:spcPct val="110000"/>
              </a:lnSpc>
              <a:spcBef>
                <a:spcPts val="700"/>
              </a:spcBef>
              <a:buClr>
                <a:schemeClr val="tx2"/>
              </a:buClr>
              <a:buFont typeface="Gill Sans MT" panose="020B0502020104020203" pitchFamily="34" charset="0"/>
              <a:buChar char="–"/>
              <a:defRPr sz="1400" kern="1200" baseline="0">
                <a:solidFill>
                  <a:schemeClr val="tx1">
                    <a:lumMod val="65000"/>
                    <a:lumOff val="35000"/>
                  </a:schemeClr>
                </a:solidFill>
                <a:latin typeface="+mn-lt"/>
                <a:ea typeface="+mn-ea"/>
                <a:cs typeface="+mn-cs"/>
              </a:defRPr>
            </a:lvl8pPr>
            <a:lvl9pPr marL="3886200" indent="-228600" algn="l" defTabSz="914400" rtl="0" eaLnBrk="1" latinLnBrk="0" hangingPunct="1">
              <a:lnSpc>
                <a:spcPct val="110000"/>
              </a:lnSpc>
              <a:spcBef>
                <a:spcPts val="700"/>
              </a:spcBef>
              <a:buClr>
                <a:schemeClr val="tx2"/>
              </a:buClr>
              <a:buFont typeface="Arial" panose="020B0604020202020204" pitchFamily="34" charset="0"/>
              <a:buChar char="•"/>
              <a:defRPr sz="1400" kern="1200" baseline="0">
                <a:solidFill>
                  <a:schemeClr val="tx1">
                    <a:lumMod val="65000"/>
                    <a:lumOff val="35000"/>
                  </a:schemeClr>
                </a:solidFill>
                <a:latin typeface="+mn-lt"/>
                <a:ea typeface="+mn-ea"/>
                <a:cs typeface="+mn-cs"/>
              </a:defRPr>
            </a:lvl9pPr>
          </a:lstStyle>
          <a:p>
            <a:pPr marL="0" indent="0">
              <a:buNone/>
            </a:pPr>
            <a:r>
              <a:rPr lang="tr-TR" i="1" dirty="0">
                <a:solidFill>
                  <a:schemeClr val="tx1"/>
                </a:solidFill>
              </a:rPr>
              <a:t>Baktım tarihe, zamana, Baktım </a:t>
            </a:r>
            <a:r>
              <a:rPr lang="tr-TR" i="1" dirty="0" err="1">
                <a:solidFill>
                  <a:schemeClr val="tx1"/>
                </a:solidFill>
              </a:rPr>
              <a:t>Alâiddin</a:t>
            </a:r>
            <a:r>
              <a:rPr lang="tr-TR" i="1" dirty="0">
                <a:solidFill>
                  <a:schemeClr val="tx1"/>
                </a:solidFill>
              </a:rPr>
              <a:t> Han'a. Baktım o büyük insana, Kılıçaslan'a, uyanık. </a:t>
            </a:r>
            <a:r>
              <a:rPr lang="tr-TR" dirty="0">
                <a:solidFill>
                  <a:schemeClr val="tx1"/>
                </a:solidFill>
              </a:rPr>
              <a:t/>
            </a:r>
            <a:br>
              <a:rPr lang="tr-TR" dirty="0">
                <a:solidFill>
                  <a:schemeClr val="tx1"/>
                </a:solidFill>
              </a:rPr>
            </a:br>
            <a:endParaRPr lang="tr-TR" dirty="0">
              <a:solidFill>
                <a:schemeClr val="tx1"/>
              </a:solidFill>
            </a:endParaRPr>
          </a:p>
          <a:p>
            <a:pPr marL="0" indent="0">
              <a:buNone/>
            </a:pPr>
            <a:r>
              <a:rPr lang="tr-TR" i="1" dirty="0">
                <a:solidFill>
                  <a:schemeClr val="tx1"/>
                </a:solidFill>
              </a:rPr>
              <a:t>Görünmez bir debdebede, Gönüllerden bir türbede,</a:t>
            </a:r>
          </a:p>
          <a:p>
            <a:pPr marL="0" indent="0">
              <a:buNone/>
            </a:pPr>
            <a:r>
              <a:rPr lang="tr-TR" i="1" dirty="0">
                <a:solidFill>
                  <a:schemeClr val="tx1"/>
                </a:solidFill>
              </a:rPr>
              <a:t>Yeşil üsküflü kubbede,</a:t>
            </a:r>
          </a:p>
          <a:p>
            <a:pPr marL="0" indent="0">
              <a:buNone/>
            </a:pPr>
            <a:r>
              <a:rPr lang="tr-TR" i="1" dirty="0">
                <a:solidFill>
                  <a:schemeClr val="tx1"/>
                </a:solidFill>
              </a:rPr>
              <a:t>Uyur Mevlana, uyanık. </a:t>
            </a:r>
            <a:r>
              <a:rPr lang="tr-TR" dirty="0">
                <a:solidFill>
                  <a:schemeClr val="tx1"/>
                </a:solidFill>
              </a:rPr>
              <a:t/>
            </a:r>
            <a:br>
              <a:rPr lang="tr-TR" dirty="0">
                <a:solidFill>
                  <a:schemeClr val="tx1"/>
                </a:solidFill>
              </a:rPr>
            </a:br>
            <a:endParaRPr lang="tr-TR" dirty="0">
              <a:solidFill>
                <a:schemeClr val="tx1"/>
              </a:solidFill>
            </a:endParaRPr>
          </a:p>
          <a:p>
            <a:pPr marL="0" indent="0">
              <a:buNone/>
            </a:pPr>
            <a:r>
              <a:rPr lang="tr-TR" dirty="0">
                <a:solidFill>
                  <a:schemeClr val="tx1"/>
                </a:solidFill>
              </a:rPr>
              <a:t>Tecer’in bu nasıl hülya,</a:t>
            </a:r>
          </a:p>
          <a:p>
            <a:pPr marL="0" indent="0">
              <a:buNone/>
            </a:pPr>
            <a:r>
              <a:rPr lang="tr-TR" dirty="0">
                <a:solidFill>
                  <a:schemeClr val="tx1"/>
                </a:solidFill>
              </a:rPr>
              <a:t>Uyanıkken gördüm rüya,</a:t>
            </a:r>
          </a:p>
          <a:p>
            <a:pPr marL="0" indent="0">
              <a:buNone/>
            </a:pPr>
            <a:r>
              <a:rPr lang="tr-TR" dirty="0">
                <a:solidFill>
                  <a:schemeClr val="tx1"/>
                </a:solidFill>
              </a:rPr>
              <a:t>Eski Konya, yeni Konya</a:t>
            </a:r>
          </a:p>
          <a:p>
            <a:pPr marL="0" indent="0">
              <a:buNone/>
            </a:pPr>
            <a:r>
              <a:rPr lang="tr-TR" dirty="0">
                <a:solidFill>
                  <a:schemeClr val="tx1"/>
                </a:solidFill>
              </a:rPr>
              <a:t>Göründü bana uyanık</a:t>
            </a:r>
          </a:p>
        </p:txBody>
      </p:sp>
      <p:sp>
        <p:nvSpPr>
          <p:cNvPr id="7" name="Metin kutusu 6">
            <a:extLst>
              <a:ext uri="{FF2B5EF4-FFF2-40B4-BE49-F238E27FC236}">
                <a16:creationId xmlns:a16="http://schemas.microsoft.com/office/drawing/2014/main" xmlns="" id="{A3A7406A-0FDC-463D-BE53-EB9891CB9B4D}"/>
              </a:ext>
            </a:extLst>
          </p:cNvPr>
          <p:cNvSpPr txBox="1"/>
          <p:nvPr/>
        </p:nvSpPr>
        <p:spPr>
          <a:xfrm>
            <a:off x="9241388" y="6288262"/>
            <a:ext cx="2188612" cy="400110"/>
          </a:xfrm>
          <a:prstGeom prst="rect">
            <a:avLst/>
          </a:prstGeom>
          <a:noFill/>
        </p:spPr>
        <p:txBody>
          <a:bodyPr wrap="none" rtlCol="0">
            <a:spAutoFit/>
          </a:bodyPr>
          <a:lstStyle/>
          <a:p>
            <a:r>
              <a:rPr lang="tr-TR" sz="2000" b="1" i="1" dirty="0"/>
              <a:t>Ahmet Kutsi Tecer</a:t>
            </a:r>
            <a:endParaRPr lang="tr-TR" sz="2000" dirty="0"/>
          </a:p>
        </p:txBody>
      </p:sp>
    </p:spTree>
    <p:extLst>
      <p:ext uri="{BB962C8B-B14F-4D97-AF65-F5344CB8AC3E}">
        <p14:creationId xmlns:p14="http://schemas.microsoft.com/office/powerpoint/2010/main" xmlns="" val="2873453640"/>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fade">
                                      <p:cBhvr>
                                        <p:cTn id="14" dur="2000"/>
                                        <p:tgtEl>
                                          <p:spTgt spid="3">
                                            <p:txEl>
                                              <p:pRg st="0" end="0"/>
                                            </p:txEl>
                                          </p:spTgt>
                                        </p:tgtEl>
                                      </p:cBhvr>
                                    </p:animEffect>
                                  </p:childTnLst>
                                </p:cTn>
                              </p:par>
                              <p:par>
                                <p:cTn id="15" presetID="10" presetClass="entr" presetSubtype="0" fill="hold" nodeType="with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fade">
                                      <p:cBhvr>
                                        <p:cTn id="17" dur="2000"/>
                                        <p:tgtEl>
                                          <p:spTgt spid="3">
                                            <p:txEl>
                                              <p:pRg st="1" end="1"/>
                                            </p:txEl>
                                          </p:spTgt>
                                        </p:tgtEl>
                                      </p:cBhvr>
                                    </p:animEffect>
                                  </p:childTnLst>
                                </p:cTn>
                              </p:par>
                              <p:par>
                                <p:cTn id="18" presetID="10" presetClass="entr" presetSubtype="0" fill="hold" nodeType="withEffect">
                                  <p:stCondLst>
                                    <p:cond delay="0"/>
                                  </p:stCondLst>
                                  <p:childTnLst>
                                    <p:set>
                                      <p:cBhvr>
                                        <p:cTn id="19" dur="1" fill="hold">
                                          <p:stCondLst>
                                            <p:cond delay="0"/>
                                          </p:stCondLst>
                                        </p:cTn>
                                        <p:tgtEl>
                                          <p:spTgt spid="3">
                                            <p:txEl>
                                              <p:pRg st="2" end="2"/>
                                            </p:txEl>
                                          </p:spTgt>
                                        </p:tgtEl>
                                        <p:attrNameLst>
                                          <p:attrName>style.visibility</p:attrName>
                                        </p:attrNameLst>
                                      </p:cBhvr>
                                      <p:to>
                                        <p:strVal val="visible"/>
                                      </p:to>
                                    </p:set>
                                    <p:animEffect transition="in" filter="fade">
                                      <p:cBhvr>
                                        <p:cTn id="20" dur="2000"/>
                                        <p:tgtEl>
                                          <p:spTgt spid="3">
                                            <p:txEl>
                                              <p:pRg st="2" end="2"/>
                                            </p:txEl>
                                          </p:spTgt>
                                        </p:tgtEl>
                                      </p:cBhvr>
                                    </p:animEffect>
                                  </p:childTnLst>
                                </p:cTn>
                              </p:par>
                              <p:par>
                                <p:cTn id="21" presetID="10" presetClass="entr" presetSubtype="0" fill="hold" nodeType="with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animEffect transition="in" filter="fade">
                                      <p:cBhvr>
                                        <p:cTn id="23" dur="2000"/>
                                        <p:tgtEl>
                                          <p:spTgt spid="3">
                                            <p:txEl>
                                              <p:pRg st="3" end="3"/>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16" presetClass="entr" presetSubtype="21" fill="hold" nodeType="clickEffect">
                                  <p:stCondLst>
                                    <p:cond delay="0"/>
                                  </p:stCondLst>
                                  <p:childTnLst>
                                    <p:set>
                                      <p:cBhvr>
                                        <p:cTn id="27" dur="1" fill="hold">
                                          <p:stCondLst>
                                            <p:cond delay="0"/>
                                          </p:stCondLst>
                                        </p:cTn>
                                        <p:tgtEl>
                                          <p:spTgt spid="3">
                                            <p:txEl>
                                              <p:pRg st="5" end="5"/>
                                            </p:txEl>
                                          </p:spTgt>
                                        </p:tgtEl>
                                        <p:attrNameLst>
                                          <p:attrName>style.visibility</p:attrName>
                                        </p:attrNameLst>
                                      </p:cBhvr>
                                      <p:to>
                                        <p:strVal val="visible"/>
                                      </p:to>
                                    </p:set>
                                    <p:animEffect transition="in" filter="barn(inVertical)">
                                      <p:cBhvr>
                                        <p:cTn id="28" dur="2000"/>
                                        <p:tgtEl>
                                          <p:spTgt spid="3">
                                            <p:txEl>
                                              <p:pRg st="5" end="5"/>
                                            </p:txEl>
                                          </p:spTgt>
                                        </p:tgtEl>
                                      </p:cBhvr>
                                    </p:animEffect>
                                  </p:childTnLst>
                                </p:cTn>
                              </p:par>
                              <p:par>
                                <p:cTn id="29" presetID="16" presetClass="entr" presetSubtype="21" fill="hold" nodeType="with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animEffect transition="in" filter="barn(inVertical)">
                                      <p:cBhvr>
                                        <p:cTn id="31" dur="2000"/>
                                        <p:tgtEl>
                                          <p:spTgt spid="3">
                                            <p:txEl>
                                              <p:pRg st="6" end="6"/>
                                            </p:txEl>
                                          </p:spTgt>
                                        </p:tgtEl>
                                      </p:cBhvr>
                                    </p:animEffect>
                                  </p:childTnLst>
                                </p:cTn>
                              </p:par>
                              <p:par>
                                <p:cTn id="32" presetID="16" presetClass="entr" presetSubtype="21" fill="hold" nodeType="withEffect">
                                  <p:stCondLst>
                                    <p:cond delay="0"/>
                                  </p:stCondLst>
                                  <p:childTnLst>
                                    <p:set>
                                      <p:cBhvr>
                                        <p:cTn id="33" dur="1" fill="hold">
                                          <p:stCondLst>
                                            <p:cond delay="0"/>
                                          </p:stCondLst>
                                        </p:cTn>
                                        <p:tgtEl>
                                          <p:spTgt spid="3">
                                            <p:txEl>
                                              <p:pRg st="7" end="7"/>
                                            </p:txEl>
                                          </p:spTgt>
                                        </p:tgtEl>
                                        <p:attrNameLst>
                                          <p:attrName>style.visibility</p:attrName>
                                        </p:attrNameLst>
                                      </p:cBhvr>
                                      <p:to>
                                        <p:strVal val="visible"/>
                                      </p:to>
                                    </p:set>
                                    <p:animEffect transition="in" filter="barn(inVertical)">
                                      <p:cBhvr>
                                        <p:cTn id="34" dur="2000"/>
                                        <p:tgtEl>
                                          <p:spTgt spid="3">
                                            <p:txEl>
                                              <p:pRg st="7" end="7"/>
                                            </p:txEl>
                                          </p:spTgt>
                                        </p:tgtEl>
                                      </p:cBhvr>
                                    </p:animEffect>
                                  </p:childTnLst>
                                </p:cTn>
                              </p:par>
                              <p:par>
                                <p:cTn id="35" presetID="16" presetClass="entr" presetSubtype="21" fill="hold" nodeType="withEffect">
                                  <p:stCondLst>
                                    <p:cond delay="0"/>
                                  </p:stCondLst>
                                  <p:childTnLst>
                                    <p:set>
                                      <p:cBhvr>
                                        <p:cTn id="36" dur="1" fill="hold">
                                          <p:stCondLst>
                                            <p:cond delay="0"/>
                                          </p:stCondLst>
                                        </p:cTn>
                                        <p:tgtEl>
                                          <p:spTgt spid="3">
                                            <p:txEl>
                                              <p:pRg st="8" end="8"/>
                                            </p:txEl>
                                          </p:spTgt>
                                        </p:tgtEl>
                                        <p:attrNameLst>
                                          <p:attrName>style.visibility</p:attrName>
                                        </p:attrNameLst>
                                      </p:cBhvr>
                                      <p:to>
                                        <p:strVal val="visible"/>
                                      </p:to>
                                    </p:set>
                                    <p:animEffect transition="in" filter="barn(inVertical)">
                                      <p:cBhvr>
                                        <p:cTn id="37" dur="2000"/>
                                        <p:tgtEl>
                                          <p:spTgt spid="3">
                                            <p:txEl>
                                              <p:pRg st="8" end="8"/>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4" fill="hold" nodeType="clickEffect">
                                  <p:stCondLst>
                                    <p:cond delay="0"/>
                                  </p:stCondLst>
                                  <p:childTnLst>
                                    <p:set>
                                      <p:cBhvr>
                                        <p:cTn id="41" dur="1" fill="hold">
                                          <p:stCondLst>
                                            <p:cond delay="0"/>
                                          </p:stCondLst>
                                        </p:cTn>
                                        <p:tgtEl>
                                          <p:spTgt spid="3">
                                            <p:txEl>
                                              <p:pRg st="10" end="10"/>
                                            </p:txEl>
                                          </p:spTgt>
                                        </p:tgtEl>
                                        <p:attrNameLst>
                                          <p:attrName>style.visibility</p:attrName>
                                        </p:attrNameLst>
                                      </p:cBhvr>
                                      <p:to>
                                        <p:strVal val="visible"/>
                                      </p:to>
                                    </p:set>
                                    <p:animEffect transition="in" filter="wipe(down)">
                                      <p:cBhvr>
                                        <p:cTn id="42" dur="2000"/>
                                        <p:tgtEl>
                                          <p:spTgt spid="3">
                                            <p:txEl>
                                              <p:pRg st="10" end="10"/>
                                            </p:txEl>
                                          </p:spTgt>
                                        </p:tgtEl>
                                      </p:cBhvr>
                                    </p:animEffect>
                                  </p:childTnLst>
                                </p:cTn>
                              </p:par>
                              <p:par>
                                <p:cTn id="43" presetID="22" presetClass="entr" presetSubtype="4" fill="hold" nodeType="withEffect">
                                  <p:stCondLst>
                                    <p:cond delay="0"/>
                                  </p:stCondLst>
                                  <p:childTnLst>
                                    <p:set>
                                      <p:cBhvr>
                                        <p:cTn id="44" dur="1" fill="hold">
                                          <p:stCondLst>
                                            <p:cond delay="0"/>
                                          </p:stCondLst>
                                        </p:cTn>
                                        <p:tgtEl>
                                          <p:spTgt spid="3">
                                            <p:txEl>
                                              <p:pRg st="11" end="11"/>
                                            </p:txEl>
                                          </p:spTgt>
                                        </p:tgtEl>
                                        <p:attrNameLst>
                                          <p:attrName>style.visibility</p:attrName>
                                        </p:attrNameLst>
                                      </p:cBhvr>
                                      <p:to>
                                        <p:strVal val="visible"/>
                                      </p:to>
                                    </p:set>
                                    <p:animEffect transition="in" filter="wipe(down)">
                                      <p:cBhvr>
                                        <p:cTn id="45" dur="2000"/>
                                        <p:tgtEl>
                                          <p:spTgt spid="3">
                                            <p:txEl>
                                              <p:pRg st="11" end="11"/>
                                            </p:txEl>
                                          </p:spTgt>
                                        </p:tgtEl>
                                      </p:cBhvr>
                                    </p:animEffect>
                                  </p:childTnLst>
                                </p:cTn>
                              </p:par>
                              <p:par>
                                <p:cTn id="46" presetID="22" presetClass="entr" presetSubtype="4" fill="hold" nodeType="withEffect">
                                  <p:stCondLst>
                                    <p:cond delay="0"/>
                                  </p:stCondLst>
                                  <p:childTnLst>
                                    <p:set>
                                      <p:cBhvr>
                                        <p:cTn id="47" dur="1" fill="hold">
                                          <p:stCondLst>
                                            <p:cond delay="0"/>
                                          </p:stCondLst>
                                        </p:cTn>
                                        <p:tgtEl>
                                          <p:spTgt spid="3">
                                            <p:txEl>
                                              <p:pRg st="12" end="12"/>
                                            </p:txEl>
                                          </p:spTgt>
                                        </p:tgtEl>
                                        <p:attrNameLst>
                                          <p:attrName>style.visibility</p:attrName>
                                        </p:attrNameLst>
                                      </p:cBhvr>
                                      <p:to>
                                        <p:strVal val="visible"/>
                                      </p:to>
                                    </p:set>
                                    <p:animEffect transition="in" filter="wipe(down)">
                                      <p:cBhvr>
                                        <p:cTn id="48" dur="2000"/>
                                        <p:tgtEl>
                                          <p:spTgt spid="3">
                                            <p:txEl>
                                              <p:pRg st="12" end="12"/>
                                            </p:txEl>
                                          </p:spTgt>
                                        </p:tgtEl>
                                      </p:cBhvr>
                                    </p:animEffect>
                                  </p:childTnLst>
                                </p:cTn>
                              </p:par>
                              <p:par>
                                <p:cTn id="49" presetID="22" presetClass="entr" presetSubtype="4" fill="hold" nodeType="withEffect">
                                  <p:stCondLst>
                                    <p:cond delay="0"/>
                                  </p:stCondLst>
                                  <p:childTnLst>
                                    <p:set>
                                      <p:cBhvr>
                                        <p:cTn id="50" dur="1" fill="hold">
                                          <p:stCondLst>
                                            <p:cond delay="0"/>
                                          </p:stCondLst>
                                        </p:cTn>
                                        <p:tgtEl>
                                          <p:spTgt spid="3">
                                            <p:txEl>
                                              <p:pRg st="13" end="13"/>
                                            </p:txEl>
                                          </p:spTgt>
                                        </p:tgtEl>
                                        <p:attrNameLst>
                                          <p:attrName>style.visibility</p:attrName>
                                        </p:attrNameLst>
                                      </p:cBhvr>
                                      <p:to>
                                        <p:strVal val="visible"/>
                                      </p:to>
                                    </p:set>
                                    <p:animEffect transition="in" filter="wipe(down)">
                                      <p:cBhvr>
                                        <p:cTn id="51" dur="2000"/>
                                        <p:tgtEl>
                                          <p:spTgt spid="3">
                                            <p:txEl>
                                              <p:pRg st="13" end="13"/>
                                            </p:txEl>
                                          </p:spTgt>
                                        </p:tgtEl>
                                      </p:cBhvr>
                                    </p:animEffect>
                                  </p:childTnLst>
                                </p:cTn>
                              </p:par>
                            </p:childTnLst>
                          </p:cTn>
                        </p:par>
                      </p:childTnLst>
                    </p:cTn>
                  </p:par>
                  <p:par>
                    <p:cTn id="52" fill="hold">
                      <p:stCondLst>
                        <p:cond delay="indefinite"/>
                      </p:stCondLst>
                      <p:childTnLst>
                        <p:par>
                          <p:cTn id="53" fill="hold">
                            <p:stCondLst>
                              <p:cond delay="0"/>
                            </p:stCondLst>
                            <p:childTnLst>
                              <p:par>
                                <p:cTn id="54" presetID="6" presetClass="entr" presetSubtype="16" fill="hold" nodeType="clickEffect">
                                  <p:stCondLst>
                                    <p:cond delay="0"/>
                                  </p:stCondLst>
                                  <p:childTnLst>
                                    <p:set>
                                      <p:cBhvr>
                                        <p:cTn id="55" dur="1" fill="hold">
                                          <p:stCondLst>
                                            <p:cond delay="0"/>
                                          </p:stCondLst>
                                        </p:cTn>
                                        <p:tgtEl>
                                          <p:spTgt spid="13">
                                            <p:txEl>
                                              <p:pRg st="0" end="0"/>
                                            </p:txEl>
                                          </p:spTgt>
                                        </p:tgtEl>
                                        <p:attrNameLst>
                                          <p:attrName>style.visibility</p:attrName>
                                        </p:attrNameLst>
                                      </p:cBhvr>
                                      <p:to>
                                        <p:strVal val="visible"/>
                                      </p:to>
                                    </p:set>
                                    <p:animEffect transition="in" filter="circle(in)">
                                      <p:cBhvr>
                                        <p:cTn id="56" dur="2000"/>
                                        <p:tgtEl>
                                          <p:spTgt spid="13">
                                            <p:txEl>
                                              <p:pRg st="0" end="0"/>
                                            </p:txEl>
                                          </p:spTgt>
                                        </p:tgtEl>
                                      </p:cBhvr>
                                    </p:animEffect>
                                  </p:childTnLst>
                                </p:cTn>
                              </p:par>
                              <p:par>
                                <p:cTn id="57" presetID="6" presetClass="entr" presetSubtype="16" fill="hold" nodeType="withEffect">
                                  <p:stCondLst>
                                    <p:cond delay="0"/>
                                  </p:stCondLst>
                                  <p:childTnLst>
                                    <p:set>
                                      <p:cBhvr>
                                        <p:cTn id="58" dur="1" fill="hold">
                                          <p:stCondLst>
                                            <p:cond delay="0"/>
                                          </p:stCondLst>
                                        </p:cTn>
                                        <p:tgtEl>
                                          <p:spTgt spid="13">
                                            <p:txEl>
                                              <p:pRg st="1" end="1"/>
                                            </p:txEl>
                                          </p:spTgt>
                                        </p:tgtEl>
                                        <p:attrNameLst>
                                          <p:attrName>style.visibility</p:attrName>
                                        </p:attrNameLst>
                                      </p:cBhvr>
                                      <p:to>
                                        <p:strVal val="visible"/>
                                      </p:to>
                                    </p:set>
                                    <p:animEffect transition="in" filter="circle(in)">
                                      <p:cBhvr>
                                        <p:cTn id="59" dur="2000"/>
                                        <p:tgtEl>
                                          <p:spTgt spid="13">
                                            <p:txEl>
                                              <p:pRg st="1" end="1"/>
                                            </p:txEl>
                                          </p:spTgt>
                                        </p:tgtEl>
                                      </p:cBhvr>
                                    </p:animEffect>
                                  </p:childTnLst>
                                </p:cTn>
                              </p:par>
                              <p:par>
                                <p:cTn id="60" presetID="6" presetClass="entr" presetSubtype="16" fill="hold" nodeType="withEffect">
                                  <p:stCondLst>
                                    <p:cond delay="0"/>
                                  </p:stCondLst>
                                  <p:childTnLst>
                                    <p:set>
                                      <p:cBhvr>
                                        <p:cTn id="61" dur="1" fill="hold">
                                          <p:stCondLst>
                                            <p:cond delay="0"/>
                                          </p:stCondLst>
                                        </p:cTn>
                                        <p:tgtEl>
                                          <p:spTgt spid="13">
                                            <p:txEl>
                                              <p:pRg st="2" end="2"/>
                                            </p:txEl>
                                          </p:spTgt>
                                        </p:tgtEl>
                                        <p:attrNameLst>
                                          <p:attrName>style.visibility</p:attrName>
                                        </p:attrNameLst>
                                      </p:cBhvr>
                                      <p:to>
                                        <p:strVal val="visible"/>
                                      </p:to>
                                    </p:set>
                                    <p:animEffect transition="in" filter="circle(in)">
                                      <p:cBhvr>
                                        <p:cTn id="62" dur="2000"/>
                                        <p:tgtEl>
                                          <p:spTgt spid="13">
                                            <p:txEl>
                                              <p:pRg st="2" end="2"/>
                                            </p:txEl>
                                          </p:spTgt>
                                        </p:tgtEl>
                                      </p:cBhvr>
                                    </p:animEffect>
                                  </p:childTnLst>
                                </p:cTn>
                              </p:par>
                              <p:par>
                                <p:cTn id="63" presetID="6" presetClass="entr" presetSubtype="16" fill="hold" nodeType="withEffect">
                                  <p:stCondLst>
                                    <p:cond delay="0"/>
                                  </p:stCondLst>
                                  <p:childTnLst>
                                    <p:set>
                                      <p:cBhvr>
                                        <p:cTn id="64" dur="1" fill="hold">
                                          <p:stCondLst>
                                            <p:cond delay="0"/>
                                          </p:stCondLst>
                                        </p:cTn>
                                        <p:tgtEl>
                                          <p:spTgt spid="13">
                                            <p:txEl>
                                              <p:pRg st="3" end="3"/>
                                            </p:txEl>
                                          </p:spTgt>
                                        </p:tgtEl>
                                        <p:attrNameLst>
                                          <p:attrName>style.visibility</p:attrName>
                                        </p:attrNameLst>
                                      </p:cBhvr>
                                      <p:to>
                                        <p:strVal val="visible"/>
                                      </p:to>
                                    </p:set>
                                    <p:animEffect transition="in" filter="circle(in)">
                                      <p:cBhvr>
                                        <p:cTn id="65" dur="2000"/>
                                        <p:tgtEl>
                                          <p:spTgt spid="13">
                                            <p:txEl>
                                              <p:pRg st="3" end="3"/>
                                            </p:txEl>
                                          </p:spTgt>
                                        </p:tgtEl>
                                      </p:cBhvr>
                                    </p:animEffect>
                                  </p:childTnLst>
                                </p:cTn>
                              </p:par>
                            </p:childTnLst>
                          </p:cTn>
                        </p:par>
                      </p:childTnLst>
                    </p:cTn>
                  </p:par>
                  <p:par>
                    <p:cTn id="66" fill="hold">
                      <p:stCondLst>
                        <p:cond delay="indefinite"/>
                      </p:stCondLst>
                      <p:childTnLst>
                        <p:par>
                          <p:cTn id="67" fill="hold">
                            <p:stCondLst>
                              <p:cond delay="0"/>
                            </p:stCondLst>
                            <p:childTnLst>
                              <p:par>
                                <p:cTn id="68" presetID="4" presetClass="entr" presetSubtype="16" fill="hold" nodeType="clickEffect">
                                  <p:stCondLst>
                                    <p:cond delay="0"/>
                                  </p:stCondLst>
                                  <p:childTnLst>
                                    <p:set>
                                      <p:cBhvr>
                                        <p:cTn id="69" dur="1" fill="hold">
                                          <p:stCondLst>
                                            <p:cond delay="0"/>
                                          </p:stCondLst>
                                        </p:cTn>
                                        <p:tgtEl>
                                          <p:spTgt spid="13">
                                            <p:txEl>
                                              <p:pRg st="5" end="5"/>
                                            </p:txEl>
                                          </p:spTgt>
                                        </p:tgtEl>
                                        <p:attrNameLst>
                                          <p:attrName>style.visibility</p:attrName>
                                        </p:attrNameLst>
                                      </p:cBhvr>
                                      <p:to>
                                        <p:strVal val="visible"/>
                                      </p:to>
                                    </p:set>
                                    <p:animEffect transition="in" filter="box(in)">
                                      <p:cBhvr>
                                        <p:cTn id="70" dur="2000"/>
                                        <p:tgtEl>
                                          <p:spTgt spid="13">
                                            <p:txEl>
                                              <p:pRg st="5" end="5"/>
                                            </p:txEl>
                                          </p:spTgt>
                                        </p:tgtEl>
                                      </p:cBhvr>
                                    </p:animEffect>
                                  </p:childTnLst>
                                </p:cTn>
                              </p:par>
                              <p:par>
                                <p:cTn id="71" presetID="4" presetClass="entr" presetSubtype="16" fill="hold" nodeType="withEffect">
                                  <p:stCondLst>
                                    <p:cond delay="0"/>
                                  </p:stCondLst>
                                  <p:childTnLst>
                                    <p:set>
                                      <p:cBhvr>
                                        <p:cTn id="72" dur="1" fill="hold">
                                          <p:stCondLst>
                                            <p:cond delay="0"/>
                                          </p:stCondLst>
                                        </p:cTn>
                                        <p:tgtEl>
                                          <p:spTgt spid="13">
                                            <p:txEl>
                                              <p:pRg st="6" end="6"/>
                                            </p:txEl>
                                          </p:spTgt>
                                        </p:tgtEl>
                                        <p:attrNameLst>
                                          <p:attrName>style.visibility</p:attrName>
                                        </p:attrNameLst>
                                      </p:cBhvr>
                                      <p:to>
                                        <p:strVal val="visible"/>
                                      </p:to>
                                    </p:set>
                                    <p:animEffect transition="in" filter="box(in)">
                                      <p:cBhvr>
                                        <p:cTn id="73" dur="2000"/>
                                        <p:tgtEl>
                                          <p:spTgt spid="13">
                                            <p:txEl>
                                              <p:pRg st="6" end="6"/>
                                            </p:txEl>
                                          </p:spTgt>
                                        </p:tgtEl>
                                      </p:cBhvr>
                                    </p:animEffect>
                                  </p:childTnLst>
                                </p:cTn>
                              </p:par>
                            </p:childTnLst>
                          </p:cTn>
                        </p:par>
                      </p:childTnLst>
                    </p:cTn>
                  </p:par>
                  <p:par>
                    <p:cTn id="74" fill="hold">
                      <p:stCondLst>
                        <p:cond delay="indefinite"/>
                      </p:stCondLst>
                      <p:childTnLst>
                        <p:par>
                          <p:cTn id="75" fill="hold">
                            <p:stCondLst>
                              <p:cond delay="0"/>
                            </p:stCondLst>
                            <p:childTnLst>
                              <p:par>
                                <p:cTn id="76" presetID="8" presetClass="entr" presetSubtype="16" fill="hold" nodeType="clickEffect">
                                  <p:stCondLst>
                                    <p:cond delay="0"/>
                                  </p:stCondLst>
                                  <p:childTnLst>
                                    <p:set>
                                      <p:cBhvr>
                                        <p:cTn id="77" dur="1" fill="hold">
                                          <p:stCondLst>
                                            <p:cond delay="0"/>
                                          </p:stCondLst>
                                        </p:cTn>
                                        <p:tgtEl>
                                          <p:spTgt spid="13">
                                            <p:txEl>
                                              <p:pRg st="8" end="8"/>
                                            </p:txEl>
                                          </p:spTgt>
                                        </p:tgtEl>
                                        <p:attrNameLst>
                                          <p:attrName>style.visibility</p:attrName>
                                        </p:attrNameLst>
                                      </p:cBhvr>
                                      <p:to>
                                        <p:strVal val="visible"/>
                                      </p:to>
                                    </p:set>
                                    <p:animEffect transition="in" filter="diamond(in)">
                                      <p:cBhvr>
                                        <p:cTn id="78" dur="2000"/>
                                        <p:tgtEl>
                                          <p:spTgt spid="13">
                                            <p:txEl>
                                              <p:pRg st="8" end="8"/>
                                            </p:txEl>
                                          </p:spTgt>
                                        </p:tgtEl>
                                      </p:cBhvr>
                                    </p:animEffect>
                                  </p:childTnLst>
                                </p:cTn>
                              </p:par>
                              <p:par>
                                <p:cTn id="79" presetID="8" presetClass="entr" presetSubtype="16" fill="hold" nodeType="withEffect">
                                  <p:stCondLst>
                                    <p:cond delay="0"/>
                                  </p:stCondLst>
                                  <p:childTnLst>
                                    <p:set>
                                      <p:cBhvr>
                                        <p:cTn id="80" dur="1" fill="hold">
                                          <p:stCondLst>
                                            <p:cond delay="0"/>
                                          </p:stCondLst>
                                        </p:cTn>
                                        <p:tgtEl>
                                          <p:spTgt spid="13">
                                            <p:txEl>
                                              <p:pRg st="9" end="9"/>
                                            </p:txEl>
                                          </p:spTgt>
                                        </p:tgtEl>
                                        <p:attrNameLst>
                                          <p:attrName>style.visibility</p:attrName>
                                        </p:attrNameLst>
                                      </p:cBhvr>
                                      <p:to>
                                        <p:strVal val="visible"/>
                                      </p:to>
                                    </p:set>
                                    <p:animEffect transition="in" filter="diamond(in)">
                                      <p:cBhvr>
                                        <p:cTn id="81" dur="2000"/>
                                        <p:tgtEl>
                                          <p:spTgt spid="13">
                                            <p:txEl>
                                              <p:pRg st="9" end="9"/>
                                            </p:txEl>
                                          </p:spTgt>
                                        </p:tgtEl>
                                      </p:cBhvr>
                                    </p:animEffect>
                                  </p:childTnLst>
                                </p:cTn>
                              </p:par>
                              <p:par>
                                <p:cTn id="82" presetID="8" presetClass="entr" presetSubtype="16" fill="hold" nodeType="withEffect">
                                  <p:stCondLst>
                                    <p:cond delay="0"/>
                                  </p:stCondLst>
                                  <p:childTnLst>
                                    <p:set>
                                      <p:cBhvr>
                                        <p:cTn id="83" dur="1" fill="hold">
                                          <p:stCondLst>
                                            <p:cond delay="0"/>
                                          </p:stCondLst>
                                        </p:cTn>
                                        <p:tgtEl>
                                          <p:spTgt spid="13">
                                            <p:txEl>
                                              <p:pRg st="10" end="10"/>
                                            </p:txEl>
                                          </p:spTgt>
                                        </p:tgtEl>
                                        <p:attrNameLst>
                                          <p:attrName>style.visibility</p:attrName>
                                        </p:attrNameLst>
                                      </p:cBhvr>
                                      <p:to>
                                        <p:strVal val="visible"/>
                                      </p:to>
                                    </p:set>
                                    <p:animEffect transition="in" filter="diamond(in)">
                                      <p:cBhvr>
                                        <p:cTn id="84" dur="2000"/>
                                        <p:tgtEl>
                                          <p:spTgt spid="13">
                                            <p:txEl>
                                              <p:pRg st="10" end="10"/>
                                            </p:txEl>
                                          </p:spTgt>
                                        </p:tgtEl>
                                      </p:cBhvr>
                                    </p:animEffect>
                                  </p:childTnLst>
                                </p:cTn>
                              </p:par>
                            </p:childTnLst>
                          </p:cTn>
                        </p:par>
                      </p:childTnLst>
                    </p:cTn>
                  </p:par>
                  <p:par>
                    <p:cTn id="85" fill="hold">
                      <p:stCondLst>
                        <p:cond delay="indefinite"/>
                      </p:stCondLst>
                      <p:childTnLst>
                        <p:par>
                          <p:cTn id="86" fill="hold">
                            <p:stCondLst>
                              <p:cond delay="0"/>
                            </p:stCondLst>
                            <p:childTnLst>
                              <p:par>
                                <p:cTn id="87" presetID="13" presetClass="entr" presetSubtype="16" fill="hold" nodeType="clickEffect">
                                  <p:stCondLst>
                                    <p:cond delay="0"/>
                                  </p:stCondLst>
                                  <p:childTnLst>
                                    <p:set>
                                      <p:cBhvr>
                                        <p:cTn id="88" dur="1" fill="hold">
                                          <p:stCondLst>
                                            <p:cond delay="0"/>
                                          </p:stCondLst>
                                        </p:cTn>
                                        <p:tgtEl>
                                          <p:spTgt spid="14">
                                            <p:txEl>
                                              <p:pRg st="0" end="0"/>
                                            </p:txEl>
                                          </p:spTgt>
                                        </p:tgtEl>
                                        <p:attrNameLst>
                                          <p:attrName>style.visibility</p:attrName>
                                        </p:attrNameLst>
                                      </p:cBhvr>
                                      <p:to>
                                        <p:strVal val="visible"/>
                                      </p:to>
                                    </p:set>
                                    <p:animEffect transition="in" filter="plus(in)">
                                      <p:cBhvr>
                                        <p:cTn id="89" dur="2000"/>
                                        <p:tgtEl>
                                          <p:spTgt spid="14">
                                            <p:txEl>
                                              <p:pRg st="0" end="0"/>
                                            </p:txEl>
                                          </p:spTgt>
                                        </p:tgtEl>
                                      </p:cBhvr>
                                    </p:animEffect>
                                  </p:childTnLst>
                                </p:cTn>
                              </p:par>
                            </p:childTnLst>
                          </p:cTn>
                        </p:par>
                      </p:childTnLst>
                    </p:cTn>
                  </p:par>
                  <p:par>
                    <p:cTn id="90" fill="hold">
                      <p:stCondLst>
                        <p:cond delay="indefinite"/>
                      </p:stCondLst>
                      <p:childTnLst>
                        <p:par>
                          <p:cTn id="91" fill="hold">
                            <p:stCondLst>
                              <p:cond delay="0"/>
                            </p:stCondLst>
                            <p:childTnLst>
                              <p:par>
                                <p:cTn id="92" presetID="21" presetClass="entr" presetSubtype="1" fill="hold" nodeType="clickEffect">
                                  <p:stCondLst>
                                    <p:cond delay="0"/>
                                  </p:stCondLst>
                                  <p:childTnLst>
                                    <p:set>
                                      <p:cBhvr>
                                        <p:cTn id="93" dur="1" fill="hold">
                                          <p:stCondLst>
                                            <p:cond delay="0"/>
                                          </p:stCondLst>
                                        </p:cTn>
                                        <p:tgtEl>
                                          <p:spTgt spid="14">
                                            <p:txEl>
                                              <p:pRg st="1" end="1"/>
                                            </p:txEl>
                                          </p:spTgt>
                                        </p:tgtEl>
                                        <p:attrNameLst>
                                          <p:attrName>style.visibility</p:attrName>
                                        </p:attrNameLst>
                                      </p:cBhvr>
                                      <p:to>
                                        <p:strVal val="visible"/>
                                      </p:to>
                                    </p:set>
                                    <p:animEffect transition="in" filter="wheel(1)">
                                      <p:cBhvr>
                                        <p:cTn id="94" dur="2000"/>
                                        <p:tgtEl>
                                          <p:spTgt spid="14">
                                            <p:txEl>
                                              <p:pRg st="1" end="1"/>
                                            </p:txEl>
                                          </p:spTgt>
                                        </p:tgtEl>
                                      </p:cBhvr>
                                    </p:animEffect>
                                  </p:childTnLst>
                                </p:cTn>
                              </p:par>
                              <p:par>
                                <p:cTn id="95" presetID="21" presetClass="entr" presetSubtype="1" fill="hold" nodeType="withEffect">
                                  <p:stCondLst>
                                    <p:cond delay="0"/>
                                  </p:stCondLst>
                                  <p:childTnLst>
                                    <p:set>
                                      <p:cBhvr>
                                        <p:cTn id="96" dur="1" fill="hold">
                                          <p:stCondLst>
                                            <p:cond delay="0"/>
                                          </p:stCondLst>
                                        </p:cTn>
                                        <p:tgtEl>
                                          <p:spTgt spid="14">
                                            <p:txEl>
                                              <p:pRg st="2" end="2"/>
                                            </p:txEl>
                                          </p:spTgt>
                                        </p:tgtEl>
                                        <p:attrNameLst>
                                          <p:attrName>style.visibility</p:attrName>
                                        </p:attrNameLst>
                                      </p:cBhvr>
                                      <p:to>
                                        <p:strVal val="visible"/>
                                      </p:to>
                                    </p:set>
                                    <p:animEffect transition="in" filter="wheel(1)">
                                      <p:cBhvr>
                                        <p:cTn id="97" dur="2000"/>
                                        <p:tgtEl>
                                          <p:spTgt spid="14">
                                            <p:txEl>
                                              <p:pRg st="2" end="2"/>
                                            </p:txEl>
                                          </p:spTgt>
                                        </p:tgtEl>
                                      </p:cBhvr>
                                    </p:animEffect>
                                  </p:childTnLst>
                                </p:cTn>
                              </p:par>
                              <p:par>
                                <p:cTn id="98" presetID="21" presetClass="entr" presetSubtype="1" fill="hold" nodeType="withEffect">
                                  <p:stCondLst>
                                    <p:cond delay="0"/>
                                  </p:stCondLst>
                                  <p:childTnLst>
                                    <p:set>
                                      <p:cBhvr>
                                        <p:cTn id="99" dur="1" fill="hold">
                                          <p:stCondLst>
                                            <p:cond delay="0"/>
                                          </p:stCondLst>
                                        </p:cTn>
                                        <p:tgtEl>
                                          <p:spTgt spid="14">
                                            <p:txEl>
                                              <p:pRg st="3" end="3"/>
                                            </p:txEl>
                                          </p:spTgt>
                                        </p:tgtEl>
                                        <p:attrNameLst>
                                          <p:attrName>style.visibility</p:attrName>
                                        </p:attrNameLst>
                                      </p:cBhvr>
                                      <p:to>
                                        <p:strVal val="visible"/>
                                      </p:to>
                                    </p:set>
                                    <p:animEffect transition="in" filter="wheel(1)">
                                      <p:cBhvr>
                                        <p:cTn id="100" dur="2000"/>
                                        <p:tgtEl>
                                          <p:spTgt spid="14">
                                            <p:txEl>
                                              <p:pRg st="3" end="3"/>
                                            </p:txEl>
                                          </p:spTgt>
                                        </p:tgtEl>
                                      </p:cBhvr>
                                    </p:animEffect>
                                  </p:childTnLst>
                                </p:cTn>
                              </p:par>
                            </p:childTnLst>
                          </p:cTn>
                        </p:par>
                      </p:childTnLst>
                    </p:cTn>
                  </p:par>
                  <p:par>
                    <p:cTn id="101" fill="hold">
                      <p:stCondLst>
                        <p:cond delay="indefinite"/>
                      </p:stCondLst>
                      <p:childTnLst>
                        <p:par>
                          <p:cTn id="102" fill="hold">
                            <p:stCondLst>
                              <p:cond delay="0"/>
                            </p:stCondLst>
                            <p:childTnLst>
                              <p:par>
                                <p:cTn id="103" presetID="14" presetClass="entr" presetSubtype="5" fill="hold" nodeType="clickEffect">
                                  <p:stCondLst>
                                    <p:cond delay="0"/>
                                  </p:stCondLst>
                                  <p:childTnLst>
                                    <p:set>
                                      <p:cBhvr>
                                        <p:cTn id="104" dur="1" fill="hold">
                                          <p:stCondLst>
                                            <p:cond delay="0"/>
                                          </p:stCondLst>
                                        </p:cTn>
                                        <p:tgtEl>
                                          <p:spTgt spid="14">
                                            <p:txEl>
                                              <p:pRg st="4" end="4"/>
                                            </p:txEl>
                                          </p:spTgt>
                                        </p:tgtEl>
                                        <p:attrNameLst>
                                          <p:attrName>style.visibility</p:attrName>
                                        </p:attrNameLst>
                                      </p:cBhvr>
                                      <p:to>
                                        <p:strVal val="visible"/>
                                      </p:to>
                                    </p:set>
                                    <p:animEffect transition="in" filter="randombar(vertical)">
                                      <p:cBhvr>
                                        <p:cTn id="105" dur="500"/>
                                        <p:tgtEl>
                                          <p:spTgt spid="14">
                                            <p:txEl>
                                              <p:pRg st="4" end="4"/>
                                            </p:txEl>
                                          </p:spTgt>
                                        </p:tgtEl>
                                      </p:cBhvr>
                                    </p:animEffect>
                                  </p:childTnLst>
                                </p:cTn>
                              </p:par>
                              <p:par>
                                <p:cTn id="106" presetID="14" presetClass="entr" presetSubtype="5" fill="hold" nodeType="withEffect">
                                  <p:stCondLst>
                                    <p:cond delay="0"/>
                                  </p:stCondLst>
                                  <p:childTnLst>
                                    <p:set>
                                      <p:cBhvr>
                                        <p:cTn id="107" dur="1" fill="hold">
                                          <p:stCondLst>
                                            <p:cond delay="0"/>
                                          </p:stCondLst>
                                        </p:cTn>
                                        <p:tgtEl>
                                          <p:spTgt spid="14">
                                            <p:txEl>
                                              <p:pRg st="5" end="5"/>
                                            </p:txEl>
                                          </p:spTgt>
                                        </p:tgtEl>
                                        <p:attrNameLst>
                                          <p:attrName>style.visibility</p:attrName>
                                        </p:attrNameLst>
                                      </p:cBhvr>
                                      <p:to>
                                        <p:strVal val="visible"/>
                                      </p:to>
                                    </p:set>
                                    <p:animEffect transition="in" filter="randombar(vertical)">
                                      <p:cBhvr>
                                        <p:cTn id="108" dur="500"/>
                                        <p:tgtEl>
                                          <p:spTgt spid="14">
                                            <p:txEl>
                                              <p:pRg st="5" end="5"/>
                                            </p:txEl>
                                          </p:spTgt>
                                        </p:tgtEl>
                                      </p:cBhvr>
                                    </p:animEffect>
                                  </p:childTnLst>
                                </p:cTn>
                              </p:par>
                              <p:par>
                                <p:cTn id="109" presetID="14" presetClass="entr" presetSubtype="5" fill="hold" nodeType="withEffect">
                                  <p:stCondLst>
                                    <p:cond delay="0"/>
                                  </p:stCondLst>
                                  <p:childTnLst>
                                    <p:set>
                                      <p:cBhvr>
                                        <p:cTn id="110" dur="1" fill="hold">
                                          <p:stCondLst>
                                            <p:cond delay="0"/>
                                          </p:stCondLst>
                                        </p:cTn>
                                        <p:tgtEl>
                                          <p:spTgt spid="14">
                                            <p:txEl>
                                              <p:pRg st="6" end="6"/>
                                            </p:txEl>
                                          </p:spTgt>
                                        </p:tgtEl>
                                        <p:attrNameLst>
                                          <p:attrName>style.visibility</p:attrName>
                                        </p:attrNameLst>
                                      </p:cBhvr>
                                      <p:to>
                                        <p:strVal val="visible"/>
                                      </p:to>
                                    </p:set>
                                    <p:animEffect transition="in" filter="randombar(vertical)">
                                      <p:cBhvr>
                                        <p:cTn id="111" dur="500"/>
                                        <p:tgtEl>
                                          <p:spTgt spid="14">
                                            <p:txEl>
                                              <p:pRg st="6" end="6"/>
                                            </p:txEl>
                                          </p:spTgt>
                                        </p:tgtEl>
                                      </p:cBhvr>
                                    </p:animEffect>
                                  </p:childTnLst>
                                </p:cTn>
                              </p:par>
                              <p:par>
                                <p:cTn id="112" presetID="14" presetClass="entr" presetSubtype="5" fill="hold" nodeType="withEffect">
                                  <p:stCondLst>
                                    <p:cond delay="0"/>
                                  </p:stCondLst>
                                  <p:childTnLst>
                                    <p:set>
                                      <p:cBhvr>
                                        <p:cTn id="113" dur="1" fill="hold">
                                          <p:stCondLst>
                                            <p:cond delay="0"/>
                                          </p:stCondLst>
                                        </p:cTn>
                                        <p:tgtEl>
                                          <p:spTgt spid="14">
                                            <p:txEl>
                                              <p:pRg st="7" end="7"/>
                                            </p:txEl>
                                          </p:spTgt>
                                        </p:tgtEl>
                                        <p:attrNameLst>
                                          <p:attrName>style.visibility</p:attrName>
                                        </p:attrNameLst>
                                      </p:cBhvr>
                                      <p:to>
                                        <p:strVal val="visible"/>
                                      </p:to>
                                    </p:set>
                                    <p:animEffect transition="in" filter="randombar(vertical)">
                                      <p:cBhvr>
                                        <p:cTn id="114" dur="500"/>
                                        <p:tgtEl>
                                          <p:spTgt spid="14">
                                            <p:txEl>
                                              <p:pRg st="7" end="7"/>
                                            </p:txEl>
                                          </p:spTgt>
                                        </p:tgtEl>
                                      </p:cBhvr>
                                    </p:animEffect>
                                  </p:childTnLst>
                                </p:cTn>
                              </p:par>
                            </p:childTnLst>
                          </p:cTn>
                        </p:par>
                      </p:childTnLst>
                    </p:cTn>
                  </p:par>
                  <p:par>
                    <p:cTn id="115" fill="hold">
                      <p:stCondLst>
                        <p:cond delay="indefinite"/>
                      </p:stCondLst>
                      <p:childTnLst>
                        <p:par>
                          <p:cTn id="116" fill="hold">
                            <p:stCondLst>
                              <p:cond delay="0"/>
                            </p:stCondLst>
                            <p:childTnLst>
                              <p:par>
                                <p:cTn id="117" presetID="16" presetClass="entr" presetSubtype="37" fill="hold" nodeType="clickEffect">
                                  <p:stCondLst>
                                    <p:cond delay="0"/>
                                  </p:stCondLst>
                                  <p:childTnLst>
                                    <p:set>
                                      <p:cBhvr>
                                        <p:cTn id="118" dur="1" fill="hold">
                                          <p:stCondLst>
                                            <p:cond delay="0"/>
                                          </p:stCondLst>
                                        </p:cTn>
                                        <p:tgtEl>
                                          <p:spTgt spid="7">
                                            <p:txEl>
                                              <p:pRg st="0" end="0"/>
                                            </p:txEl>
                                          </p:spTgt>
                                        </p:tgtEl>
                                        <p:attrNameLst>
                                          <p:attrName>style.visibility</p:attrName>
                                        </p:attrNameLst>
                                      </p:cBhvr>
                                      <p:to>
                                        <p:strVal val="visible"/>
                                      </p:to>
                                    </p:set>
                                    <p:animEffect transition="in" filter="barn(outVertical)">
                                      <p:cBhvr>
                                        <p:cTn id="119" dur="2000"/>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tint val="95000"/>
            <a:satMod val="170000"/>
          </a:schemeClr>
        </a:solidFill>
        <a:effectLst/>
      </p:bgPr>
    </p:bg>
    <p:spTree>
      <p:nvGrpSpPr>
        <p:cNvPr id="1" name=""/>
        <p:cNvGrpSpPr/>
        <p:nvPr/>
      </p:nvGrpSpPr>
      <p:grpSpPr>
        <a:xfrm>
          <a:off x="0" y="0"/>
          <a:ext cx="0" cy="0"/>
          <a:chOff x="0" y="0"/>
          <a:chExt cx="0" cy="0"/>
        </a:xfrm>
      </p:grpSpPr>
      <p:sp useBgFill="1">
        <p:nvSpPr>
          <p:cNvPr id="7" name="Rectangle 6">
            <a:extLst>
              <a:ext uri="{FF2B5EF4-FFF2-40B4-BE49-F238E27FC236}">
                <a16:creationId xmlns:a16="http://schemas.microsoft.com/office/drawing/2014/main" xmlns="" id="{15384613-A493-4A01-873E-5BD3769D1AE8}"/>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bwMode="ltGray">
          <a:xfrm>
            <a:off x="0" y="0"/>
            <a:ext cx="12191999"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Başlık 1">
            <a:extLst>
              <a:ext uri="{FF2B5EF4-FFF2-40B4-BE49-F238E27FC236}">
                <a16:creationId xmlns:a16="http://schemas.microsoft.com/office/drawing/2014/main" xmlns="" id="{7C29A9DD-E5CB-4DA3-99A0-B8F6F4B9DA04}"/>
              </a:ext>
            </a:extLst>
          </p:cNvPr>
          <p:cNvSpPr>
            <a:spLocks noGrp="1"/>
          </p:cNvSpPr>
          <p:nvPr>
            <p:ph type="ctrTitle"/>
          </p:nvPr>
        </p:nvSpPr>
        <p:spPr>
          <a:xfrm>
            <a:off x="804333" y="643467"/>
            <a:ext cx="7558609" cy="4849909"/>
          </a:xfrm>
        </p:spPr>
        <p:txBody>
          <a:bodyPr anchor="b">
            <a:normAutofit/>
          </a:bodyPr>
          <a:lstStyle/>
          <a:p>
            <a:pPr algn="l"/>
            <a:r>
              <a:rPr lang="tr-TR" sz="8800" dirty="0">
                <a:solidFill>
                  <a:srgbClr val="FFFF00"/>
                </a:solidFill>
              </a:rPr>
              <a:t>Konya Efsaneleri</a:t>
            </a:r>
          </a:p>
        </p:txBody>
      </p:sp>
      <p:sp>
        <p:nvSpPr>
          <p:cNvPr id="9" name="Rectangle 8">
            <a:extLst>
              <a:ext uri="{FF2B5EF4-FFF2-40B4-BE49-F238E27FC236}">
                <a16:creationId xmlns:a16="http://schemas.microsoft.com/office/drawing/2014/main" xmlns="" id="{34336F18-80E9-4DFA-9C2E-3F85614720EA}"/>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a:off x="0" y="0"/>
            <a:ext cx="283464" cy="6858000"/>
          </a:xfrm>
          <a:prstGeom prst="rect">
            <a:avLst/>
          </a:prstGeom>
          <a:solidFill>
            <a:srgbClr val="171624"/>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Freeform: Shape 10">
            <a:extLst>
              <a:ext uri="{FF2B5EF4-FFF2-40B4-BE49-F238E27FC236}">
                <a16:creationId xmlns:a16="http://schemas.microsoft.com/office/drawing/2014/main" xmlns="" id="{9D293054-EC89-4CF2-AAEF-B38981E92343}"/>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bwMode="auto">
          <a:xfrm flipH="1">
            <a:off x="9302764" y="0"/>
            <a:ext cx="2889236" cy="6858000"/>
          </a:xfrm>
          <a:custGeom>
            <a:avLst/>
            <a:gdLst>
              <a:gd name="connsiteX0" fmla="*/ 1514461 w 2889236"/>
              <a:gd name="connsiteY0" fmla="*/ 0 h 6858000"/>
              <a:gd name="connsiteX1" fmla="*/ 1291796 w 2889236"/>
              <a:gd name="connsiteY1" fmla="*/ 0 h 6858000"/>
              <a:gd name="connsiteX2" fmla="*/ 1242998 w 2889236"/>
              <a:gd name="connsiteY2" fmla="*/ 0 h 6858000"/>
              <a:gd name="connsiteX3" fmla="*/ 303177 w 2889236"/>
              <a:gd name="connsiteY3" fmla="*/ 0 h 6858000"/>
              <a:gd name="connsiteX4" fmla="*/ 235415 w 2889236"/>
              <a:gd name="connsiteY4" fmla="*/ 0 h 6858000"/>
              <a:gd name="connsiteX5" fmla="*/ 0 w 2889236"/>
              <a:gd name="connsiteY5" fmla="*/ 0 h 6858000"/>
              <a:gd name="connsiteX6" fmla="*/ 0 w 2889236"/>
              <a:gd name="connsiteY6" fmla="*/ 6858000 h 6858000"/>
              <a:gd name="connsiteX7" fmla="*/ 235415 w 2889236"/>
              <a:gd name="connsiteY7" fmla="*/ 6858000 h 6858000"/>
              <a:gd name="connsiteX8" fmla="*/ 303177 w 2889236"/>
              <a:gd name="connsiteY8" fmla="*/ 6858000 h 6858000"/>
              <a:gd name="connsiteX9" fmla="*/ 1242998 w 2889236"/>
              <a:gd name="connsiteY9" fmla="*/ 6858000 h 6858000"/>
              <a:gd name="connsiteX10" fmla="*/ 1291795 w 2889236"/>
              <a:gd name="connsiteY10" fmla="*/ 6858000 h 6858000"/>
              <a:gd name="connsiteX11" fmla="*/ 1514461 w 2889236"/>
              <a:gd name="connsiteY11" fmla="*/ 6858000 h 6858000"/>
              <a:gd name="connsiteX12" fmla="*/ 1541448 w 2889236"/>
              <a:gd name="connsiteY12" fmla="*/ 6770688 h 6858000"/>
              <a:gd name="connsiteX13" fmla="*/ 1566848 w 2889236"/>
              <a:gd name="connsiteY13" fmla="*/ 6683375 h 6858000"/>
              <a:gd name="connsiteX14" fmla="*/ 1592248 w 2889236"/>
              <a:gd name="connsiteY14" fmla="*/ 6594475 h 6858000"/>
              <a:gd name="connsiteX15" fmla="*/ 1614473 w 2889236"/>
              <a:gd name="connsiteY15" fmla="*/ 6503988 h 6858000"/>
              <a:gd name="connsiteX16" fmla="*/ 1641461 w 2889236"/>
              <a:gd name="connsiteY16" fmla="*/ 6416675 h 6858000"/>
              <a:gd name="connsiteX17" fmla="*/ 1670036 w 2889236"/>
              <a:gd name="connsiteY17" fmla="*/ 6332538 h 6858000"/>
              <a:gd name="connsiteX18" fmla="*/ 1706548 w 2889236"/>
              <a:gd name="connsiteY18" fmla="*/ 6253163 h 6858000"/>
              <a:gd name="connsiteX19" fmla="*/ 1749411 w 2889236"/>
              <a:gd name="connsiteY19" fmla="*/ 6180138 h 6858000"/>
              <a:gd name="connsiteX20" fmla="*/ 1797036 w 2889236"/>
              <a:gd name="connsiteY20" fmla="*/ 6118225 h 6858000"/>
              <a:gd name="connsiteX21" fmla="*/ 1849423 w 2889236"/>
              <a:gd name="connsiteY21" fmla="*/ 6059488 h 6858000"/>
              <a:gd name="connsiteX22" fmla="*/ 1909748 w 2889236"/>
              <a:gd name="connsiteY22" fmla="*/ 6005513 h 6858000"/>
              <a:gd name="connsiteX23" fmla="*/ 1973248 w 2889236"/>
              <a:gd name="connsiteY23" fmla="*/ 5951538 h 6858000"/>
              <a:gd name="connsiteX24" fmla="*/ 2039923 w 2889236"/>
              <a:gd name="connsiteY24" fmla="*/ 5900738 h 6858000"/>
              <a:gd name="connsiteX25" fmla="*/ 2106598 w 2889236"/>
              <a:gd name="connsiteY25" fmla="*/ 5849938 h 6858000"/>
              <a:gd name="connsiteX26" fmla="*/ 2174861 w 2889236"/>
              <a:gd name="connsiteY26" fmla="*/ 5797550 h 6858000"/>
              <a:gd name="connsiteX27" fmla="*/ 2239948 w 2889236"/>
              <a:gd name="connsiteY27" fmla="*/ 5746750 h 6858000"/>
              <a:gd name="connsiteX28" fmla="*/ 2301861 w 2889236"/>
              <a:gd name="connsiteY28" fmla="*/ 5692775 h 6858000"/>
              <a:gd name="connsiteX29" fmla="*/ 2359011 w 2889236"/>
              <a:gd name="connsiteY29" fmla="*/ 5634038 h 6858000"/>
              <a:gd name="connsiteX30" fmla="*/ 2411398 w 2889236"/>
              <a:gd name="connsiteY30" fmla="*/ 5575300 h 6858000"/>
              <a:gd name="connsiteX31" fmla="*/ 2454261 w 2889236"/>
              <a:gd name="connsiteY31" fmla="*/ 5511800 h 6858000"/>
              <a:gd name="connsiteX32" fmla="*/ 2490773 w 2889236"/>
              <a:gd name="connsiteY32" fmla="*/ 5440363 h 6858000"/>
              <a:gd name="connsiteX33" fmla="*/ 2512998 w 2889236"/>
              <a:gd name="connsiteY33" fmla="*/ 5370513 h 6858000"/>
              <a:gd name="connsiteX34" fmla="*/ 2527286 w 2889236"/>
              <a:gd name="connsiteY34" fmla="*/ 5292725 h 6858000"/>
              <a:gd name="connsiteX35" fmla="*/ 2533636 w 2889236"/>
              <a:gd name="connsiteY35" fmla="*/ 5216525 h 6858000"/>
              <a:gd name="connsiteX36" fmla="*/ 2532048 w 2889236"/>
              <a:gd name="connsiteY36" fmla="*/ 5135563 h 6858000"/>
              <a:gd name="connsiteX37" fmla="*/ 2525698 w 2889236"/>
              <a:gd name="connsiteY37" fmla="*/ 5054600 h 6858000"/>
              <a:gd name="connsiteX38" fmla="*/ 2517761 w 2889236"/>
              <a:gd name="connsiteY38" fmla="*/ 4970463 h 6858000"/>
              <a:gd name="connsiteX39" fmla="*/ 2506648 w 2889236"/>
              <a:gd name="connsiteY39" fmla="*/ 4886325 h 6858000"/>
              <a:gd name="connsiteX40" fmla="*/ 2493948 w 2889236"/>
              <a:gd name="connsiteY40" fmla="*/ 4802188 h 6858000"/>
              <a:gd name="connsiteX41" fmla="*/ 2484423 w 2889236"/>
              <a:gd name="connsiteY41" fmla="*/ 4718050 h 6858000"/>
              <a:gd name="connsiteX42" fmla="*/ 2478073 w 2889236"/>
              <a:gd name="connsiteY42" fmla="*/ 4633913 h 6858000"/>
              <a:gd name="connsiteX43" fmla="*/ 2473311 w 2889236"/>
              <a:gd name="connsiteY43" fmla="*/ 4552950 h 6858000"/>
              <a:gd name="connsiteX44" fmla="*/ 2478073 w 2889236"/>
              <a:gd name="connsiteY44" fmla="*/ 4473575 h 6858000"/>
              <a:gd name="connsiteX45" fmla="*/ 2487598 w 2889236"/>
              <a:gd name="connsiteY45" fmla="*/ 4395788 h 6858000"/>
              <a:gd name="connsiteX46" fmla="*/ 2508236 w 2889236"/>
              <a:gd name="connsiteY46" fmla="*/ 4314825 h 6858000"/>
              <a:gd name="connsiteX47" fmla="*/ 2539986 w 2889236"/>
              <a:gd name="connsiteY47" fmla="*/ 4235450 h 6858000"/>
              <a:gd name="connsiteX48" fmla="*/ 2578086 w 2889236"/>
              <a:gd name="connsiteY48" fmla="*/ 4156075 h 6858000"/>
              <a:gd name="connsiteX49" fmla="*/ 2620948 w 2889236"/>
              <a:gd name="connsiteY49" fmla="*/ 4076700 h 6858000"/>
              <a:gd name="connsiteX50" fmla="*/ 2665398 w 2889236"/>
              <a:gd name="connsiteY50" fmla="*/ 3998913 h 6858000"/>
              <a:gd name="connsiteX51" fmla="*/ 2713024 w 2889236"/>
              <a:gd name="connsiteY51" fmla="*/ 3919538 h 6858000"/>
              <a:gd name="connsiteX52" fmla="*/ 2755886 w 2889236"/>
              <a:gd name="connsiteY52" fmla="*/ 3840163 h 6858000"/>
              <a:gd name="connsiteX53" fmla="*/ 2798748 w 2889236"/>
              <a:gd name="connsiteY53" fmla="*/ 3759200 h 6858000"/>
              <a:gd name="connsiteX54" fmla="*/ 2835261 w 2889236"/>
              <a:gd name="connsiteY54" fmla="*/ 3678238 h 6858000"/>
              <a:gd name="connsiteX55" fmla="*/ 2863836 w 2889236"/>
              <a:gd name="connsiteY55" fmla="*/ 3597275 h 6858000"/>
              <a:gd name="connsiteX56" fmla="*/ 2879711 w 2889236"/>
              <a:gd name="connsiteY56" fmla="*/ 3514725 h 6858000"/>
              <a:gd name="connsiteX57" fmla="*/ 2889236 w 2889236"/>
              <a:gd name="connsiteY57" fmla="*/ 3429000 h 6858000"/>
              <a:gd name="connsiteX58" fmla="*/ 2879711 w 2889236"/>
              <a:gd name="connsiteY58" fmla="*/ 3343275 h 6858000"/>
              <a:gd name="connsiteX59" fmla="*/ 2863836 w 2889236"/>
              <a:gd name="connsiteY59" fmla="*/ 3260725 h 6858000"/>
              <a:gd name="connsiteX60" fmla="*/ 2835261 w 2889236"/>
              <a:gd name="connsiteY60" fmla="*/ 3179763 h 6858000"/>
              <a:gd name="connsiteX61" fmla="*/ 2798748 w 2889236"/>
              <a:gd name="connsiteY61" fmla="*/ 3098800 h 6858000"/>
              <a:gd name="connsiteX62" fmla="*/ 2755886 w 2889236"/>
              <a:gd name="connsiteY62" fmla="*/ 3017838 h 6858000"/>
              <a:gd name="connsiteX63" fmla="*/ 2713024 w 2889236"/>
              <a:gd name="connsiteY63" fmla="*/ 2938463 h 6858000"/>
              <a:gd name="connsiteX64" fmla="*/ 2665398 w 2889236"/>
              <a:gd name="connsiteY64" fmla="*/ 2859088 h 6858000"/>
              <a:gd name="connsiteX65" fmla="*/ 2620948 w 2889236"/>
              <a:gd name="connsiteY65" fmla="*/ 2781300 h 6858000"/>
              <a:gd name="connsiteX66" fmla="*/ 2578086 w 2889236"/>
              <a:gd name="connsiteY66" fmla="*/ 2701925 h 6858000"/>
              <a:gd name="connsiteX67" fmla="*/ 2539986 w 2889236"/>
              <a:gd name="connsiteY67" fmla="*/ 2622550 h 6858000"/>
              <a:gd name="connsiteX68" fmla="*/ 2508236 w 2889236"/>
              <a:gd name="connsiteY68" fmla="*/ 2543175 h 6858000"/>
              <a:gd name="connsiteX69" fmla="*/ 2487598 w 2889236"/>
              <a:gd name="connsiteY69" fmla="*/ 2462213 h 6858000"/>
              <a:gd name="connsiteX70" fmla="*/ 2478073 w 2889236"/>
              <a:gd name="connsiteY70" fmla="*/ 2384425 h 6858000"/>
              <a:gd name="connsiteX71" fmla="*/ 2473311 w 2889236"/>
              <a:gd name="connsiteY71" fmla="*/ 2305050 h 6858000"/>
              <a:gd name="connsiteX72" fmla="*/ 2478073 w 2889236"/>
              <a:gd name="connsiteY72" fmla="*/ 2224088 h 6858000"/>
              <a:gd name="connsiteX73" fmla="*/ 2484423 w 2889236"/>
              <a:gd name="connsiteY73" fmla="*/ 2139950 h 6858000"/>
              <a:gd name="connsiteX74" fmla="*/ 2493948 w 2889236"/>
              <a:gd name="connsiteY74" fmla="*/ 2055813 h 6858000"/>
              <a:gd name="connsiteX75" fmla="*/ 2506648 w 2889236"/>
              <a:gd name="connsiteY75" fmla="*/ 1971675 h 6858000"/>
              <a:gd name="connsiteX76" fmla="*/ 2517761 w 2889236"/>
              <a:gd name="connsiteY76" fmla="*/ 1887538 h 6858000"/>
              <a:gd name="connsiteX77" fmla="*/ 2525698 w 2889236"/>
              <a:gd name="connsiteY77" fmla="*/ 1803400 h 6858000"/>
              <a:gd name="connsiteX78" fmla="*/ 2532048 w 2889236"/>
              <a:gd name="connsiteY78" fmla="*/ 1722438 h 6858000"/>
              <a:gd name="connsiteX79" fmla="*/ 2533636 w 2889236"/>
              <a:gd name="connsiteY79" fmla="*/ 1641475 h 6858000"/>
              <a:gd name="connsiteX80" fmla="*/ 2527286 w 2889236"/>
              <a:gd name="connsiteY80" fmla="*/ 1565275 h 6858000"/>
              <a:gd name="connsiteX81" fmla="*/ 2512998 w 2889236"/>
              <a:gd name="connsiteY81" fmla="*/ 1487488 h 6858000"/>
              <a:gd name="connsiteX82" fmla="*/ 2490773 w 2889236"/>
              <a:gd name="connsiteY82" fmla="*/ 1417638 h 6858000"/>
              <a:gd name="connsiteX83" fmla="*/ 2454261 w 2889236"/>
              <a:gd name="connsiteY83" fmla="*/ 1346200 h 6858000"/>
              <a:gd name="connsiteX84" fmla="*/ 2411398 w 2889236"/>
              <a:gd name="connsiteY84" fmla="*/ 1282700 h 6858000"/>
              <a:gd name="connsiteX85" fmla="*/ 2359011 w 2889236"/>
              <a:gd name="connsiteY85" fmla="*/ 1223963 h 6858000"/>
              <a:gd name="connsiteX86" fmla="*/ 2301861 w 2889236"/>
              <a:gd name="connsiteY86" fmla="*/ 1165225 h 6858000"/>
              <a:gd name="connsiteX87" fmla="*/ 2239948 w 2889236"/>
              <a:gd name="connsiteY87" fmla="*/ 1111250 h 6858000"/>
              <a:gd name="connsiteX88" fmla="*/ 2174861 w 2889236"/>
              <a:gd name="connsiteY88" fmla="*/ 1060450 h 6858000"/>
              <a:gd name="connsiteX89" fmla="*/ 2106598 w 2889236"/>
              <a:gd name="connsiteY89" fmla="*/ 1008063 h 6858000"/>
              <a:gd name="connsiteX90" fmla="*/ 2039923 w 2889236"/>
              <a:gd name="connsiteY90" fmla="*/ 957263 h 6858000"/>
              <a:gd name="connsiteX91" fmla="*/ 1973248 w 2889236"/>
              <a:gd name="connsiteY91" fmla="*/ 906463 h 6858000"/>
              <a:gd name="connsiteX92" fmla="*/ 1909748 w 2889236"/>
              <a:gd name="connsiteY92" fmla="*/ 852488 h 6858000"/>
              <a:gd name="connsiteX93" fmla="*/ 1849423 w 2889236"/>
              <a:gd name="connsiteY93" fmla="*/ 798513 h 6858000"/>
              <a:gd name="connsiteX94" fmla="*/ 1797036 w 2889236"/>
              <a:gd name="connsiteY94" fmla="*/ 739775 h 6858000"/>
              <a:gd name="connsiteX95" fmla="*/ 1749411 w 2889236"/>
              <a:gd name="connsiteY95" fmla="*/ 677863 h 6858000"/>
              <a:gd name="connsiteX96" fmla="*/ 1706548 w 2889236"/>
              <a:gd name="connsiteY96" fmla="*/ 604838 h 6858000"/>
              <a:gd name="connsiteX97" fmla="*/ 1670036 w 2889236"/>
              <a:gd name="connsiteY97" fmla="*/ 525463 h 6858000"/>
              <a:gd name="connsiteX98" fmla="*/ 1641461 w 2889236"/>
              <a:gd name="connsiteY98" fmla="*/ 441325 h 6858000"/>
              <a:gd name="connsiteX99" fmla="*/ 1614473 w 2889236"/>
              <a:gd name="connsiteY99" fmla="*/ 354013 h 6858000"/>
              <a:gd name="connsiteX100" fmla="*/ 1592248 w 2889236"/>
              <a:gd name="connsiteY100" fmla="*/ 263525 h 6858000"/>
              <a:gd name="connsiteX101" fmla="*/ 1566848 w 2889236"/>
              <a:gd name="connsiteY101" fmla="*/ 174625 h 6858000"/>
              <a:gd name="connsiteX102" fmla="*/ 1541448 w 2889236"/>
              <a:gd name="connsiteY102" fmla="*/ 87313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Lst>
            <a:rect l="l" t="t" r="r" b="b"/>
            <a:pathLst>
              <a:path w="2889236" h="6858000">
                <a:moveTo>
                  <a:pt x="1514461" y="0"/>
                </a:moveTo>
                <a:lnTo>
                  <a:pt x="1291796" y="0"/>
                </a:lnTo>
                <a:lnTo>
                  <a:pt x="1242998" y="0"/>
                </a:lnTo>
                <a:lnTo>
                  <a:pt x="303177" y="0"/>
                </a:lnTo>
                <a:lnTo>
                  <a:pt x="235415" y="0"/>
                </a:lnTo>
                <a:lnTo>
                  <a:pt x="0" y="0"/>
                </a:lnTo>
                <a:lnTo>
                  <a:pt x="0" y="6858000"/>
                </a:lnTo>
                <a:lnTo>
                  <a:pt x="235415" y="6858000"/>
                </a:lnTo>
                <a:lnTo>
                  <a:pt x="303177" y="6858000"/>
                </a:lnTo>
                <a:lnTo>
                  <a:pt x="1242998" y="6858000"/>
                </a:lnTo>
                <a:lnTo>
                  <a:pt x="1291795" y="6858000"/>
                </a:lnTo>
                <a:lnTo>
                  <a:pt x="1514461" y="6858000"/>
                </a:lnTo>
                <a:lnTo>
                  <a:pt x="1541448" y="6770688"/>
                </a:lnTo>
                <a:lnTo>
                  <a:pt x="1566848" y="6683375"/>
                </a:lnTo>
                <a:lnTo>
                  <a:pt x="1592248" y="6594475"/>
                </a:lnTo>
                <a:lnTo>
                  <a:pt x="1614473" y="6503988"/>
                </a:lnTo>
                <a:lnTo>
                  <a:pt x="1641461" y="6416675"/>
                </a:lnTo>
                <a:lnTo>
                  <a:pt x="1670036" y="6332538"/>
                </a:lnTo>
                <a:lnTo>
                  <a:pt x="1706548" y="6253163"/>
                </a:lnTo>
                <a:lnTo>
                  <a:pt x="1749411" y="6180138"/>
                </a:lnTo>
                <a:lnTo>
                  <a:pt x="1797036" y="6118225"/>
                </a:lnTo>
                <a:lnTo>
                  <a:pt x="1849423" y="6059488"/>
                </a:lnTo>
                <a:lnTo>
                  <a:pt x="1909748" y="6005513"/>
                </a:lnTo>
                <a:lnTo>
                  <a:pt x="1973248" y="5951538"/>
                </a:lnTo>
                <a:lnTo>
                  <a:pt x="2039923" y="5900738"/>
                </a:lnTo>
                <a:lnTo>
                  <a:pt x="2106598" y="5849938"/>
                </a:lnTo>
                <a:lnTo>
                  <a:pt x="2174861" y="5797550"/>
                </a:lnTo>
                <a:lnTo>
                  <a:pt x="2239948" y="5746750"/>
                </a:lnTo>
                <a:lnTo>
                  <a:pt x="2301861" y="5692775"/>
                </a:lnTo>
                <a:lnTo>
                  <a:pt x="2359011" y="5634038"/>
                </a:lnTo>
                <a:lnTo>
                  <a:pt x="2411398" y="5575300"/>
                </a:lnTo>
                <a:lnTo>
                  <a:pt x="2454261" y="5511800"/>
                </a:lnTo>
                <a:lnTo>
                  <a:pt x="2490773" y="5440363"/>
                </a:lnTo>
                <a:lnTo>
                  <a:pt x="2512998" y="5370513"/>
                </a:lnTo>
                <a:lnTo>
                  <a:pt x="2527286" y="5292725"/>
                </a:lnTo>
                <a:lnTo>
                  <a:pt x="2533636" y="5216525"/>
                </a:lnTo>
                <a:lnTo>
                  <a:pt x="2532048" y="5135563"/>
                </a:lnTo>
                <a:lnTo>
                  <a:pt x="2525698" y="5054600"/>
                </a:lnTo>
                <a:lnTo>
                  <a:pt x="2517761" y="4970463"/>
                </a:lnTo>
                <a:lnTo>
                  <a:pt x="2506648" y="4886325"/>
                </a:lnTo>
                <a:lnTo>
                  <a:pt x="2493948" y="4802188"/>
                </a:lnTo>
                <a:lnTo>
                  <a:pt x="2484423" y="4718050"/>
                </a:lnTo>
                <a:lnTo>
                  <a:pt x="2478073" y="4633913"/>
                </a:lnTo>
                <a:lnTo>
                  <a:pt x="2473311" y="4552950"/>
                </a:lnTo>
                <a:lnTo>
                  <a:pt x="2478073" y="4473575"/>
                </a:lnTo>
                <a:lnTo>
                  <a:pt x="2487598" y="4395788"/>
                </a:lnTo>
                <a:lnTo>
                  <a:pt x="2508236" y="4314825"/>
                </a:lnTo>
                <a:lnTo>
                  <a:pt x="2539986" y="4235450"/>
                </a:lnTo>
                <a:lnTo>
                  <a:pt x="2578086" y="4156075"/>
                </a:lnTo>
                <a:lnTo>
                  <a:pt x="2620948" y="4076700"/>
                </a:lnTo>
                <a:lnTo>
                  <a:pt x="2665398" y="3998913"/>
                </a:lnTo>
                <a:lnTo>
                  <a:pt x="2713024" y="3919538"/>
                </a:lnTo>
                <a:lnTo>
                  <a:pt x="2755886" y="3840163"/>
                </a:lnTo>
                <a:lnTo>
                  <a:pt x="2798748" y="3759200"/>
                </a:lnTo>
                <a:lnTo>
                  <a:pt x="2835261" y="3678238"/>
                </a:lnTo>
                <a:lnTo>
                  <a:pt x="2863836" y="3597275"/>
                </a:lnTo>
                <a:lnTo>
                  <a:pt x="2879711" y="3514725"/>
                </a:lnTo>
                <a:lnTo>
                  <a:pt x="2889236" y="3429000"/>
                </a:lnTo>
                <a:lnTo>
                  <a:pt x="2879711" y="3343275"/>
                </a:lnTo>
                <a:lnTo>
                  <a:pt x="2863836" y="3260725"/>
                </a:lnTo>
                <a:lnTo>
                  <a:pt x="2835261" y="3179763"/>
                </a:lnTo>
                <a:lnTo>
                  <a:pt x="2798748" y="3098800"/>
                </a:lnTo>
                <a:lnTo>
                  <a:pt x="2755886" y="3017838"/>
                </a:lnTo>
                <a:lnTo>
                  <a:pt x="2713024" y="2938463"/>
                </a:lnTo>
                <a:lnTo>
                  <a:pt x="2665398" y="2859088"/>
                </a:lnTo>
                <a:lnTo>
                  <a:pt x="2620948" y="2781300"/>
                </a:lnTo>
                <a:lnTo>
                  <a:pt x="2578086" y="2701925"/>
                </a:lnTo>
                <a:lnTo>
                  <a:pt x="2539986" y="2622550"/>
                </a:lnTo>
                <a:lnTo>
                  <a:pt x="2508236" y="2543175"/>
                </a:lnTo>
                <a:lnTo>
                  <a:pt x="2487598" y="2462213"/>
                </a:lnTo>
                <a:lnTo>
                  <a:pt x="2478073" y="2384425"/>
                </a:lnTo>
                <a:lnTo>
                  <a:pt x="2473311" y="2305050"/>
                </a:lnTo>
                <a:lnTo>
                  <a:pt x="2478073" y="2224088"/>
                </a:lnTo>
                <a:lnTo>
                  <a:pt x="2484423" y="2139950"/>
                </a:lnTo>
                <a:lnTo>
                  <a:pt x="2493948" y="2055813"/>
                </a:lnTo>
                <a:lnTo>
                  <a:pt x="2506648" y="1971675"/>
                </a:lnTo>
                <a:lnTo>
                  <a:pt x="2517761" y="1887538"/>
                </a:lnTo>
                <a:lnTo>
                  <a:pt x="2525698" y="1803400"/>
                </a:lnTo>
                <a:lnTo>
                  <a:pt x="2532048" y="1722438"/>
                </a:lnTo>
                <a:lnTo>
                  <a:pt x="2533636" y="1641475"/>
                </a:lnTo>
                <a:lnTo>
                  <a:pt x="2527286" y="1565275"/>
                </a:lnTo>
                <a:lnTo>
                  <a:pt x="2512998" y="1487488"/>
                </a:lnTo>
                <a:lnTo>
                  <a:pt x="2490773" y="1417638"/>
                </a:lnTo>
                <a:lnTo>
                  <a:pt x="2454261" y="1346200"/>
                </a:lnTo>
                <a:lnTo>
                  <a:pt x="2411398" y="1282700"/>
                </a:lnTo>
                <a:lnTo>
                  <a:pt x="2359011" y="1223963"/>
                </a:lnTo>
                <a:lnTo>
                  <a:pt x="2301861" y="1165225"/>
                </a:lnTo>
                <a:lnTo>
                  <a:pt x="2239948" y="1111250"/>
                </a:lnTo>
                <a:lnTo>
                  <a:pt x="2174861" y="1060450"/>
                </a:lnTo>
                <a:lnTo>
                  <a:pt x="2106598" y="1008063"/>
                </a:lnTo>
                <a:lnTo>
                  <a:pt x="2039923" y="957263"/>
                </a:lnTo>
                <a:lnTo>
                  <a:pt x="1973248" y="906463"/>
                </a:lnTo>
                <a:lnTo>
                  <a:pt x="1909748" y="852488"/>
                </a:lnTo>
                <a:lnTo>
                  <a:pt x="1849423" y="798513"/>
                </a:lnTo>
                <a:lnTo>
                  <a:pt x="1797036" y="739775"/>
                </a:lnTo>
                <a:lnTo>
                  <a:pt x="1749411" y="677863"/>
                </a:lnTo>
                <a:lnTo>
                  <a:pt x="1706548" y="604838"/>
                </a:lnTo>
                <a:lnTo>
                  <a:pt x="1670036" y="525463"/>
                </a:lnTo>
                <a:lnTo>
                  <a:pt x="1641461" y="441325"/>
                </a:lnTo>
                <a:lnTo>
                  <a:pt x="1614473" y="354013"/>
                </a:lnTo>
                <a:lnTo>
                  <a:pt x="1592248" y="263525"/>
                </a:lnTo>
                <a:lnTo>
                  <a:pt x="1566848" y="174625"/>
                </a:lnTo>
                <a:lnTo>
                  <a:pt x="1541448" y="87313"/>
                </a:lnTo>
                <a:close/>
              </a:path>
            </a:pathLst>
          </a:custGeom>
          <a:solidFill>
            <a:srgbClr val="171624"/>
          </a:solidFill>
          <a:ln w="0">
            <a:noFill/>
            <a:prstDash val="solid"/>
            <a:round/>
            <a:headEnd/>
            <a:tailEnd/>
          </a:ln>
        </p:spPr>
      </p:sp>
    </p:spTree>
    <p:extLst>
      <p:ext uri="{BB962C8B-B14F-4D97-AF65-F5344CB8AC3E}">
        <p14:creationId xmlns:p14="http://schemas.microsoft.com/office/powerpoint/2010/main" xmlns="" val="2754450259"/>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xmlns="" id="{D500E10F-6ED9-4BC0-915A-755B357F348B}"/>
              </a:ext>
            </a:extLst>
          </p:cNvPr>
          <p:cNvSpPr>
            <a:spLocks noGrp="1"/>
          </p:cNvSpPr>
          <p:nvPr>
            <p:ph type="title"/>
          </p:nvPr>
        </p:nvSpPr>
        <p:spPr>
          <a:xfrm>
            <a:off x="1007165" y="-232544"/>
            <a:ext cx="10760765" cy="1492132"/>
          </a:xfrm>
        </p:spPr>
        <p:txBody>
          <a:bodyPr anchor="ctr">
            <a:normAutofit/>
          </a:bodyPr>
          <a:lstStyle/>
          <a:p>
            <a:pPr algn="ctr"/>
            <a:r>
              <a:rPr lang="tr-TR" b="1" dirty="0" err="1">
                <a:solidFill>
                  <a:srgbClr val="FF0000"/>
                </a:solidFill>
              </a:rPr>
              <a:t>Alaaddin</a:t>
            </a:r>
            <a:r>
              <a:rPr lang="tr-TR" b="1" dirty="0">
                <a:solidFill>
                  <a:srgbClr val="FF0000"/>
                </a:solidFill>
              </a:rPr>
              <a:t> Tepesi</a:t>
            </a:r>
            <a:endParaRPr lang="tr-TR" dirty="0">
              <a:solidFill>
                <a:srgbClr val="FF0000"/>
              </a:solidFill>
            </a:endParaRPr>
          </a:p>
        </p:txBody>
      </p:sp>
      <p:sp>
        <p:nvSpPr>
          <p:cNvPr id="3" name="İçerik Yer Tutucusu 2">
            <a:extLst>
              <a:ext uri="{FF2B5EF4-FFF2-40B4-BE49-F238E27FC236}">
                <a16:creationId xmlns:a16="http://schemas.microsoft.com/office/drawing/2014/main" xmlns="" id="{196A5E82-D2EB-4052-8412-93225604E6CE}"/>
              </a:ext>
            </a:extLst>
          </p:cNvPr>
          <p:cNvSpPr>
            <a:spLocks noGrp="1"/>
          </p:cNvSpPr>
          <p:nvPr>
            <p:ph idx="1"/>
          </p:nvPr>
        </p:nvSpPr>
        <p:spPr>
          <a:xfrm>
            <a:off x="1007165" y="1020417"/>
            <a:ext cx="10422835" cy="3061253"/>
          </a:xfrm>
        </p:spPr>
        <p:txBody>
          <a:bodyPr>
            <a:normAutofit/>
          </a:bodyPr>
          <a:lstStyle/>
          <a:p>
            <a:pPr marL="0" indent="0">
              <a:buNone/>
            </a:pPr>
            <a:r>
              <a:rPr lang="tr-TR" sz="2400" dirty="0">
                <a:solidFill>
                  <a:schemeClr val="tx1"/>
                </a:solidFill>
              </a:rPr>
              <a:t>Konya Selçukluların başkenti iken Sultan </a:t>
            </a:r>
            <a:r>
              <a:rPr lang="tr-TR" sz="2400" dirty="0" err="1">
                <a:solidFill>
                  <a:schemeClr val="tx1"/>
                </a:solidFill>
              </a:rPr>
              <a:t>Alaaddin</a:t>
            </a:r>
            <a:r>
              <a:rPr lang="tr-TR" sz="2400" dirty="0">
                <a:solidFill>
                  <a:schemeClr val="tx1"/>
                </a:solidFill>
              </a:rPr>
              <a:t> bir cami yaptırmak istedi, bunun için şehrin meclisi şehrin ortasında bir tepe meydana getirilmesinin ve bu tepenin üzerine caminin yapılmasını kararlaştırdı. Bu maksatla bir toprak vergisi kondu. Herkesin hissesine düşen toprağı çuval ve torbalarla getirmesi suretiyle meydana geldi. Caminin inşasına başlandı. Bir gün Sultan </a:t>
            </a:r>
            <a:r>
              <a:rPr lang="tr-TR" sz="2400" dirty="0" err="1">
                <a:solidFill>
                  <a:schemeClr val="tx1"/>
                </a:solidFill>
              </a:rPr>
              <a:t>Alaaddin</a:t>
            </a:r>
            <a:r>
              <a:rPr lang="tr-TR" sz="2400" dirty="0">
                <a:solidFill>
                  <a:schemeClr val="tx1"/>
                </a:solidFill>
              </a:rPr>
              <a:t> tepeye çıktı ve şehir halkının evlerinin damlarında yarı çıplak yattıklarını gördü. Bunun üzerine tepeye yalnız caminin yapılmasını, sarayın ise tepenin eteklerine inşasını istedi.</a:t>
            </a:r>
          </a:p>
        </p:txBody>
      </p:sp>
      <p:pic>
        <p:nvPicPr>
          <p:cNvPr id="4" name="Resim 3" descr="doğa, bahçe içeren bir resim&#10;&#10;Açıklama otomatik olarak oluşturuldu">
            <a:extLst>
              <a:ext uri="{FF2B5EF4-FFF2-40B4-BE49-F238E27FC236}">
                <a16:creationId xmlns:a16="http://schemas.microsoft.com/office/drawing/2014/main" xmlns="" id="{726A649E-6472-40A5-BB90-12DEF9EB37BA}"/>
              </a:ext>
            </a:extLst>
          </p:cNvPr>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3942521" y="3901589"/>
            <a:ext cx="4306957" cy="2866084"/>
          </a:xfrm>
          <a:prstGeom prst="rect">
            <a:avLst/>
          </a:prstGeom>
        </p:spPr>
      </p:pic>
    </p:spTree>
    <p:extLst>
      <p:ext uri="{BB962C8B-B14F-4D97-AF65-F5344CB8AC3E}">
        <p14:creationId xmlns:p14="http://schemas.microsoft.com/office/powerpoint/2010/main" xmlns="" val="1053363954"/>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2000">
        <p15:prstTrans prst="fractur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fade">
                                      <p:cBhvr>
                                        <p:cTn id="14" dur="2000"/>
                                        <p:tgtEl>
                                          <p:spTgt spid="3">
                                            <p:txEl>
                                              <p:pRg st="0" end="0"/>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6" presetClass="entr" presetSubtype="16" fill="hold" nodeType="click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circle(in)">
                                      <p:cBhvr>
                                        <p:cTn id="19"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theme/theme1.xml><?xml version="1.0" encoding="utf-8"?>
<a:theme xmlns:a="http://schemas.openxmlformats.org/drawingml/2006/main" name="Rozet">
  <a:themeElements>
    <a:clrScheme name="Rozet">
      <a:dk1>
        <a:sysClr val="windowText" lastClr="000000"/>
      </a:dk1>
      <a:lt1>
        <a:sysClr val="window" lastClr="FFFFFF"/>
      </a:lt1>
      <a:dk2>
        <a:srgbClr val="2A1A00"/>
      </a:dk2>
      <a:lt2>
        <a:srgbClr val="F3F3F2"/>
      </a:lt2>
      <a:accent1>
        <a:srgbClr val="F8B323"/>
      </a:accent1>
      <a:accent2>
        <a:srgbClr val="656A59"/>
      </a:accent2>
      <a:accent3>
        <a:srgbClr val="46B2B5"/>
      </a:accent3>
      <a:accent4>
        <a:srgbClr val="8CAA7E"/>
      </a:accent4>
      <a:accent5>
        <a:srgbClr val="D36F68"/>
      </a:accent5>
      <a:accent6>
        <a:srgbClr val="826276"/>
      </a:accent6>
      <a:hlink>
        <a:srgbClr val="46B2B5"/>
      </a:hlink>
      <a:folHlink>
        <a:srgbClr val="A46694"/>
      </a:folHlink>
    </a:clrScheme>
    <a:fontScheme name="Rozet">
      <a:majorFont>
        <a:latin typeface="Impact"/>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Gill Sans MT"/>
        <a:ea typeface=""/>
        <a:cs typeface=""/>
        <a:font script="Grek" typeface="Corbel"/>
        <a:font script="Cyrl" typeface="Corbel"/>
        <a:font script="Jpan" typeface="メイリオ"/>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Rozet">
      <a:fillStyleLst>
        <a:solidFill>
          <a:schemeClr val="phClr"/>
        </a:solidFill>
        <a:gradFill rotWithShape="1">
          <a:gsLst>
            <a:gs pos="0">
              <a:schemeClr val="phClr">
                <a:tint val="67000"/>
                <a:satMod val="105000"/>
                <a:lumMod val="110000"/>
              </a:schemeClr>
            </a:gs>
            <a:gs pos="50000">
              <a:schemeClr val="phClr">
                <a:tint val="73000"/>
                <a:satMod val="103000"/>
                <a:lumMod val="105000"/>
              </a:schemeClr>
            </a:gs>
            <a:gs pos="100000">
              <a:schemeClr val="phClr">
                <a:tint val="81000"/>
                <a:satMod val="109000"/>
                <a:lumMod val="105000"/>
              </a:schemeClr>
            </a:gs>
          </a:gsLst>
          <a:lin ang="5400000" scaled="0"/>
        </a:gradFill>
        <a:gradFill rotWithShape="1">
          <a:gsLst>
            <a:gs pos="0">
              <a:schemeClr val="phClr">
                <a:tint val="94000"/>
                <a:satMod val="103000"/>
                <a:lumMod val="102000"/>
              </a:schemeClr>
            </a:gs>
            <a:gs pos="50000">
              <a:schemeClr val="phClr">
                <a:shade val="100000"/>
                <a:satMod val="110000"/>
                <a:lumMod val="100000"/>
              </a:schemeClr>
            </a:gs>
            <a:gs pos="100000">
              <a:schemeClr val="phClr">
                <a:shade val="78000"/>
                <a:satMod val="120000"/>
                <a:lumMod val="99000"/>
              </a:schemeClr>
            </a:gs>
          </a:gsLst>
          <a:lin ang="5400000" scaled="0"/>
        </a:gradFill>
      </a:fillStyleLst>
      <a:lnStyleLst>
        <a:ln w="6350" cap="flat" cmpd="sng" algn="in">
          <a:solidFill>
            <a:schemeClr val="phClr"/>
          </a:solidFill>
          <a:prstDash val="solid"/>
        </a:ln>
        <a:ln w="12700" cap="flat" cmpd="sng" algn="in">
          <a:solidFill>
            <a:schemeClr val="phClr"/>
          </a:solidFill>
          <a:prstDash val="solid"/>
        </a:ln>
        <a:ln w="50800" cap="flat" cmpd="sng" algn="in">
          <a:solidFill>
            <a:schemeClr val="phClr"/>
          </a:solidFill>
          <a:prstDash val="solid"/>
        </a:ln>
      </a:lnStyleLst>
      <a:effectStyleLst>
        <a:effectStyle>
          <a:effectLst/>
        </a:effectStyle>
        <a:effectStyle>
          <a:effectLst/>
        </a:effectStyle>
        <a:effectStyle>
          <a:effectLst>
            <a:outerShdw blurRad="38100" dist="25400" dir="5400000" algn="ctr" rotWithShape="0">
              <a:srgbClr val="000000">
                <a:alpha val="25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hade val="98000"/>
                <a:satMod val="150000"/>
                <a:lumMod val="102000"/>
              </a:schemeClr>
            </a:gs>
            <a:gs pos="50000">
              <a:schemeClr val="phClr">
                <a:tint val="98000"/>
                <a:shade val="90000"/>
                <a:satMod val="13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Badge" id="{71A07785-5930-41D4-9A83-E23602B48E98}" vid="{771EA782-DFA6-45B1-AEA3-661F1715B310}"/>
    </a:ext>
  </a:extLst>
</a:theme>
</file>

<file path=docProps/app.xml><?xml version="1.0" encoding="utf-8"?>
<Properties xmlns="http://schemas.openxmlformats.org/officeDocument/2006/extended-properties" xmlns:vt="http://schemas.openxmlformats.org/officeDocument/2006/docPropsVTypes">
  <Template/>
  <TotalTime>140</TotalTime>
  <Words>1370</Words>
  <PresentationFormat>Özel</PresentationFormat>
  <Paragraphs>139</Paragraphs>
  <Slides>22</Slides>
  <Notes>0</Notes>
  <HiddenSlides>0</HiddenSlides>
  <MMClips>0</MMClips>
  <ScaleCrop>false</ScaleCrop>
  <HeadingPairs>
    <vt:vector size="4" baseType="variant">
      <vt:variant>
        <vt:lpstr>Tema</vt:lpstr>
      </vt:variant>
      <vt:variant>
        <vt:i4>1</vt:i4>
      </vt:variant>
      <vt:variant>
        <vt:lpstr>Slayt Başlıkları</vt:lpstr>
      </vt:variant>
      <vt:variant>
        <vt:i4>22</vt:i4>
      </vt:variant>
    </vt:vector>
  </HeadingPairs>
  <TitlesOfParts>
    <vt:vector size="23" baseType="lpstr">
      <vt:lpstr>Rozet</vt:lpstr>
      <vt:lpstr>Yaşadığım Yer</vt:lpstr>
      <vt:lpstr>Siyasi Harita</vt:lpstr>
      <vt:lpstr>Fiziki Harita</vt:lpstr>
      <vt:lpstr>Konya’nın ilçeleri</vt:lpstr>
      <vt:lpstr>Konya’nın Komşu İlleri</vt:lpstr>
      <vt:lpstr>Türkiye’nin Komşu Ülkeleri</vt:lpstr>
      <vt:lpstr>Konya Destanı</vt:lpstr>
      <vt:lpstr>Konya Efsaneleri</vt:lpstr>
      <vt:lpstr>Alaaddin Tepesi</vt:lpstr>
      <vt:lpstr>Üçler</vt:lpstr>
      <vt:lpstr>Şems’in Kuyusu</vt:lpstr>
      <vt:lpstr>Deve Taşı</vt:lpstr>
      <vt:lpstr>Dede ve karagöl</vt:lpstr>
      <vt:lpstr>Slayt 14</vt:lpstr>
      <vt:lpstr>Çoban Kayası</vt:lpstr>
      <vt:lpstr>Slayt 16</vt:lpstr>
      <vt:lpstr>Slayt 17</vt:lpstr>
      <vt:lpstr>Slayt 18</vt:lpstr>
      <vt:lpstr>Kızlar Kayası</vt:lpstr>
      <vt:lpstr>Beni dinlediğiniz için teşekkürler</vt:lpstr>
      <vt:lpstr>Kaynak</vt:lpstr>
      <vt:lpstr>Slayt 22</vt:lpstr>
    </vt:vector>
  </TitlesOfParts>
  <Manager>https://www.sorubak.com</Manager>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https://www.sorubak.com</dc:title>
  <dc:subject>https://www.sorubak.com</dc:subject>
  <dc:creator>https://www.sorubak.com</dc:creator>
  <cp:keywords>https:/www.sorubak.com</cp:keywords>
  <dc:description>https://www.sorubak.com</dc:description>
  <dcterms:created xsi:type="dcterms:W3CDTF">2020-12-30T06:13:08Z</dcterms:created>
  <dcterms:modified xsi:type="dcterms:W3CDTF">2021-01-01T08:40:33Z</dcterms:modified>
  <cp:category>https://www.sorubak.com</cp:category>
</cp:coreProperties>
</file>