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800080"/>
    <a:srgbClr val="FF3399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DBAA-BDE3-4F1C-90FC-8B43FD199B98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4C6BF-078D-49A8-9F5D-7849AE9733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221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8476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402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8496" y="15311"/>
            <a:ext cx="5890628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239500" y="4473949"/>
            <a:ext cx="4608512" cy="1569660"/>
          </a:xfrm>
          <a:prstGeom prst="rect">
            <a:avLst/>
          </a:prstGeom>
          <a:noFill/>
          <a:ln w="76200"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prstClr val="black"/>
                </a:solidFill>
                <a:latin typeface="Comic Sans MS" pitchFamily="66" charset="0"/>
              </a:rPr>
              <a:t>V</a:t>
            </a:r>
            <a:r>
              <a:rPr lang="tr-TR" sz="9600" dirty="0" smtClean="0">
                <a:solidFill>
                  <a:prstClr val="black"/>
                </a:solidFill>
                <a:latin typeface="Comic Sans MS" pitchFamily="66" charset="0"/>
              </a:rPr>
              <a:t>irgül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7272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Eş görevli sözcükle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in a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asına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virgül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</a:t>
            </a:r>
            <a:r>
              <a:rPr lang="tr-TR" dirty="0" smtClean="0">
                <a:latin typeface="Comic Sans MS" pitchFamily="66" charset="0"/>
              </a:rPr>
              <a:t>Ali</a:t>
            </a:r>
            <a:r>
              <a:rPr lang="tr-TR" sz="44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 smtClean="0">
                <a:latin typeface="Comic Sans MS" pitchFamily="66" charset="0"/>
              </a:rPr>
              <a:t> Mehmet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 smtClean="0">
                <a:latin typeface="Comic Sans MS" pitchFamily="66" charset="0"/>
              </a:rPr>
              <a:t> Gamze nerede?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   Pazardan elma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4800" dirty="0" smtClean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mut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 smtClean="0">
                <a:latin typeface="Comic Sans MS" pitchFamily="66" charset="0"/>
              </a:rPr>
              <a:t> kiraz ve muz aldım.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228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963" y="4221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3599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011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 smtClean="0">
                <a:latin typeface="Comic Sans MS" pitchFamily="66" charset="0"/>
              </a:rPr>
              <a:t>	Uzun cümlelerde eylemi  yapan kişiyi belirten kelimeden sona </a:t>
            </a:r>
            <a:r>
              <a:rPr lang="tr-TR" sz="2800" b="1" dirty="0" smtClean="0">
                <a:latin typeface="Comic Sans MS" pitchFamily="66" charset="0"/>
              </a:rPr>
              <a:t>virgül</a:t>
            </a:r>
            <a:r>
              <a:rPr lang="tr-TR" sz="2800" dirty="0" smtClean="0">
                <a:latin typeface="Comic Sans MS" pitchFamily="66" charset="0"/>
              </a:rPr>
              <a:t> konu</a:t>
            </a:r>
            <a:r>
              <a:rPr lang="tr-TR" dirty="0" smtClean="0">
                <a:solidFill>
                  <a:prstClr val="black"/>
                </a:solidFill>
              </a:rPr>
              <a:t>r.</a:t>
            </a:r>
          </a:p>
          <a:p>
            <a:endParaRPr lang="tr-TR" sz="16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endParaRPr lang="tr-TR" sz="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Atatürk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2800" dirty="0" smtClean="0">
                <a:latin typeface="Comic Sans MS" pitchFamily="66" charset="0"/>
              </a:rPr>
              <a:t> bin sekiz yüz seksen bi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yılında Selanik ‘te doğdu.</a:t>
            </a:r>
          </a:p>
          <a:p>
            <a:endParaRPr lang="tr-TR" sz="16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Ali</a:t>
            </a:r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tr-TR" sz="2800" dirty="0" smtClean="0">
                <a:latin typeface="Comic Sans MS" pitchFamily="66" charset="0"/>
              </a:rPr>
              <a:t>uzun süre sessizce oturduktan sona he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şeyi anlattı.</a:t>
            </a: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812" y="436510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124744"/>
            <a:ext cx="813690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    Sıralı cümlelerin 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asına virgül 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tr-TR" sz="11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Örnek :</a:t>
            </a:r>
            <a:endParaRPr lang="tr-TR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lvl="0"/>
            <a:endParaRPr lang="tr-TR" sz="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tr-TR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395536" y="306896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27584" y="2858475"/>
            <a:ext cx="41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Oturduğu </a:t>
            </a:r>
            <a:r>
              <a:rPr lang="tr-TR" sz="2400" b="1" u="sng" dirty="0" smtClean="0">
                <a:solidFill>
                  <a:prstClr val="black"/>
                </a:solidFill>
                <a:latin typeface="Comic Sans MS" pitchFamily="66" charset="0"/>
              </a:rPr>
              <a:t>ye</a:t>
            </a:r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400" b="1" u="sng" dirty="0" smtClean="0">
                <a:solidFill>
                  <a:prstClr val="black"/>
                </a:solidFill>
                <a:latin typeface="Comic Sans MS" pitchFamily="66" charset="0"/>
              </a:rPr>
              <a:t>den kalktı</a:t>
            </a:r>
            <a:r>
              <a:rPr lang="tr-TR" sz="32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44008" y="2920029"/>
            <a:ext cx="4660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2400" b="1" u="sng" dirty="0" smtClean="0">
                <a:solidFill>
                  <a:prstClr val="black"/>
                </a:solidFill>
                <a:latin typeface="Comic Sans MS" pitchFamily="66" charset="0"/>
              </a:rPr>
              <a:t> usulca </a:t>
            </a:r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sobanın yanına uzandı.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095836" y="3764397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3200" u="sng" dirty="0" smtClean="0">
                <a:solidFill>
                  <a:prstClr val="black"/>
                </a:solidFill>
                <a:latin typeface="Comic Sans MS" pitchFamily="66" charset="0"/>
              </a:rPr>
              <a:t>okumaya </a:t>
            </a:r>
            <a:r>
              <a:rPr lang="tr-TR" sz="3200" u="sng" dirty="0">
                <a:solidFill>
                  <a:prstClr val="black"/>
                </a:solidFill>
                <a:latin typeface="Comic Sans MS" pitchFamily="66" charset="0"/>
              </a:rPr>
              <a:t>başladı</a:t>
            </a:r>
            <a:r>
              <a:rPr lang="tr-TR" sz="3200" dirty="0">
                <a:solidFill>
                  <a:prstClr val="black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27584" y="3619093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>
                <a:solidFill>
                  <a:prstClr val="black"/>
                </a:solidFill>
                <a:latin typeface="Comic Sans MS" pitchFamily="66" charset="0"/>
              </a:rPr>
              <a:t>Kitabı </a:t>
            </a:r>
            <a:r>
              <a:rPr lang="tr-TR" sz="2800" u="sng" dirty="0" smtClean="0">
                <a:solidFill>
                  <a:prstClr val="black"/>
                </a:solidFill>
                <a:latin typeface="Comic Sans MS" pitchFamily="66" charset="0"/>
              </a:rPr>
              <a:t>açtı 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4400" b="1" dirty="0">
              <a:solidFill>
                <a:srgbClr val="FF0000"/>
              </a:solidFill>
            </a:endParaRPr>
          </a:p>
        </p:txBody>
      </p:sp>
      <p:pic>
        <p:nvPicPr>
          <p:cNvPr id="1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4000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895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31</Words>
  <PresentationFormat>Ekran Gösterisi (4:3)</PresentationFormat>
  <Paragraphs>24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2020-09-26T19:11:35Z</dcterms:created>
  <dcterms:modified xsi:type="dcterms:W3CDTF">2020-09-28T09:26:04Z</dcterms:modified>
  <cp:category>https://www.sorubak.com</cp:category>
</cp:coreProperties>
</file>