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8" r:id="rId3"/>
    <p:sldId id="269" r:id="rId4"/>
    <p:sldId id="270" r:id="rId5"/>
    <p:sldId id="257" r:id="rId6"/>
    <p:sldId id="260" r:id="rId7"/>
    <p:sldId id="258" r:id="rId8"/>
    <p:sldId id="259" r:id="rId9"/>
    <p:sldId id="261" r:id="rId10"/>
    <p:sldId id="263" r:id="rId11"/>
    <p:sldId id="265" r:id="rId12"/>
    <p:sldId id="264" r:id="rId13"/>
    <p:sldId id="266" r:id="rId14"/>
    <p:sldId id="271" r:id="rId15"/>
    <p:sldId id="272" r:id="rId16"/>
    <p:sldId id="273" r:id="rId17"/>
    <p:sldId id="267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0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179CD8-B984-475A-A9DF-1244FF35C7CC}" type="doc">
      <dgm:prSet loTypeId="urn:microsoft.com/office/officeart/2005/8/layout/vList6" loCatId="process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tr-TR"/>
        </a:p>
      </dgm:t>
    </dgm:pt>
    <dgm:pt modelId="{48FF5EC8-5D63-42DB-B690-45C1A0E2E5E5}">
      <dgm:prSet phldrT="[Metin]"/>
      <dgm:spPr/>
      <dgm:t>
        <a:bodyPr/>
        <a:lstStyle/>
        <a:p>
          <a:r>
            <a:rPr lang="tr-TR" dirty="0"/>
            <a:t>TEMEL İhtiyaçlar</a:t>
          </a:r>
        </a:p>
      </dgm:t>
    </dgm:pt>
    <dgm:pt modelId="{D6A744AD-77F3-4478-91A4-533A80F70813}" type="parTrans" cxnId="{9C2FDE30-08BC-4CAE-916E-2ECCFA6E2DF0}">
      <dgm:prSet/>
      <dgm:spPr/>
      <dgm:t>
        <a:bodyPr/>
        <a:lstStyle/>
        <a:p>
          <a:endParaRPr lang="tr-TR"/>
        </a:p>
      </dgm:t>
    </dgm:pt>
    <dgm:pt modelId="{7896A180-9467-4136-9012-8F82DAF2F069}" type="sibTrans" cxnId="{9C2FDE30-08BC-4CAE-916E-2ECCFA6E2DF0}">
      <dgm:prSet/>
      <dgm:spPr/>
      <dgm:t>
        <a:bodyPr/>
        <a:lstStyle/>
        <a:p>
          <a:endParaRPr lang="tr-TR"/>
        </a:p>
      </dgm:t>
    </dgm:pt>
    <dgm:pt modelId="{16E852C0-C12A-40A8-BCFF-21C829D9CBBB}">
      <dgm:prSet phldrT="[Metin]"/>
      <dgm:spPr/>
      <dgm:t>
        <a:bodyPr/>
        <a:lstStyle/>
        <a:p>
          <a:r>
            <a:rPr lang="tr-TR" dirty="0"/>
            <a:t>Beslenme</a:t>
          </a:r>
        </a:p>
      </dgm:t>
    </dgm:pt>
    <dgm:pt modelId="{017EB4D1-7ED8-44DA-9E62-F7A912AC4008}" type="parTrans" cxnId="{45F1C422-C712-47D6-8EDF-FD2391A623E5}">
      <dgm:prSet/>
      <dgm:spPr/>
      <dgm:t>
        <a:bodyPr/>
        <a:lstStyle/>
        <a:p>
          <a:endParaRPr lang="tr-TR"/>
        </a:p>
      </dgm:t>
    </dgm:pt>
    <dgm:pt modelId="{9CEDF863-8E56-49CA-AB19-67F70C77F179}" type="sibTrans" cxnId="{45F1C422-C712-47D6-8EDF-FD2391A623E5}">
      <dgm:prSet/>
      <dgm:spPr/>
      <dgm:t>
        <a:bodyPr/>
        <a:lstStyle/>
        <a:p>
          <a:endParaRPr lang="tr-TR"/>
        </a:p>
      </dgm:t>
    </dgm:pt>
    <dgm:pt modelId="{93DB6CC1-E452-481F-A0C8-B816A7574F86}">
      <dgm:prSet phldrT="[Metin]"/>
      <dgm:spPr/>
      <dgm:t>
        <a:bodyPr/>
        <a:lstStyle/>
        <a:p>
          <a:r>
            <a:rPr lang="tr-TR" dirty="0"/>
            <a:t>Giyinme </a:t>
          </a:r>
        </a:p>
      </dgm:t>
    </dgm:pt>
    <dgm:pt modelId="{FDEECA53-D67D-4308-9E4B-4267BF2300B3}" type="parTrans" cxnId="{52592EF0-B31A-4954-A5AF-44B3FFBCCB85}">
      <dgm:prSet/>
      <dgm:spPr/>
      <dgm:t>
        <a:bodyPr/>
        <a:lstStyle/>
        <a:p>
          <a:endParaRPr lang="tr-TR"/>
        </a:p>
      </dgm:t>
    </dgm:pt>
    <dgm:pt modelId="{AFBBF2EB-0036-49AD-AC1F-74C055243175}" type="sibTrans" cxnId="{52592EF0-B31A-4954-A5AF-44B3FFBCCB85}">
      <dgm:prSet/>
      <dgm:spPr/>
      <dgm:t>
        <a:bodyPr/>
        <a:lstStyle/>
        <a:p>
          <a:endParaRPr lang="tr-TR"/>
        </a:p>
      </dgm:t>
    </dgm:pt>
    <dgm:pt modelId="{E6E5F861-6EEC-4CB1-8DBC-14C83319C6B0}">
      <dgm:prSet phldrT="[Metin]"/>
      <dgm:spPr/>
      <dgm:t>
        <a:bodyPr/>
        <a:lstStyle/>
        <a:p>
          <a:r>
            <a:rPr lang="tr-TR" dirty="0" err="1"/>
            <a:t>Dİğer</a:t>
          </a:r>
          <a:r>
            <a:rPr lang="tr-TR" dirty="0"/>
            <a:t> İhtiyaçlar</a:t>
          </a:r>
        </a:p>
      </dgm:t>
    </dgm:pt>
    <dgm:pt modelId="{16894A9E-B5A4-43B1-AF5F-1E1159C71C1B}" type="parTrans" cxnId="{683C368A-E93B-40F9-BF1D-3EE62978B68F}">
      <dgm:prSet/>
      <dgm:spPr/>
      <dgm:t>
        <a:bodyPr/>
        <a:lstStyle/>
        <a:p>
          <a:endParaRPr lang="tr-TR"/>
        </a:p>
      </dgm:t>
    </dgm:pt>
    <dgm:pt modelId="{5B3F5B46-0329-4450-8633-9A66122462CB}" type="sibTrans" cxnId="{683C368A-E93B-40F9-BF1D-3EE62978B68F}">
      <dgm:prSet/>
      <dgm:spPr/>
      <dgm:t>
        <a:bodyPr/>
        <a:lstStyle/>
        <a:p>
          <a:endParaRPr lang="tr-TR"/>
        </a:p>
      </dgm:t>
    </dgm:pt>
    <dgm:pt modelId="{A02A5283-27B8-4C15-A4DF-B785D1C8772D}">
      <dgm:prSet phldrT="[Metin]"/>
      <dgm:spPr/>
      <dgm:t>
        <a:bodyPr/>
        <a:lstStyle/>
        <a:p>
          <a:r>
            <a:rPr lang="tr-TR" dirty="0"/>
            <a:t>Eğlenme </a:t>
          </a:r>
        </a:p>
      </dgm:t>
    </dgm:pt>
    <dgm:pt modelId="{DD6B7E18-B2E7-4986-8C73-51ABB66F487C}" type="parTrans" cxnId="{829EF7C9-C12A-4242-A13D-20B770D4B788}">
      <dgm:prSet/>
      <dgm:spPr/>
      <dgm:t>
        <a:bodyPr/>
        <a:lstStyle/>
        <a:p>
          <a:endParaRPr lang="tr-TR"/>
        </a:p>
      </dgm:t>
    </dgm:pt>
    <dgm:pt modelId="{0174C054-D142-4DD8-A1F2-A2998E3B7B6D}" type="sibTrans" cxnId="{829EF7C9-C12A-4242-A13D-20B770D4B788}">
      <dgm:prSet/>
      <dgm:spPr/>
      <dgm:t>
        <a:bodyPr/>
        <a:lstStyle/>
        <a:p>
          <a:endParaRPr lang="tr-TR"/>
        </a:p>
      </dgm:t>
    </dgm:pt>
    <dgm:pt modelId="{F93B6ADC-E25C-43F2-B06C-7C628D2C5239}">
      <dgm:prSet phldrT="[Metin]"/>
      <dgm:spPr/>
      <dgm:t>
        <a:bodyPr/>
        <a:lstStyle/>
        <a:p>
          <a:r>
            <a:rPr lang="tr-TR" dirty="0"/>
            <a:t>Eğitim</a:t>
          </a:r>
        </a:p>
      </dgm:t>
    </dgm:pt>
    <dgm:pt modelId="{923CBCE9-DF83-423C-BE74-C396A3C87079}" type="parTrans" cxnId="{50C8813E-6322-4042-84A7-5ADC1AF4D92E}">
      <dgm:prSet/>
      <dgm:spPr/>
      <dgm:t>
        <a:bodyPr/>
        <a:lstStyle/>
        <a:p>
          <a:endParaRPr lang="tr-TR"/>
        </a:p>
      </dgm:t>
    </dgm:pt>
    <dgm:pt modelId="{465E07F6-3AF5-49E0-AEBF-83D85E12F9C7}" type="sibTrans" cxnId="{50C8813E-6322-4042-84A7-5ADC1AF4D92E}">
      <dgm:prSet/>
      <dgm:spPr/>
      <dgm:t>
        <a:bodyPr/>
        <a:lstStyle/>
        <a:p>
          <a:endParaRPr lang="tr-TR"/>
        </a:p>
      </dgm:t>
    </dgm:pt>
    <dgm:pt modelId="{7A8777FD-A700-4A02-8EA5-88A4889D521A}">
      <dgm:prSet phldrT="[Metin]"/>
      <dgm:spPr/>
      <dgm:t>
        <a:bodyPr/>
        <a:lstStyle/>
        <a:p>
          <a:r>
            <a:rPr lang="tr-TR" dirty="0"/>
            <a:t>Barınma </a:t>
          </a:r>
        </a:p>
      </dgm:t>
    </dgm:pt>
    <dgm:pt modelId="{7092342B-F7E0-41AF-B4C0-C441B50352EA}" type="parTrans" cxnId="{1D7343F4-0F57-4C65-87DD-25DB538FDF22}">
      <dgm:prSet/>
      <dgm:spPr/>
      <dgm:t>
        <a:bodyPr/>
        <a:lstStyle/>
        <a:p>
          <a:endParaRPr lang="tr-TR"/>
        </a:p>
      </dgm:t>
    </dgm:pt>
    <dgm:pt modelId="{12C4F557-0E93-4B00-8120-9D953CA2C819}" type="sibTrans" cxnId="{1D7343F4-0F57-4C65-87DD-25DB538FDF22}">
      <dgm:prSet/>
      <dgm:spPr/>
      <dgm:t>
        <a:bodyPr/>
        <a:lstStyle/>
        <a:p>
          <a:endParaRPr lang="tr-TR"/>
        </a:p>
      </dgm:t>
    </dgm:pt>
    <dgm:pt modelId="{C9F1C28A-1973-4E2F-B6A0-DF6B547327F2}">
      <dgm:prSet phldrT="[Metin]"/>
      <dgm:spPr/>
      <dgm:t>
        <a:bodyPr/>
        <a:lstStyle/>
        <a:p>
          <a:r>
            <a:rPr lang="tr-TR" dirty="0"/>
            <a:t>Sağlık </a:t>
          </a:r>
        </a:p>
      </dgm:t>
    </dgm:pt>
    <dgm:pt modelId="{C98FA5D0-8572-43F5-9318-AE4C72A472B3}" type="parTrans" cxnId="{A74C23B3-5B96-4CDD-A2BF-01094E0B560A}">
      <dgm:prSet/>
      <dgm:spPr/>
      <dgm:t>
        <a:bodyPr/>
        <a:lstStyle/>
        <a:p>
          <a:endParaRPr lang="tr-TR"/>
        </a:p>
      </dgm:t>
    </dgm:pt>
    <dgm:pt modelId="{AA8FD3A7-B3D9-44B3-99F6-58036E9BCFCC}" type="sibTrans" cxnId="{A74C23B3-5B96-4CDD-A2BF-01094E0B560A}">
      <dgm:prSet/>
      <dgm:spPr/>
      <dgm:t>
        <a:bodyPr/>
        <a:lstStyle/>
        <a:p>
          <a:endParaRPr lang="tr-TR"/>
        </a:p>
      </dgm:t>
    </dgm:pt>
    <dgm:pt modelId="{749E7A8B-8205-499A-A13B-5795226298E3}" type="pres">
      <dgm:prSet presAssocID="{1D179CD8-B984-475A-A9DF-1244FF35C7CC}" presName="Name0" presStyleCnt="0">
        <dgm:presLayoutVars>
          <dgm:dir/>
          <dgm:animLvl val="lvl"/>
          <dgm:resizeHandles/>
        </dgm:presLayoutVars>
      </dgm:prSet>
      <dgm:spPr/>
    </dgm:pt>
    <dgm:pt modelId="{643B76B2-D102-4FA0-93CE-7090924BB5FE}" type="pres">
      <dgm:prSet presAssocID="{48FF5EC8-5D63-42DB-B690-45C1A0E2E5E5}" presName="linNode" presStyleCnt="0"/>
      <dgm:spPr/>
    </dgm:pt>
    <dgm:pt modelId="{1F9B5DE9-483D-40A8-BCB4-CC467C8C6C3E}" type="pres">
      <dgm:prSet presAssocID="{48FF5EC8-5D63-42DB-B690-45C1A0E2E5E5}" presName="parentShp" presStyleLbl="node1" presStyleIdx="0" presStyleCnt="2">
        <dgm:presLayoutVars>
          <dgm:bulletEnabled val="1"/>
        </dgm:presLayoutVars>
      </dgm:prSet>
      <dgm:spPr/>
    </dgm:pt>
    <dgm:pt modelId="{307B1D13-38AD-4C59-8614-BBC59526DB33}" type="pres">
      <dgm:prSet presAssocID="{48FF5EC8-5D63-42DB-B690-45C1A0E2E5E5}" presName="childShp" presStyleLbl="bgAccFollowNode1" presStyleIdx="0" presStyleCnt="2">
        <dgm:presLayoutVars>
          <dgm:bulletEnabled val="1"/>
        </dgm:presLayoutVars>
      </dgm:prSet>
      <dgm:spPr/>
    </dgm:pt>
    <dgm:pt modelId="{00C69F31-7E43-4B28-8283-C6BA7936922E}" type="pres">
      <dgm:prSet presAssocID="{7896A180-9467-4136-9012-8F82DAF2F069}" presName="spacing" presStyleCnt="0"/>
      <dgm:spPr/>
    </dgm:pt>
    <dgm:pt modelId="{D8AECAD4-115A-456F-8DF0-573DF91A7BB1}" type="pres">
      <dgm:prSet presAssocID="{E6E5F861-6EEC-4CB1-8DBC-14C83319C6B0}" presName="linNode" presStyleCnt="0"/>
      <dgm:spPr/>
    </dgm:pt>
    <dgm:pt modelId="{095EA768-1FEE-44E3-965D-7147806ECAB7}" type="pres">
      <dgm:prSet presAssocID="{E6E5F861-6EEC-4CB1-8DBC-14C83319C6B0}" presName="parentShp" presStyleLbl="node1" presStyleIdx="1" presStyleCnt="2">
        <dgm:presLayoutVars>
          <dgm:bulletEnabled val="1"/>
        </dgm:presLayoutVars>
      </dgm:prSet>
      <dgm:spPr/>
    </dgm:pt>
    <dgm:pt modelId="{3E3D5D5F-0528-4E29-AF44-70185D05CB2B}" type="pres">
      <dgm:prSet presAssocID="{E6E5F861-6EEC-4CB1-8DBC-14C83319C6B0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AE9C7909-E978-4BCF-8039-8822C3926E03}" type="presOf" srcId="{93DB6CC1-E452-481F-A0C8-B816A7574F86}" destId="{307B1D13-38AD-4C59-8614-BBC59526DB33}" srcOrd="0" destOrd="2" presId="urn:microsoft.com/office/officeart/2005/8/layout/vList6"/>
    <dgm:cxn modelId="{1C3CA11B-9182-47BC-905E-08C526B01686}" type="presOf" srcId="{48FF5EC8-5D63-42DB-B690-45C1A0E2E5E5}" destId="{1F9B5DE9-483D-40A8-BCB4-CC467C8C6C3E}" srcOrd="0" destOrd="0" presId="urn:microsoft.com/office/officeart/2005/8/layout/vList6"/>
    <dgm:cxn modelId="{62A10B1C-9E04-4519-8A4F-C79871A24896}" type="presOf" srcId="{1D179CD8-B984-475A-A9DF-1244FF35C7CC}" destId="{749E7A8B-8205-499A-A13B-5795226298E3}" srcOrd="0" destOrd="0" presId="urn:microsoft.com/office/officeart/2005/8/layout/vList6"/>
    <dgm:cxn modelId="{45F1C422-C712-47D6-8EDF-FD2391A623E5}" srcId="{48FF5EC8-5D63-42DB-B690-45C1A0E2E5E5}" destId="{16E852C0-C12A-40A8-BCFF-21C829D9CBBB}" srcOrd="0" destOrd="0" parTransId="{017EB4D1-7ED8-44DA-9E62-F7A912AC4008}" sibTransId="{9CEDF863-8E56-49CA-AB19-67F70C77F179}"/>
    <dgm:cxn modelId="{9C2FDE30-08BC-4CAE-916E-2ECCFA6E2DF0}" srcId="{1D179CD8-B984-475A-A9DF-1244FF35C7CC}" destId="{48FF5EC8-5D63-42DB-B690-45C1A0E2E5E5}" srcOrd="0" destOrd="0" parTransId="{D6A744AD-77F3-4478-91A4-533A80F70813}" sibTransId="{7896A180-9467-4136-9012-8F82DAF2F069}"/>
    <dgm:cxn modelId="{A2EE4C38-E94A-4F2C-912A-A7DC7AE5DDB6}" type="presOf" srcId="{A02A5283-27B8-4C15-A4DF-B785D1C8772D}" destId="{3E3D5D5F-0528-4E29-AF44-70185D05CB2B}" srcOrd="0" destOrd="0" presId="urn:microsoft.com/office/officeart/2005/8/layout/vList6"/>
    <dgm:cxn modelId="{50C8813E-6322-4042-84A7-5ADC1AF4D92E}" srcId="{E6E5F861-6EEC-4CB1-8DBC-14C83319C6B0}" destId="{F93B6ADC-E25C-43F2-B06C-7C628D2C5239}" srcOrd="2" destOrd="0" parTransId="{923CBCE9-DF83-423C-BE74-C396A3C87079}" sibTransId="{465E07F6-3AF5-49E0-AEBF-83D85E12F9C7}"/>
    <dgm:cxn modelId="{6BA49949-A6BA-42CE-ACA0-943046EE975D}" type="presOf" srcId="{C9F1C28A-1973-4E2F-B6A0-DF6B547327F2}" destId="{3E3D5D5F-0528-4E29-AF44-70185D05CB2B}" srcOrd="0" destOrd="1" presId="urn:microsoft.com/office/officeart/2005/8/layout/vList6"/>
    <dgm:cxn modelId="{C3EFD372-1DB3-4986-9AD2-B000E944C8D3}" type="presOf" srcId="{7A8777FD-A700-4A02-8EA5-88A4889D521A}" destId="{307B1D13-38AD-4C59-8614-BBC59526DB33}" srcOrd="0" destOrd="1" presId="urn:microsoft.com/office/officeart/2005/8/layout/vList6"/>
    <dgm:cxn modelId="{2DD2895A-141E-4B0D-B13E-33D1B8FAF03C}" type="presOf" srcId="{16E852C0-C12A-40A8-BCFF-21C829D9CBBB}" destId="{307B1D13-38AD-4C59-8614-BBC59526DB33}" srcOrd="0" destOrd="0" presId="urn:microsoft.com/office/officeart/2005/8/layout/vList6"/>
    <dgm:cxn modelId="{683C368A-E93B-40F9-BF1D-3EE62978B68F}" srcId="{1D179CD8-B984-475A-A9DF-1244FF35C7CC}" destId="{E6E5F861-6EEC-4CB1-8DBC-14C83319C6B0}" srcOrd="1" destOrd="0" parTransId="{16894A9E-B5A4-43B1-AF5F-1E1159C71C1B}" sibTransId="{5B3F5B46-0329-4450-8633-9A66122462CB}"/>
    <dgm:cxn modelId="{41B3C8B1-57CB-449F-AC20-29759A7BC606}" type="presOf" srcId="{F93B6ADC-E25C-43F2-B06C-7C628D2C5239}" destId="{3E3D5D5F-0528-4E29-AF44-70185D05CB2B}" srcOrd="0" destOrd="2" presId="urn:microsoft.com/office/officeart/2005/8/layout/vList6"/>
    <dgm:cxn modelId="{A74C23B3-5B96-4CDD-A2BF-01094E0B560A}" srcId="{E6E5F861-6EEC-4CB1-8DBC-14C83319C6B0}" destId="{C9F1C28A-1973-4E2F-B6A0-DF6B547327F2}" srcOrd="1" destOrd="0" parTransId="{C98FA5D0-8572-43F5-9318-AE4C72A472B3}" sibTransId="{AA8FD3A7-B3D9-44B3-99F6-58036E9BCFCC}"/>
    <dgm:cxn modelId="{829EF7C9-C12A-4242-A13D-20B770D4B788}" srcId="{E6E5F861-6EEC-4CB1-8DBC-14C83319C6B0}" destId="{A02A5283-27B8-4C15-A4DF-B785D1C8772D}" srcOrd="0" destOrd="0" parTransId="{DD6B7E18-B2E7-4986-8C73-51ABB66F487C}" sibTransId="{0174C054-D142-4DD8-A1F2-A2998E3B7B6D}"/>
    <dgm:cxn modelId="{F8B072E4-81B1-4C09-A1FA-CB46F9A03B90}" type="presOf" srcId="{E6E5F861-6EEC-4CB1-8DBC-14C83319C6B0}" destId="{095EA768-1FEE-44E3-965D-7147806ECAB7}" srcOrd="0" destOrd="0" presId="urn:microsoft.com/office/officeart/2005/8/layout/vList6"/>
    <dgm:cxn modelId="{52592EF0-B31A-4954-A5AF-44B3FFBCCB85}" srcId="{48FF5EC8-5D63-42DB-B690-45C1A0E2E5E5}" destId="{93DB6CC1-E452-481F-A0C8-B816A7574F86}" srcOrd="2" destOrd="0" parTransId="{FDEECA53-D67D-4308-9E4B-4267BF2300B3}" sibTransId="{AFBBF2EB-0036-49AD-AC1F-74C055243175}"/>
    <dgm:cxn modelId="{1D7343F4-0F57-4C65-87DD-25DB538FDF22}" srcId="{48FF5EC8-5D63-42DB-B690-45C1A0E2E5E5}" destId="{7A8777FD-A700-4A02-8EA5-88A4889D521A}" srcOrd="1" destOrd="0" parTransId="{7092342B-F7E0-41AF-B4C0-C441B50352EA}" sibTransId="{12C4F557-0E93-4B00-8120-9D953CA2C819}"/>
    <dgm:cxn modelId="{D7F723A6-18AC-4A06-AAAF-D61270A3BA69}" type="presParOf" srcId="{749E7A8B-8205-499A-A13B-5795226298E3}" destId="{643B76B2-D102-4FA0-93CE-7090924BB5FE}" srcOrd="0" destOrd="0" presId="urn:microsoft.com/office/officeart/2005/8/layout/vList6"/>
    <dgm:cxn modelId="{33A0F696-AB0D-4AF4-BD20-725636A131D8}" type="presParOf" srcId="{643B76B2-D102-4FA0-93CE-7090924BB5FE}" destId="{1F9B5DE9-483D-40A8-BCB4-CC467C8C6C3E}" srcOrd="0" destOrd="0" presId="urn:microsoft.com/office/officeart/2005/8/layout/vList6"/>
    <dgm:cxn modelId="{9130ABB5-2830-411C-9B2A-7F9DEAC69198}" type="presParOf" srcId="{643B76B2-D102-4FA0-93CE-7090924BB5FE}" destId="{307B1D13-38AD-4C59-8614-BBC59526DB33}" srcOrd="1" destOrd="0" presId="urn:microsoft.com/office/officeart/2005/8/layout/vList6"/>
    <dgm:cxn modelId="{C24C321F-CEA4-4C58-92DE-E6F2E1F31C88}" type="presParOf" srcId="{749E7A8B-8205-499A-A13B-5795226298E3}" destId="{00C69F31-7E43-4B28-8283-C6BA7936922E}" srcOrd="1" destOrd="0" presId="urn:microsoft.com/office/officeart/2005/8/layout/vList6"/>
    <dgm:cxn modelId="{7B82CA12-98D6-4DF4-A113-0A574F9D3611}" type="presParOf" srcId="{749E7A8B-8205-499A-A13B-5795226298E3}" destId="{D8AECAD4-115A-456F-8DF0-573DF91A7BB1}" srcOrd="2" destOrd="0" presId="urn:microsoft.com/office/officeart/2005/8/layout/vList6"/>
    <dgm:cxn modelId="{FEAF27E3-C320-4FC1-B85C-56FE4041DE4C}" type="presParOf" srcId="{D8AECAD4-115A-456F-8DF0-573DF91A7BB1}" destId="{095EA768-1FEE-44E3-965D-7147806ECAB7}" srcOrd="0" destOrd="0" presId="urn:microsoft.com/office/officeart/2005/8/layout/vList6"/>
    <dgm:cxn modelId="{1BD7B9C8-B9E8-4826-9C85-95575FE5A5A4}" type="presParOf" srcId="{D8AECAD4-115A-456F-8DF0-573DF91A7BB1}" destId="{3E3D5D5F-0528-4E29-AF44-70185D05CB2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23A366-10EB-4760-8B84-D4CA824662B9}" type="doc">
      <dgm:prSet loTypeId="urn:microsoft.com/office/officeart/2005/8/layout/hProcess9" loCatId="process" qsTypeId="urn:microsoft.com/office/officeart/2009/2/quickstyle/3d8" qsCatId="3D" csTypeId="urn:microsoft.com/office/officeart/2005/8/colors/colorful4" csCatId="colorful" phldr="1"/>
      <dgm:spPr/>
    </dgm:pt>
    <dgm:pt modelId="{8696340B-1825-4517-944B-2A53C52D569F}">
      <dgm:prSet phldrT="[Metin]"/>
      <dgm:spPr/>
      <dgm:t>
        <a:bodyPr/>
        <a:lstStyle/>
        <a:p>
          <a:r>
            <a:rPr lang="tr-TR" dirty="0"/>
            <a:t>ÜRETİM</a:t>
          </a:r>
        </a:p>
      </dgm:t>
    </dgm:pt>
    <dgm:pt modelId="{4A19E1CF-608B-40AF-9A75-E376B0C7C4F6}" type="parTrans" cxnId="{651355FB-ECFE-41CD-947C-F55AF6A924D7}">
      <dgm:prSet/>
      <dgm:spPr/>
      <dgm:t>
        <a:bodyPr/>
        <a:lstStyle/>
        <a:p>
          <a:endParaRPr lang="tr-TR"/>
        </a:p>
      </dgm:t>
    </dgm:pt>
    <dgm:pt modelId="{BC54A3F5-0FAD-4A96-9C74-5802F5C016F8}" type="sibTrans" cxnId="{651355FB-ECFE-41CD-947C-F55AF6A924D7}">
      <dgm:prSet/>
      <dgm:spPr/>
      <dgm:t>
        <a:bodyPr/>
        <a:lstStyle/>
        <a:p>
          <a:endParaRPr lang="tr-TR"/>
        </a:p>
      </dgm:t>
    </dgm:pt>
    <dgm:pt modelId="{C107E3A3-50B2-4042-9592-C40CC83E23E1}">
      <dgm:prSet phldrT="[Metin]"/>
      <dgm:spPr/>
      <dgm:t>
        <a:bodyPr/>
        <a:lstStyle/>
        <a:p>
          <a:r>
            <a:rPr lang="tr-TR" dirty="0"/>
            <a:t>DAĞITIM</a:t>
          </a:r>
        </a:p>
      </dgm:t>
    </dgm:pt>
    <dgm:pt modelId="{7C132B28-9FA1-4578-8137-8C4BE71EE584}" type="parTrans" cxnId="{0134E1D5-1702-414F-A59C-8605AB74D789}">
      <dgm:prSet/>
      <dgm:spPr/>
      <dgm:t>
        <a:bodyPr/>
        <a:lstStyle/>
        <a:p>
          <a:endParaRPr lang="tr-TR"/>
        </a:p>
      </dgm:t>
    </dgm:pt>
    <dgm:pt modelId="{BDCC42D2-1884-4E39-BFCB-1405248F2E42}" type="sibTrans" cxnId="{0134E1D5-1702-414F-A59C-8605AB74D789}">
      <dgm:prSet/>
      <dgm:spPr/>
      <dgm:t>
        <a:bodyPr/>
        <a:lstStyle/>
        <a:p>
          <a:endParaRPr lang="tr-TR"/>
        </a:p>
      </dgm:t>
    </dgm:pt>
    <dgm:pt modelId="{9C9B466D-BAB8-4302-8456-7283C54C666D}">
      <dgm:prSet phldrT="[Metin]"/>
      <dgm:spPr/>
      <dgm:t>
        <a:bodyPr/>
        <a:lstStyle/>
        <a:p>
          <a:r>
            <a:rPr lang="tr-TR" dirty="0"/>
            <a:t>TÜKETİM</a:t>
          </a:r>
        </a:p>
      </dgm:t>
    </dgm:pt>
    <dgm:pt modelId="{C2D5E92D-FE88-47F2-90D6-43D2CA331F0A}" type="parTrans" cxnId="{C8D0F05B-2BC2-4CF1-85D4-CC7B99525476}">
      <dgm:prSet/>
      <dgm:spPr/>
      <dgm:t>
        <a:bodyPr/>
        <a:lstStyle/>
        <a:p>
          <a:endParaRPr lang="tr-TR"/>
        </a:p>
      </dgm:t>
    </dgm:pt>
    <dgm:pt modelId="{69152670-998B-40B3-9444-310942B48263}" type="sibTrans" cxnId="{C8D0F05B-2BC2-4CF1-85D4-CC7B99525476}">
      <dgm:prSet/>
      <dgm:spPr/>
      <dgm:t>
        <a:bodyPr/>
        <a:lstStyle/>
        <a:p>
          <a:endParaRPr lang="tr-TR"/>
        </a:p>
      </dgm:t>
    </dgm:pt>
    <dgm:pt modelId="{2CB044F5-4784-46B3-9A7F-91D4C963F79A}" type="pres">
      <dgm:prSet presAssocID="{B023A366-10EB-4760-8B84-D4CA824662B9}" presName="CompostProcess" presStyleCnt="0">
        <dgm:presLayoutVars>
          <dgm:dir/>
          <dgm:resizeHandles val="exact"/>
        </dgm:presLayoutVars>
      </dgm:prSet>
      <dgm:spPr/>
    </dgm:pt>
    <dgm:pt modelId="{E608387F-184C-4C61-9660-637C8AED9B57}" type="pres">
      <dgm:prSet presAssocID="{B023A366-10EB-4760-8B84-D4CA824662B9}" presName="arrow" presStyleLbl="bgShp" presStyleIdx="0" presStyleCnt="1"/>
      <dgm:spPr/>
    </dgm:pt>
    <dgm:pt modelId="{20E204B4-9603-4C03-A7DE-AC3BB1937D0F}" type="pres">
      <dgm:prSet presAssocID="{B023A366-10EB-4760-8B84-D4CA824662B9}" presName="linearProcess" presStyleCnt="0"/>
      <dgm:spPr/>
    </dgm:pt>
    <dgm:pt modelId="{B6BB3B4A-52CD-49A8-A923-4F141A3CC41D}" type="pres">
      <dgm:prSet presAssocID="{8696340B-1825-4517-944B-2A53C52D569F}" presName="textNode" presStyleLbl="node1" presStyleIdx="0" presStyleCnt="3">
        <dgm:presLayoutVars>
          <dgm:bulletEnabled val="1"/>
        </dgm:presLayoutVars>
      </dgm:prSet>
      <dgm:spPr/>
    </dgm:pt>
    <dgm:pt modelId="{17CC79D3-9E4A-4A70-9CAF-C4AC99112670}" type="pres">
      <dgm:prSet presAssocID="{BC54A3F5-0FAD-4A96-9C74-5802F5C016F8}" presName="sibTrans" presStyleCnt="0"/>
      <dgm:spPr/>
    </dgm:pt>
    <dgm:pt modelId="{DCA57488-F942-48F2-96D2-C030DA1DFC0D}" type="pres">
      <dgm:prSet presAssocID="{C107E3A3-50B2-4042-9592-C40CC83E23E1}" presName="textNode" presStyleLbl="node1" presStyleIdx="1" presStyleCnt="3">
        <dgm:presLayoutVars>
          <dgm:bulletEnabled val="1"/>
        </dgm:presLayoutVars>
      </dgm:prSet>
      <dgm:spPr/>
    </dgm:pt>
    <dgm:pt modelId="{DEC5D83B-55A9-465D-9719-2E66D290F4FC}" type="pres">
      <dgm:prSet presAssocID="{BDCC42D2-1884-4E39-BFCB-1405248F2E42}" presName="sibTrans" presStyleCnt="0"/>
      <dgm:spPr/>
    </dgm:pt>
    <dgm:pt modelId="{03ECE4D0-6CB3-41FF-89F0-9967C7FC5489}" type="pres">
      <dgm:prSet presAssocID="{9C9B466D-BAB8-4302-8456-7283C54C666D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AFDA3014-E4E7-4880-91D9-D1D433486E6B}" type="presOf" srcId="{8696340B-1825-4517-944B-2A53C52D569F}" destId="{B6BB3B4A-52CD-49A8-A923-4F141A3CC41D}" srcOrd="0" destOrd="0" presId="urn:microsoft.com/office/officeart/2005/8/layout/hProcess9"/>
    <dgm:cxn modelId="{FD91A925-2170-46E3-9079-8A4F810E483C}" type="presOf" srcId="{C107E3A3-50B2-4042-9592-C40CC83E23E1}" destId="{DCA57488-F942-48F2-96D2-C030DA1DFC0D}" srcOrd="0" destOrd="0" presId="urn:microsoft.com/office/officeart/2005/8/layout/hProcess9"/>
    <dgm:cxn modelId="{73D41F40-A944-4E36-B55C-173AD1718A33}" type="presOf" srcId="{B023A366-10EB-4760-8B84-D4CA824662B9}" destId="{2CB044F5-4784-46B3-9A7F-91D4C963F79A}" srcOrd="0" destOrd="0" presId="urn:microsoft.com/office/officeart/2005/8/layout/hProcess9"/>
    <dgm:cxn modelId="{C8D0F05B-2BC2-4CF1-85D4-CC7B99525476}" srcId="{B023A366-10EB-4760-8B84-D4CA824662B9}" destId="{9C9B466D-BAB8-4302-8456-7283C54C666D}" srcOrd="2" destOrd="0" parTransId="{C2D5E92D-FE88-47F2-90D6-43D2CA331F0A}" sibTransId="{69152670-998B-40B3-9444-310942B48263}"/>
    <dgm:cxn modelId="{8070086D-4393-44BA-A80A-4C8397CD30F2}" type="presOf" srcId="{9C9B466D-BAB8-4302-8456-7283C54C666D}" destId="{03ECE4D0-6CB3-41FF-89F0-9967C7FC5489}" srcOrd="0" destOrd="0" presId="urn:microsoft.com/office/officeart/2005/8/layout/hProcess9"/>
    <dgm:cxn modelId="{0134E1D5-1702-414F-A59C-8605AB74D789}" srcId="{B023A366-10EB-4760-8B84-D4CA824662B9}" destId="{C107E3A3-50B2-4042-9592-C40CC83E23E1}" srcOrd="1" destOrd="0" parTransId="{7C132B28-9FA1-4578-8137-8C4BE71EE584}" sibTransId="{BDCC42D2-1884-4E39-BFCB-1405248F2E42}"/>
    <dgm:cxn modelId="{651355FB-ECFE-41CD-947C-F55AF6A924D7}" srcId="{B023A366-10EB-4760-8B84-D4CA824662B9}" destId="{8696340B-1825-4517-944B-2A53C52D569F}" srcOrd="0" destOrd="0" parTransId="{4A19E1CF-608B-40AF-9A75-E376B0C7C4F6}" sibTransId="{BC54A3F5-0FAD-4A96-9C74-5802F5C016F8}"/>
    <dgm:cxn modelId="{8E737A07-97ED-43AE-811A-0AA2AE688ECC}" type="presParOf" srcId="{2CB044F5-4784-46B3-9A7F-91D4C963F79A}" destId="{E608387F-184C-4C61-9660-637C8AED9B57}" srcOrd="0" destOrd="0" presId="urn:microsoft.com/office/officeart/2005/8/layout/hProcess9"/>
    <dgm:cxn modelId="{96D97AF6-50C2-46F2-BDB7-5D11C1D6316F}" type="presParOf" srcId="{2CB044F5-4784-46B3-9A7F-91D4C963F79A}" destId="{20E204B4-9603-4C03-A7DE-AC3BB1937D0F}" srcOrd="1" destOrd="0" presId="urn:microsoft.com/office/officeart/2005/8/layout/hProcess9"/>
    <dgm:cxn modelId="{E15C567A-D794-4BBA-8B4A-99B27A41271B}" type="presParOf" srcId="{20E204B4-9603-4C03-A7DE-AC3BB1937D0F}" destId="{B6BB3B4A-52CD-49A8-A923-4F141A3CC41D}" srcOrd="0" destOrd="0" presId="urn:microsoft.com/office/officeart/2005/8/layout/hProcess9"/>
    <dgm:cxn modelId="{8C1043DE-5788-4079-A4C9-87D6FE8E368C}" type="presParOf" srcId="{20E204B4-9603-4C03-A7DE-AC3BB1937D0F}" destId="{17CC79D3-9E4A-4A70-9CAF-C4AC99112670}" srcOrd="1" destOrd="0" presId="urn:microsoft.com/office/officeart/2005/8/layout/hProcess9"/>
    <dgm:cxn modelId="{6F473D33-3DC6-42D6-86FB-FB8D3D270A37}" type="presParOf" srcId="{20E204B4-9603-4C03-A7DE-AC3BB1937D0F}" destId="{DCA57488-F942-48F2-96D2-C030DA1DFC0D}" srcOrd="2" destOrd="0" presId="urn:microsoft.com/office/officeart/2005/8/layout/hProcess9"/>
    <dgm:cxn modelId="{31EDAD40-65CB-4FCC-8281-E369D88B92A8}" type="presParOf" srcId="{20E204B4-9603-4C03-A7DE-AC3BB1937D0F}" destId="{DEC5D83B-55A9-465D-9719-2E66D290F4FC}" srcOrd="3" destOrd="0" presId="urn:microsoft.com/office/officeart/2005/8/layout/hProcess9"/>
    <dgm:cxn modelId="{36D44DA6-2343-455F-9F02-AC151E066B2C}" type="presParOf" srcId="{20E204B4-9603-4C03-A7DE-AC3BB1937D0F}" destId="{03ECE4D0-6CB3-41FF-89F0-9967C7FC548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460EA-FAAC-4DD0-8174-894AE8B9B0EF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17BAC08-8E8B-49F1-8F3B-CCADD17EF4F8}">
      <dgm:prSet phldrT="[Metin]"/>
      <dgm:spPr/>
      <dgm:t>
        <a:bodyPr/>
        <a:lstStyle/>
        <a:p>
          <a:r>
            <a:rPr lang="tr-TR" dirty="0"/>
            <a:t>ZAMAN İSRAFI</a:t>
          </a:r>
        </a:p>
      </dgm:t>
    </dgm:pt>
    <dgm:pt modelId="{D1DCA660-E4D0-400D-AD55-2F5135038A39}" type="parTrans" cxnId="{9240BC3F-7D8A-41E1-BF0B-9E79A45A0E50}">
      <dgm:prSet/>
      <dgm:spPr/>
      <dgm:t>
        <a:bodyPr/>
        <a:lstStyle/>
        <a:p>
          <a:endParaRPr lang="tr-TR"/>
        </a:p>
      </dgm:t>
    </dgm:pt>
    <dgm:pt modelId="{BEB2CF83-3657-4491-A897-F5537E1A950E}" type="sibTrans" cxnId="{9240BC3F-7D8A-41E1-BF0B-9E79A45A0E50}">
      <dgm:prSet/>
      <dgm:spPr/>
      <dgm:t>
        <a:bodyPr/>
        <a:lstStyle/>
        <a:p>
          <a:endParaRPr lang="tr-TR"/>
        </a:p>
      </dgm:t>
    </dgm:pt>
    <dgm:pt modelId="{07D02856-08CF-49B7-AA29-21072E76FE58}">
      <dgm:prSet phldrT="[Metin]"/>
      <dgm:spPr/>
      <dgm:t>
        <a:bodyPr/>
        <a:lstStyle/>
        <a:p>
          <a:r>
            <a:rPr lang="tr-TR" dirty="0"/>
            <a:t>PARA İSRAFI</a:t>
          </a:r>
        </a:p>
      </dgm:t>
    </dgm:pt>
    <dgm:pt modelId="{134E9703-8F42-478A-BE9C-1C20276D2345}" type="parTrans" cxnId="{3A1026FE-A6D6-4D6E-A92F-1439B51B8253}">
      <dgm:prSet/>
      <dgm:spPr/>
      <dgm:t>
        <a:bodyPr/>
        <a:lstStyle/>
        <a:p>
          <a:endParaRPr lang="tr-TR"/>
        </a:p>
      </dgm:t>
    </dgm:pt>
    <dgm:pt modelId="{CFF23564-5F10-47F0-A1A2-7D0E940874FE}" type="sibTrans" cxnId="{3A1026FE-A6D6-4D6E-A92F-1439B51B8253}">
      <dgm:prSet/>
      <dgm:spPr/>
      <dgm:t>
        <a:bodyPr/>
        <a:lstStyle/>
        <a:p>
          <a:endParaRPr lang="tr-TR"/>
        </a:p>
      </dgm:t>
    </dgm:pt>
    <dgm:pt modelId="{CB61B33C-1AAA-4FE3-B334-B6B6FAFA0E65}">
      <dgm:prSet phldrT="[Metin]"/>
      <dgm:spPr/>
      <dgm:t>
        <a:bodyPr/>
        <a:lstStyle/>
        <a:p>
          <a:r>
            <a:rPr lang="tr-TR" dirty="0"/>
            <a:t>YİYECEK İSRAFI</a:t>
          </a:r>
        </a:p>
      </dgm:t>
    </dgm:pt>
    <dgm:pt modelId="{2531722B-E2CF-41E9-8720-B3F2AD21D7BF}" type="parTrans" cxnId="{99931569-1770-46BB-BDAA-FBCC30D9BB6C}">
      <dgm:prSet/>
      <dgm:spPr/>
      <dgm:t>
        <a:bodyPr/>
        <a:lstStyle/>
        <a:p>
          <a:endParaRPr lang="tr-TR"/>
        </a:p>
      </dgm:t>
    </dgm:pt>
    <dgm:pt modelId="{93897B2E-A3FC-47F3-AEE9-02BBDF58EE3C}" type="sibTrans" cxnId="{99931569-1770-46BB-BDAA-FBCC30D9BB6C}">
      <dgm:prSet/>
      <dgm:spPr/>
      <dgm:t>
        <a:bodyPr/>
        <a:lstStyle/>
        <a:p>
          <a:endParaRPr lang="tr-TR"/>
        </a:p>
      </dgm:t>
    </dgm:pt>
    <dgm:pt modelId="{5F0754DF-DEA6-4BD2-ADC7-5611CA4C71FE}">
      <dgm:prSet phldrT="[Metin]"/>
      <dgm:spPr/>
      <dgm:t>
        <a:bodyPr/>
        <a:lstStyle/>
        <a:p>
          <a:r>
            <a:rPr lang="tr-TR" dirty="0"/>
            <a:t>ELEKRİK İSRAFI</a:t>
          </a:r>
        </a:p>
      </dgm:t>
    </dgm:pt>
    <dgm:pt modelId="{F7235BBD-C333-4951-B17D-6B6396C37945}" type="parTrans" cxnId="{B9C16DE9-59D2-4588-BAF2-EA280BBF6B02}">
      <dgm:prSet/>
      <dgm:spPr/>
      <dgm:t>
        <a:bodyPr/>
        <a:lstStyle/>
        <a:p>
          <a:endParaRPr lang="tr-TR"/>
        </a:p>
      </dgm:t>
    </dgm:pt>
    <dgm:pt modelId="{6C308CE6-BCEC-4F9E-B858-0DC384519DF4}" type="sibTrans" cxnId="{B9C16DE9-59D2-4588-BAF2-EA280BBF6B02}">
      <dgm:prSet/>
      <dgm:spPr/>
      <dgm:t>
        <a:bodyPr/>
        <a:lstStyle/>
        <a:p>
          <a:endParaRPr lang="tr-TR"/>
        </a:p>
      </dgm:t>
    </dgm:pt>
    <dgm:pt modelId="{C9B49704-B21D-487C-929B-2F4427C08842}">
      <dgm:prSet phldrT="[Metin]"/>
      <dgm:spPr/>
      <dgm:t>
        <a:bodyPr/>
        <a:lstStyle/>
        <a:p>
          <a:r>
            <a:rPr lang="tr-TR" dirty="0"/>
            <a:t>KAĞIT İSRAFI</a:t>
          </a:r>
        </a:p>
      </dgm:t>
    </dgm:pt>
    <dgm:pt modelId="{74BAB4CD-859B-4852-B65A-CCABAC6AE095}" type="parTrans" cxnId="{B5CE9D09-0186-4D10-B930-554234994717}">
      <dgm:prSet/>
      <dgm:spPr/>
      <dgm:t>
        <a:bodyPr/>
        <a:lstStyle/>
        <a:p>
          <a:endParaRPr lang="tr-TR"/>
        </a:p>
      </dgm:t>
    </dgm:pt>
    <dgm:pt modelId="{2FBA777C-AD54-4BC5-B78E-6D3E4FA3E340}" type="sibTrans" cxnId="{B5CE9D09-0186-4D10-B930-554234994717}">
      <dgm:prSet/>
      <dgm:spPr/>
      <dgm:t>
        <a:bodyPr/>
        <a:lstStyle/>
        <a:p>
          <a:endParaRPr lang="tr-TR"/>
        </a:p>
      </dgm:t>
    </dgm:pt>
    <dgm:pt modelId="{FFF5D4EF-2132-485D-9FB9-FD03AFA90126}">
      <dgm:prSet phldrT="[Metin]"/>
      <dgm:spPr/>
      <dgm:t>
        <a:bodyPr/>
        <a:lstStyle/>
        <a:p>
          <a:r>
            <a:rPr lang="tr-TR" dirty="0"/>
            <a:t>GİYSİ İSRAFI</a:t>
          </a:r>
        </a:p>
      </dgm:t>
    </dgm:pt>
    <dgm:pt modelId="{74816F00-D209-44CF-BBD6-3D20692AE124}" type="parTrans" cxnId="{F228A571-C12C-4EDF-8E84-6CB79E846AC6}">
      <dgm:prSet/>
      <dgm:spPr/>
      <dgm:t>
        <a:bodyPr/>
        <a:lstStyle/>
        <a:p>
          <a:endParaRPr lang="tr-TR"/>
        </a:p>
      </dgm:t>
    </dgm:pt>
    <dgm:pt modelId="{8EE9617F-5358-4167-802D-9A0CEB606F1A}" type="sibTrans" cxnId="{F228A571-C12C-4EDF-8E84-6CB79E846AC6}">
      <dgm:prSet/>
      <dgm:spPr/>
      <dgm:t>
        <a:bodyPr/>
        <a:lstStyle/>
        <a:p>
          <a:endParaRPr lang="tr-TR"/>
        </a:p>
      </dgm:t>
    </dgm:pt>
    <dgm:pt modelId="{ACE81F87-F5D4-4CD5-82F2-B8B7CA747ACA}" type="pres">
      <dgm:prSet presAssocID="{105460EA-FAAC-4DD0-8174-894AE8B9B0EF}" presName="cycle" presStyleCnt="0">
        <dgm:presLayoutVars>
          <dgm:dir/>
          <dgm:resizeHandles val="exact"/>
        </dgm:presLayoutVars>
      </dgm:prSet>
      <dgm:spPr/>
    </dgm:pt>
    <dgm:pt modelId="{3B4E08A8-05BD-4EF9-A5EB-4DB58EB15CE4}" type="pres">
      <dgm:prSet presAssocID="{A17BAC08-8E8B-49F1-8F3B-CCADD17EF4F8}" presName="node" presStyleLbl="node1" presStyleIdx="0" presStyleCnt="6">
        <dgm:presLayoutVars>
          <dgm:bulletEnabled val="1"/>
        </dgm:presLayoutVars>
      </dgm:prSet>
      <dgm:spPr/>
    </dgm:pt>
    <dgm:pt modelId="{F84506B2-1EC4-49D1-A804-84DE15B77B61}" type="pres">
      <dgm:prSet presAssocID="{A17BAC08-8E8B-49F1-8F3B-CCADD17EF4F8}" presName="spNode" presStyleCnt="0"/>
      <dgm:spPr/>
    </dgm:pt>
    <dgm:pt modelId="{261F6950-8808-400E-B2DD-303633A94794}" type="pres">
      <dgm:prSet presAssocID="{BEB2CF83-3657-4491-A897-F5537E1A950E}" presName="sibTrans" presStyleLbl="sibTrans1D1" presStyleIdx="0" presStyleCnt="6"/>
      <dgm:spPr/>
    </dgm:pt>
    <dgm:pt modelId="{29A1273E-CEA4-46A1-B117-A983D0CA3AA3}" type="pres">
      <dgm:prSet presAssocID="{07D02856-08CF-49B7-AA29-21072E76FE58}" presName="node" presStyleLbl="node1" presStyleIdx="1" presStyleCnt="6">
        <dgm:presLayoutVars>
          <dgm:bulletEnabled val="1"/>
        </dgm:presLayoutVars>
      </dgm:prSet>
      <dgm:spPr/>
    </dgm:pt>
    <dgm:pt modelId="{7C292671-191B-4D14-BBDF-EDD0C3EF45D5}" type="pres">
      <dgm:prSet presAssocID="{07D02856-08CF-49B7-AA29-21072E76FE58}" presName="spNode" presStyleCnt="0"/>
      <dgm:spPr/>
    </dgm:pt>
    <dgm:pt modelId="{FD01CD4F-8595-494F-8FEF-43ED0BD78723}" type="pres">
      <dgm:prSet presAssocID="{CFF23564-5F10-47F0-A1A2-7D0E940874FE}" presName="sibTrans" presStyleLbl="sibTrans1D1" presStyleIdx="1" presStyleCnt="6"/>
      <dgm:spPr/>
    </dgm:pt>
    <dgm:pt modelId="{CDC4DB2F-771C-4E48-830A-B283C41AAA2E}" type="pres">
      <dgm:prSet presAssocID="{CB61B33C-1AAA-4FE3-B334-B6B6FAFA0E65}" presName="node" presStyleLbl="node1" presStyleIdx="2" presStyleCnt="6">
        <dgm:presLayoutVars>
          <dgm:bulletEnabled val="1"/>
        </dgm:presLayoutVars>
      </dgm:prSet>
      <dgm:spPr/>
    </dgm:pt>
    <dgm:pt modelId="{01B2D314-E213-4783-AA0C-37B099D40905}" type="pres">
      <dgm:prSet presAssocID="{CB61B33C-1AAA-4FE3-B334-B6B6FAFA0E65}" presName="spNode" presStyleCnt="0"/>
      <dgm:spPr/>
    </dgm:pt>
    <dgm:pt modelId="{241B91C9-81D2-46D7-8A46-E8415AA33485}" type="pres">
      <dgm:prSet presAssocID="{93897B2E-A3FC-47F3-AEE9-02BBDF58EE3C}" presName="sibTrans" presStyleLbl="sibTrans1D1" presStyleIdx="2" presStyleCnt="6"/>
      <dgm:spPr/>
    </dgm:pt>
    <dgm:pt modelId="{6A325227-92CC-476C-BE5A-0359DF5D39D3}" type="pres">
      <dgm:prSet presAssocID="{5F0754DF-DEA6-4BD2-ADC7-5611CA4C71FE}" presName="node" presStyleLbl="node1" presStyleIdx="3" presStyleCnt="6">
        <dgm:presLayoutVars>
          <dgm:bulletEnabled val="1"/>
        </dgm:presLayoutVars>
      </dgm:prSet>
      <dgm:spPr/>
    </dgm:pt>
    <dgm:pt modelId="{5D7F4E03-1993-4819-93D2-DC3E017BB91B}" type="pres">
      <dgm:prSet presAssocID="{5F0754DF-DEA6-4BD2-ADC7-5611CA4C71FE}" presName="spNode" presStyleCnt="0"/>
      <dgm:spPr/>
    </dgm:pt>
    <dgm:pt modelId="{8AD11032-85A2-4B40-B7E1-0C865DB1DD81}" type="pres">
      <dgm:prSet presAssocID="{6C308CE6-BCEC-4F9E-B858-0DC384519DF4}" presName="sibTrans" presStyleLbl="sibTrans1D1" presStyleIdx="3" presStyleCnt="6"/>
      <dgm:spPr/>
    </dgm:pt>
    <dgm:pt modelId="{24C9EB12-79B7-4E60-AA3B-FB5BB562FF6A}" type="pres">
      <dgm:prSet presAssocID="{C9B49704-B21D-487C-929B-2F4427C08842}" presName="node" presStyleLbl="node1" presStyleIdx="4" presStyleCnt="6">
        <dgm:presLayoutVars>
          <dgm:bulletEnabled val="1"/>
        </dgm:presLayoutVars>
      </dgm:prSet>
      <dgm:spPr/>
    </dgm:pt>
    <dgm:pt modelId="{FD4ADD0D-B2A7-4E93-9B21-6B2E255141D0}" type="pres">
      <dgm:prSet presAssocID="{C9B49704-B21D-487C-929B-2F4427C08842}" presName="spNode" presStyleCnt="0"/>
      <dgm:spPr/>
    </dgm:pt>
    <dgm:pt modelId="{40E26707-F1F1-42DA-8C40-6FDA4CA8A7FB}" type="pres">
      <dgm:prSet presAssocID="{2FBA777C-AD54-4BC5-B78E-6D3E4FA3E340}" presName="sibTrans" presStyleLbl="sibTrans1D1" presStyleIdx="4" presStyleCnt="6"/>
      <dgm:spPr/>
    </dgm:pt>
    <dgm:pt modelId="{C9438DE9-C5E8-4015-8FDC-E4E8DA0D83C3}" type="pres">
      <dgm:prSet presAssocID="{FFF5D4EF-2132-485D-9FB9-FD03AFA90126}" presName="node" presStyleLbl="node1" presStyleIdx="5" presStyleCnt="6">
        <dgm:presLayoutVars>
          <dgm:bulletEnabled val="1"/>
        </dgm:presLayoutVars>
      </dgm:prSet>
      <dgm:spPr/>
    </dgm:pt>
    <dgm:pt modelId="{73CD0C64-2269-4A64-B6CF-0A703EFC7350}" type="pres">
      <dgm:prSet presAssocID="{FFF5D4EF-2132-485D-9FB9-FD03AFA90126}" presName="spNode" presStyleCnt="0"/>
      <dgm:spPr/>
    </dgm:pt>
    <dgm:pt modelId="{E2334FCD-BF0D-46D6-BE06-6EB0911297EA}" type="pres">
      <dgm:prSet presAssocID="{8EE9617F-5358-4167-802D-9A0CEB606F1A}" presName="sibTrans" presStyleLbl="sibTrans1D1" presStyleIdx="5" presStyleCnt="6"/>
      <dgm:spPr/>
    </dgm:pt>
  </dgm:ptLst>
  <dgm:cxnLst>
    <dgm:cxn modelId="{42351701-B9F6-4983-8EA7-A93494AF867F}" type="presOf" srcId="{A17BAC08-8E8B-49F1-8F3B-CCADD17EF4F8}" destId="{3B4E08A8-05BD-4EF9-A5EB-4DB58EB15CE4}" srcOrd="0" destOrd="0" presId="urn:microsoft.com/office/officeart/2005/8/layout/cycle6"/>
    <dgm:cxn modelId="{B5CE9D09-0186-4D10-B930-554234994717}" srcId="{105460EA-FAAC-4DD0-8174-894AE8B9B0EF}" destId="{C9B49704-B21D-487C-929B-2F4427C08842}" srcOrd="4" destOrd="0" parTransId="{74BAB4CD-859B-4852-B65A-CCABAC6AE095}" sibTransId="{2FBA777C-AD54-4BC5-B78E-6D3E4FA3E340}"/>
    <dgm:cxn modelId="{1C509119-4B06-4999-9D5B-6934046C7B4F}" type="presOf" srcId="{5F0754DF-DEA6-4BD2-ADC7-5611CA4C71FE}" destId="{6A325227-92CC-476C-BE5A-0359DF5D39D3}" srcOrd="0" destOrd="0" presId="urn:microsoft.com/office/officeart/2005/8/layout/cycle6"/>
    <dgm:cxn modelId="{32D0A319-D3DE-436D-8BC7-EF7881B3CABF}" type="presOf" srcId="{FFF5D4EF-2132-485D-9FB9-FD03AFA90126}" destId="{C9438DE9-C5E8-4015-8FDC-E4E8DA0D83C3}" srcOrd="0" destOrd="0" presId="urn:microsoft.com/office/officeart/2005/8/layout/cycle6"/>
    <dgm:cxn modelId="{1A09B31B-521E-4AB4-A951-38CD0E75D05B}" type="presOf" srcId="{2FBA777C-AD54-4BC5-B78E-6D3E4FA3E340}" destId="{40E26707-F1F1-42DA-8C40-6FDA4CA8A7FB}" srcOrd="0" destOrd="0" presId="urn:microsoft.com/office/officeart/2005/8/layout/cycle6"/>
    <dgm:cxn modelId="{F5F2B822-3115-4401-9212-3AC965359CF2}" type="presOf" srcId="{BEB2CF83-3657-4491-A897-F5537E1A950E}" destId="{261F6950-8808-400E-B2DD-303633A94794}" srcOrd="0" destOrd="0" presId="urn:microsoft.com/office/officeart/2005/8/layout/cycle6"/>
    <dgm:cxn modelId="{FC0B403C-CC77-42EB-9CFA-F2A75F550F65}" type="presOf" srcId="{93897B2E-A3FC-47F3-AEE9-02BBDF58EE3C}" destId="{241B91C9-81D2-46D7-8A46-E8415AA33485}" srcOrd="0" destOrd="0" presId="urn:microsoft.com/office/officeart/2005/8/layout/cycle6"/>
    <dgm:cxn modelId="{9240BC3F-7D8A-41E1-BF0B-9E79A45A0E50}" srcId="{105460EA-FAAC-4DD0-8174-894AE8B9B0EF}" destId="{A17BAC08-8E8B-49F1-8F3B-CCADD17EF4F8}" srcOrd="0" destOrd="0" parTransId="{D1DCA660-E4D0-400D-AD55-2F5135038A39}" sibTransId="{BEB2CF83-3657-4491-A897-F5537E1A950E}"/>
    <dgm:cxn modelId="{99931569-1770-46BB-BDAA-FBCC30D9BB6C}" srcId="{105460EA-FAAC-4DD0-8174-894AE8B9B0EF}" destId="{CB61B33C-1AAA-4FE3-B334-B6B6FAFA0E65}" srcOrd="2" destOrd="0" parTransId="{2531722B-E2CF-41E9-8720-B3F2AD21D7BF}" sibTransId="{93897B2E-A3FC-47F3-AEE9-02BBDF58EE3C}"/>
    <dgm:cxn modelId="{9E91C36E-9349-43FA-9E0F-DEF5D7B0121A}" type="presOf" srcId="{CB61B33C-1AAA-4FE3-B334-B6B6FAFA0E65}" destId="{CDC4DB2F-771C-4E48-830A-B283C41AAA2E}" srcOrd="0" destOrd="0" presId="urn:microsoft.com/office/officeart/2005/8/layout/cycle6"/>
    <dgm:cxn modelId="{F228A571-C12C-4EDF-8E84-6CB79E846AC6}" srcId="{105460EA-FAAC-4DD0-8174-894AE8B9B0EF}" destId="{FFF5D4EF-2132-485D-9FB9-FD03AFA90126}" srcOrd="5" destOrd="0" parTransId="{74816F00-D209-44CF-BBD6-3D20692AE124}" sibTransId="{8EE9617F-5358-4167-802D-9A0CEB606F1A}"/>
    <dgm:cxn modelId="{37CA4377-69A9-4AAE-812F-733B06068137}" type="presOf" srcId="{105460EA-FAAC-4DD0-8174-894AE8B9B0EF}" destId="{ACE81F87-F5D4-4CD5-82F2-B8B7CA747ACA}" srcOrd="0" destOrd="0" presId="urn:microsoft.com/office/officeart/2005/8/layout/cycle6"/>
    <dgm:cxn modelId="{EA475EA7-13EE-4AA2-B620-7077841D511C}" type="presOf" srcId="{8EE9617F-5358-4167-802D-9A0CEB606F1A}" destId="{E2334FCD-BF0D-46D6-BE06-6EB0911297EA}" srcOrd="0" destOrd="0" presId="urn:microsoft.com/office/officeart/2005/8/layout/cycle6"/>
    <dgm:cxn modelId="{CBDDEEB4-28C0-474F-AE46-58DB6E02B799}" type="presOf" srcId="{07D02856-08CF-49B7-AA29-21072E76FE58}" destId="{29A1273E-CEA4-46A1-B117-A983D0CA3AA3}" srcOrd="0" destOrd="0" presId="urn:microsoft.com/office/officeart/2005/8/layout/cycle6"/>
    <dgm:cxn modelId="{925F3DCA-29B8-4817-A08A-8979FD00D662}" type="presOf" srcId="{CFF23564-5F10-47F0-A1A2-7D0E940874FE}" destId="{FD01CD4F-8595-494F-8FEF-43ED0BD78723}" srcOrd="0" destOrd="0" presId="urn:microsoft.com/office/officeart/2005/8/layout/cycle6"/>
    <dgm:cxn modelId="{1DB818DC-60DC-449A-A127-2D982DD8740C}" type="presOf" srcId="{6C308CE6-BCEC-4F9E-B858-0DC384519DF4}" destId="{8AD11032-85A2-4B40-B7E1-0C865DB1DD81}" srcOrd="0" destOrd="0" presId="urn:microsoft.com/office/officeart/2005/8/layout/cycle6"/>
    <dgm:cxn modelId="{155035E8-BBF0-40D3-9EAF-8A0090A220AB}" type="presOf" srcId="{C9B49704-B21D-487C-929B-2F4427C08842}" destId="{24C9EB12-79B7-4E60-AA3B-FB5BB562FF6A}" srcOrd="0" destOrd="0" presId="urn:microsoft.com/office/officeart/2005/8/layout/cycle6"/>
    <dgm:cxn modelId="{B9C16DE9-59D2-4588-BAF2-EA280BBF6B02}" srcId="{105460EA-FAAC-4DD0-8174-894AE8B9B0EF}" destId="{5F0754DF-DEA6-4BD2-ADC7-5611CA4C71FE}" srcOrd="3" destOrd="0" parTransId="{F7235BBD-C333-4951-B17D-6B6396C37945}" sibTransId="{6C308CE6-BCEC-4F9E-B858-0DC384519DF4}"/>
    <dgm:cxn modelId="{3A1026FE-A6D6-4D6E-A92F-1439B51B8253}" srcId="{105460EA-FAAC-4DD0-8174-894AE8B9B0EF}" destId="{07D02856-08CF-49B7-AA29-21072E76FE58}" srcOrd="1" destOrd="0" parTransId="{134E9703-8F42-478A-BE9C-1C20276D2345}" sibTransId="{CFF23564-5F10-47F0-A1A2-7D0E940874FE}"/>
    <dgm:cxn modelId="{B0560678-4238-4A96-914F-FD577EE0D40D}" type="presParOf" srcId="{ACE81F87-F5D4-4CD5-82F2-B8B7CA747ACA}" destId="{3B4E08A8-05BD-4EF9-A5EB-4DB58EB15CE4}" srcOrd="0" destOrd="0" presId="urn:microsoft.com/office/officeart/2005/8/layout/cycle6"/>
    <dgm:cxn modelId="{73F5D0D9-756A-4789-8ED2-A2D34FD2CE1C}" type="presParOf" srcId="{ACE81F87-F5D4-4CD5-82F2-B8B7CA747ACA}" destId="{F84506B2-1EC4-49D1-A804-84DE15B77B61}" srcOrd="1" destOrd="0" presId="urn:microsoft.com/office/officeart/2005/8/layout/cycle6"/>
    <dgm:cxn modelId="{84CD5214-79E5-40CE-807B-8D8C0EB67EEF}" type="presParOf" srcId="{ACE81F87-F5D4-4CD5-82F2-B8B7CA747ACA}" destId="{261F6950-8808-400E-B2DD-303633A94794}" srcOrd="2" destOrd="0" presId="urn:microsoft.com/office/officeart/2005/8/layout/cycle6"/>
    <dgm:cxn modelId="{CBD404C0-5515-4D1B-A1BA-298CB5E2D153}" type="presParOf" srcId="{ACE81F87-F5D4-4CD5-82F2-B8B7CA747ACA}" destId="{29A1273E-CEA4-46A1-B117-A983D0CA3AA3}" srcOrd="3" destOrd="0" presId="urn:microsoft.com/office/officeart/2005/8/layout/cycle6"/>
    <dgm:cxn modelId="{46F693D9-12B1-45CA-A5F7-F533BC1F4909}" type="presParOf" srcId="{ACE81F87-F5D4-4CD5-82F2-B8B7CA747ACA}" destId="{7C292671-191B-4D14-BBDF-EDD0C3EF45D5}" srcOrd="4" destOrd="0" presId="urn:microsoft.com/office/officeart/2005/8/layout/cycle6"/>
    <dgm:cxn modelId="{3DEE62EB-045D-4AFE-B165-462C2671B356}" type="presParOf" srcId="{ACE81F87-F5D4-4CD5-82F2-B8B7CA747ACA}" destId="{FD01CD4F-8595-494F-8FEF-43ED0BD78723}" srcOrd="5" destOrd="0" presId="urn:microsoft.com/office/officeart/2005/8/layout/cycle6"/>
    <dgm:cxn modelId="{5BC9DF97-5B21-4515-93AC-8D4AB9093285}" type="presParOf" srcId="{ACE81F87-F5D4-4CD5-82F2-B8B7CA747ACA}" destId="{CDC4DB2F-771C-4E48-830A-B283C41AAA2E}" srcOrd="6" destOrd="0" presId="urn:microsoft.com/office/officeart/2005/8/layout/cycle6"/>
    <dgm:cxn modelId="{D41EBE1F-03A1-44F6-AB41-325402B1D880}" type="presParOf" srcId="{ACE81F87-F5D4-4CD5-82F2-B8B7CA747ACA}" destId="{01B2D314-E213-4783-AA0C-37B099D40905}" srcOrd="7" destOrd="0" presId="urn:microsoft.com/office/officeart/2005/8/layout/cycle6"/>
    <dgm:cxn modelId="{99CBFE88-4857-4F67-AB7D-CB301FDC241D}" type="presParOf" srcId="{ACE81F87-F5D4-4CD5-82F2-B8B7CA747ACA}" destId="{241B91C9-81D2-46D7-8A46-E8415AA33485}" srcOrd="8" destOrd="0" presId="urn:microsoft.com/office/officeart/2005/8/layout/cycle6"/>
    <dgm:cxn modelId="{E7392905-9B83-448A-AA10-4F1762CCFC52}" type="presParOf" srcId="{ACE81F87-F5D4-4CD5-82F2-B8B7CA747ACA}" destId="{6A325227-92CC-476C-BE5A-0359DF5D39D3}" srcOrd="9" destOrd="0" presId="urn:microsoft.com/office/officeart/2005/8/layout/cycle6"/>
    <dgm:cxn modelId="{D336B76D-0AB6-4932-B3F6-059027029404}" type="presParOf" srcId="{ACE81F87-F5D4-4CD5-82F2-B8B7CA747ACA}" destId="{5D7F4E03-1993-4819-93D2-DC3E017BB91B}" srcOrd="10" destOrd="0" presId="urn:microsoft.com/office/officeart/2005/8/layout/cycle6"/>
    <dgm:cxn modelId="{4701C8F4-4BA7-4FA7-BA14-50A7A08A4E45}" type="presParOf" srcId="{ACE81F87-F5D4-4CD5-82F2-B8B7CA747ACA}" destId="{8AD11032-85A2-4B40-B7E1-0C865DB1DD81}" srcOrd="11" destOrd="0" presId="urn:microsoft.com/office/officeart/2005/8/layout/cycle6"/>
    <dgm:cxn modelId="{ED5E362F-8A2D-42C8-BBB9-404000CF4D2B}" type="presParOf" srcId="{ACE81F87-F5D4-4CD5-82F2-B8B7CA747ACA}" destId="{24C9EB12-79B7-4E60-AA3B-FB5BB562FF6A}" srcOrd="12" destOrd="0" presId="urn:microsoft.com/office/officeart/2005/8/layout/cycle6"/>
    <dgm:cxn modelId="{549670E4-8068-4DED-9C0A-47D15606DB62}" type="presParOf" srcId="{ACE81F87-F5D4-4CD5-82F2-B8B7CA747ACA}" destId="{FD4ADD0D-B2A7-4E93-9B21-6B2E255141D0}" srcOrd="13" destOrd="0" presId="urn:microsoft.com/office/officeart/2005/8/layout/cycle6"/>
    <dgm:cxn modelId="{B5CAC351-9E00-4A74-BA96-3164FFE3CCFF}" type="presParOf" srcId="{ACE81F87-F5D4-4CD5-82F2-B8B7CA747ACA}" destId="{40E26707-F1F1-42DA-8C40-6FDA4CA8A7FB}" srcOrd="14" destOrd="0" presId="urn:microsoft.com/office/officeart/2005/8/layout/cycle6"/>
    <dgm:cxn modelId="{7EF2A618-13F6-4187-A7FD-9EACF158EC33}" type="presParOf" srcId="{ACE81F87-F5D4-4CD5-82F2-B8B7CA747ACA}" destId="{C9438DE9-C5E8-4015-8FDC-E4E8DA0D83C3}" srcOrd="15" destOrd="0" presId="urn:microsoft.com/office/officeart/2005/8/layout/cycle6"/>
    <dgm:cxn modelId="{12CEA9E5-9412-408A-939B-B9CD6EB9A87D}" type="presParOf" srcId="{ACE81F87-F5D4-4CD5-82F2-B8B7CA747ACA}" destId="{73CD0C64-2269-4A64-B6CF-0A703EFC7350}" srcOrd="16" destOrd="0" presId="urn:microsoft.com/office/officeart/2005/8/layout/cycle6"/>
    <dgm:cxn modelId="{BE390FD2-9B48-4D49-A33D-FB34D7585CC5}" type="presParOf" srcId="{ACE81F87-F5D4-4CD5-82F2-B8B7CA747ACA}" destId="{E2334FCD-BF0D-46D6-BE06-6EB0911297EA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7B1D13-38AD-4C59-8614-BBC59526DB33}">
      <dsp:nvSpPr>
        <dsp:cNvPr id="0" name=""/>
        <dsp:cNvSpPr/>
      </dsp:nvSpPr>
      <dsp:spPr>
        <a:xfrm>
          <a:off x="3504565" y="417"/>
          <a:ext cx="5256847" cy="16264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Beslenme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Barınma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Giyinme </a:t>
          </a:r>
        </a:p>
      </dsp:txBody>
      <dsp:txXfrm>
        <a:off x="3504565" y="203719"/>
        <a:ext cx="4646943" cy="1219809"/>
      </dsp:txXfrm>
    </dsp:sp>
    <dsp:sp modelId="{1F9B5DE9-483D-40A8-BCB4-CC467C8C6C3E}">
      <dsp:nvSpPr>
        <dsp:cNvPr id="0" name=""/>
        <dsp:cNvSpPr/>
      </dsp:nvSpPr>
      <dsp:spPr>
        <a:xfrm>
          <a:off x="0" y="417"/>
          <a:ext cx="3504565" cy="1626412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TEMEL İhtiyaçlar</a:t>
          </a:r>
        </a:p>
      </dsp:txBody>
      <dsp:txXfrm>
        <a:off x="79395" y="79812"/>
        <a:ext cx="3345775" cy="1467622"/>
      </dsp:txXfrm>
    </dsp:sp>
    <dsp:sp modelId="{3E3D5D5F-0528-4E29-AF44-70185D05CB2B}">
      <dsp:nvSpPr>
        <dsp:cNvPr id="0" name=""/>
        <dsp:cNvSpPr/>
      </dsp:nvSpPr>
      <dsp:spPr>
        <a:xfrm>
          <a:off x="3504565" y="1789470"/>
          <a:ext cx="5256847" cy="16264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Eğlenme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Sağlık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500" kern="1200" dirty="0"/>
            <a:t>Eğitim</a:t>
          </a:r>
        </a:p>
      </dsp:txBody>
      <dsp:txXfrm>
        <a:off x="3504565" y="1992772"/>
        <a:ext cx="4646943" cy="1219809"/>
      </dsp:txXfrm>
    </dsp:sp>
    <dsp:sp modelId="{095EA768-1FEE-44E3-965D-7147806ECAB7}">
      <dsp:nvSpPr>
        <dsp:cNvPr id="0" name=""/>
        <dsp:cNvSpPr/>
      </dsp:nvSpPr>
      <dsp:spPr>
        <a:xfrm>
          <a:off x="0" y="1789470"/>
          <a:ext cx="3504565" cy="1626412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724404"/>
                <a:satOff val="8626"/>
                <a:lumOff val="48915"/>
                <a:alphaOff val="0"/>
                <a:tint val="64000"/>
                <a:lumMod val="118000"/>
              </a:schemeClr>
            </a:gs>
            <a:gs pos="100000">
              <a:schemeClr val="accent2">
                <a:shade val="50000"/>
                <a:hueOff val="-724404"/>
                <a:satOff val="8626"/>
                <a:lumOff val="48915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 err="1"/>
            <a:t>Dİğer</a:t>
          </a:r>
          <a:r>
            <a:rPr lang="tr-TR" sz="4600" kern="1200" dirty="0"/>
            <a:t> İhtiyaçlar</a:t>
          </a:r>
        </a:p>
      </dsp:txBody>
      <dsp:txXfrm>
        <a:off x="79395" y="1868865"/>
        <a:ext cx="3345775" cy="14676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8387F-184C-4C61-9660-637C8AED9B57}">
      <dsp:nvSpPr>
        <dsp:cNvPr id="0" name=""/>
        <dsp:cNvSpPr/>
      </dsp:nvSpPr>
      <dsp:spPr>
        <a:xfrm>
          <a:off x="657105" y="0"/>
          <a:ext cx="7447201" cy="341630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BB3B4A-52CD-49A8-A923-4F141A3CC41D}">
      <dsp:nvSpPr>
        <dsp:cNvPr id="0" name=""/>
        <dsp:cNvSpPr/>
      </dsp:nvSpPr>
      <dsp:spPr>
        <a:xfrm>
          <a:off x="66" y="1024890"/>
          <a:ext cx="2700535" cy="13665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 dirty="0"/>
            <a:t>ÜRETİM</a:t>
          </a:r>
        </a:p>
      </dsp:txBody>
      <dsp:txXfrm>
        <a:off x="66774" y="1091598"/>
        <a:ext cx="2567119" cy="1233104"/>
      </dsp:txXfrm>
    </dsp:sp>
    <dsp:sp modelId="{DCA57488-F942-48F2-96D2-C030DA1DFC0D}">
      <dsp:nvSpPr>
        <dsp:cNvPr id="0" name=""/>
        <dsp:cNvSpPr/>
      </dsp:nvSpPr>
      <dsp:spPr>
        <a:xfrm>
          <a:off x="3030438" y="1024890"/>
          <a:ext cx="2700535" cy="1366520"/>
        </a:xfrm>
        <a:prstGeom prst="roundRect">
          <a:avLst/>
        </a:prstGeom>
        <a:solidFill>
          <a:schemeClr val="accent4">
            <a:hueOff val="-1747038"/>
            <a:satOff val="531"/>
            <a:lumOff val="39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 dirty="0"/>
            <a:t>DAĞITIM</a:t>
          </a:r>
        </a:p>
      </dsp:txBody>
      <dsp:txXfrm>
        <a:off x="3097146" y="1091598"/>
        <a:ext cx="2567119" cy="1233104"/>
      </dsp:txXfrm>
    </dsp:sp>
    <dsp:sp modelId="{03ECE4D0-6CB3-41FF-89F0-9967C7FC5489}">
      <dsp:nvSpPr>
        <dsp:cNvPr id="0" name=""/>
        <dsp:cNvSpPr/>
      </dsp:nvSpPr>
      <dsp:spPr>
        <a:xfrm>
          <a:off x="6060810" y="1024890"/>
          <a:ext cx="2700535" cy="1366520"/>
        </a:xfrm>
        <a:prstGeom prst="roundRect">
          <a:avLst/>
        </a:prstGeom>
        <a:solidFill>
          <a:schemeClr val="accent4">
            <a:hueOff val="-3494076"/>
            <a:satOff val="1062"/>
            <a:lumOff val="78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 dirty="0"/>
            <a:t>TÜKETİM</a:t>
          </a:r>
        </a:p>
      </dsp:txBody>
      <dsp:txXfrm>
        <a:off x="6127518" y="1091598"/>
        <a:ext cx="2567119" cy="12331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4E08A8-05BD-4EF9-A5EB-4DB58EB15CE4}">
      <dsp:nvSpPr>
        <dsp:cNvPr id="0" name=""/>
        <dsp:cNvSpPr/>
      </dsp:nvSpPr>
      <dsp:spPr>
        <a:xfrm>
          <a:off x="3882845" y="1233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ZAMAN İSRAFI</a:t>
          </a:r>
        </a:p>
      </dsp:txBody>
      <dsp:txXfrm>
        <a:off x="3882845" y="1233"/>
        <a:ext cx="1121783" cy="729159"/>
      </dsp:txXfrm>
    </dsp:sp>
    <dsp:sp modelId="{261F6950-8808-400E-B2DD-303633A94794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2287371" y="96561"/>
              </a:moveTo>
              <a:arcTo wR="1719295" hR="1719295" stAng="17357627" swAng="150304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1273E-CEA4-46A1-B117-A983D0CA3AA3}">
      <dsp:nvSpPr>
        <dsp:cNvPr id="0" name=""/>
        <dsp:cNvSpPr/>
      </dsp:nvSpPr>
      <dsp:spPr>
        <a:xfrm>
          <a:off x="5371799" y="860881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PARA İSRAFI</a:t>
          </a:r>
        </a:p>
      </dsp:txBody>
      <dsp:txXfrm>
        <a:off x="5371799" y="860881"/>
        <a:ext cx="1121783" cy="729159"/>
      </dsp:txXfrm>
    </dsp:sp>
    <dsp:sp modelId="{FD01CD4F-8595-494F-8FEF-43ED0BD78723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3368595" y="1233717"/>
              </a:moveTo>
              <a:arcTo wR="1719295" hR="1719295" stAng="20615688" swAng="1968624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C4DB2F-771C-4E48-830A-B283C41AAA2E}">
      <dsp:nvSpPr>
        <dsp:cNvPr id="0" name=""/>
        <dsp:cNvSpPr/>
      </dsp:nvSpPr>
      <dsp:spPr>
        <a:xfrm>
          <a:off x="5371799" y="2580177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YİYECEK İSRAFI</a:t>
          </a:r>
        </a:p>
      </dsp:txBody>
      <dsp:txXfrm>
        <a:off x="5371799" y="2580177"/>
        <a:ext cx="1121783" cy="729159"/>
      </dsp:txXfrm>
    </dsp:sp>
    <dsp:sp modelId="{241B91C9-81D2-46D7-8A46-E8415AA33485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2921031" y="2948851"/>
              </a:moveTo>
              <a:arcTo wR="1719295" hR="1719295" stAng="2739333" swAng="150304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25227-92CC-476C-BE5A-0359DF5D39D3}">
      <dsp:nvSpPr>
        <dsp:cNvPr id="0" name=""/>
        <dsp:cNvSpPr/>
      </dsp:nvSpPr>
      <dsp:spPr>
        <a:xfrm>
          <a:off x="3882845" y="3439824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ELEKRİK İSRAFI</a:t>
          </a:r>
        </a:p>
      </dsp:txBody>
      <dsp:txXfrm>
        <a:off x="3882845" y="3439824"/>
        <a:ext cx="1121783" cy="729159"/>
      </dsp:txXfrm>
    </dsp:sp>
    <dsp:sp modelId="{8AD11032-85A2-4B40-B7E1-0C865DB1DD81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1151219" y="3342029"/>
              </a:moveTo>
              <a:arcTo wR="1719295" hR="1719295" stAng="6557627" swAng="150304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9EB12-79B7-4E60-AA3B-FB5BB562FF6A}">
      <dsp:nvSpPr>
        <dsp:cNvPr id="0" name=""/>
        <dsp:cNvSpPr/>
      </dsp:nvSpPr>
      <dsp:spPr>
        <a:xfrm>
          <a:off x="2393892" y="2580177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KAĞIT İSRAFI</a:t>
          </a:r>
        </a:p>
      </dsp:txBody>
      <dsp:txXfrm>
        <a:off x="2393892" y="2580177"/>
        <a:ext cx="1121783" cy="729159"/>
      </dsp:txXfrm>
    </dsp:sp>
    <dsp:sp modelId="{40E26707-F1F1-42DA-8C40-6FDA4CA8A7FB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69995" y="2204873"/>
              </a:moveTo>
              <a:arcTo wR="1719295" hR="1719295" stAng="9815688" swAng="1968624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438DE9-C5E8-4015-8FDC-E4E8DA0D83C3}">
      <dsp:nvSpPr>
        <dsp:cNvPr id="0" name=""/>
        <dsp:cNvSpPr/>
      </dsp:nvSpPr>
      <dsp:spPr>
        <a:xfrm>
          <a:off x="2393892" y="860881"/>
          <a:ext cx="1121783" cy="7291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GİYSİ İSRAFI</a:t>
          </a:r>
        </a:p>
      </dsp:txBody>
      <dsp:txXfrm>
        <a:off x="2393892" y="860881"/>
        <a:ext cx="1121783" cy="729159"/>
      </dsp:txXfrm>
    </dsp:sp>
    <dsp:sp modelId="{E2334FCD-BF0D-46D6-BE06-6EB0911297EA}">
      <dsp:nvSpPr>
        <dsp:cNvPr id="0" name=""/>
        <dsp:cNvSpPr/>
      </dsp:nvSpPr>
      <dsp:spPr>
        <a:xfrm>
          <a:off x="2724442" y="365813"/>
          <a:ext cx="3438590" cy="3438590"/>
        </a:xfrm>
        <a:custGeom>
          <a:avLst/>
          <a:gdLst/>
          <a:ahLst/>
          <a:cxnLst/>
          <a:rect l="0" t="0" r="0" b="0"/>
          <a:pathLst>
            <a:path>
              <a:moveTo>
                <a:pt x="517559" y="489739"/>
              </a:moveTo>
              <a:arcTo wR="1719295" hR="1719295" stAng="13539333" swAng="150304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0918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293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2133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31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5954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3229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551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7153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821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3301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663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384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937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764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378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6093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991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F19AD5-A0B4-4FBB-AB12-C06B51591508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ECD5DF0-42B3-4F7E-B0CE-93452AB2D0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749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4954" y="526474"/>
            <a:ext cx="10219627" cy="5527962"/>
          </a:xfrm>
        </p:spPr>
        <p:txBody>
          <a:bodyPr/>
          <a:lstStyle/>
          <a:p>
            <a:r>
              <a:rPr lang="tr-TR" sz="12000" dirty="0">
                <a:latin typeface="Bodoni MT Black" panose="02070A03080606020203" pitchFamily="18" charset="0"/>
              </a:rPr>
              <a:t>Üretim Tüketim</a:t>
            </a:r>
            <a:br>
              <a:rPr lang="tr-TR" sz="12000" dirty="0">
                <a:latin typeface="Bodoni MT Black" panose="02070A03080606020203" pitchFamily="18" charset="0"/>
              </a:rPr>
            </a:br>
            <a:r>
              <a:rPr lang="tr-TR" sz="12000" dirty="0">
                <a:latin typeface="Bodoni MT Black" panose="02070A03080606020203" pitchFamily="18" charset="0"/>
              </a:rPr>
              <a:t>Dağıtım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876781" y="5070764"/>
            <a:ext cx="24978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>
                <a:latin typeface="RastyKing" panose="00000500000000000000" pitchFamily="50" charset="-94"/>
              </a:rPr>
              <a:t>Özge Öğretmen</a:t>
            </a:r>
          </a:p>
        </p:txBody>
      </p:sp>
    </p:spTree>
    <p:extLst>
      <p:ext uri="{BB962C8B-B14F-4D97-AF65-F5344CB8AC3E}">
        <p14:creationId xmlns:p14="http://schemas.microsoft.com/office/powerpoint/2010/main" val="151763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dirty="0">
                <a:latin typeface="Broadway" panose="04040905080B02020502" pitchFamily="82" charset="0"/>
              </a:rPr>
              <a:t>7. </a:t>
            </a:r>
            <a:r>
              <a:rPr lang="tr-TR" sz="7200" dirty="0">
                <a:latin typeface="Bodoni MT Black" panose="02070A03080606020203" pitchFamily="18" charset="0"/>
              </a:rPr>
              <a:t>TURİZM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OTEL ÇALIŞANLARI</a:t>
            </a:r>
          </a:p>
          <a:p>
            <a:r>
              <a:rPr lang="tr-TR" dirty="0"/>
              <a:t>LOKANTA,CAFE ÇALIŞANLARI</a:t>
            </a:r>
          </a:p>
          <a:p>
            <a:r>
              <a:rPr lang="tr-TR" dirty="0"/>
              <a:t>TURİST REHBERİ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57664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dirty="0">
                <a:latin typeface="Bodoni MT Black" panose="02070A03080606020203" pitchFamily="18" charset="0"/>
              </a:rPr>
              <a:t>9. TİCARET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BAKKAL</a:t>
            </a:r>
          </a:p>
          <a:p>
            <a:r>
              <a:rPr lang="tr-TR" dirty="0"/>
              <a:t>MANAV</a:t>
            </a:r>
          </a:p>
          <a:p>
            <a:r>
              <a:rPr lang="tr-TR" dirty="0"/>
              <a:t>MOBİLYACI</a:t>
            </a:r>
          </a:p>
          <a:p>
            <a:r>
              <a:rPr lang="tr-TR" dirty="0"/>
              <a:t>EMLAKÇI</a:t>
            </a:r>
          </a:p>
          <a:p>
            <a:r>
              <a:rPr lang="tr-TR" dirty="0"/>
              <a:t>SATIŞ ELEMANI</a:t>
            </a:r>
          </a:p>
          <a:p>
            <a:r>
              <a:rPr lang="tr-TR" dirty="0"/>
              <a:t>KUYUMCU</a:t>
            </a:r>
          </a:p>
          <a:p>
            <a:r>
              <a:rPr lang="tr-TR" dirty="0"/>
              <a:t>ESNAF</a:t>
            </a:r>
          </a:p>
          <a:p>
            <a:r>
              <a:rPr lang="tr-TR" dirty="0"/>
              <a:t>TOPTANCI</a:t>
            </a:r>
          </a:p>
          <a:p>
            <a:r>
              <a:rPr lang="tr-TR" dirty="0"/>
              <a:t>KİTAPÇI</a:t>
            </a:r>
          </a:p>
          <a:p>
            <a:r>
              <a:rPr lang="tr-TR" dirty="0"/>
              <a:t>TEKSTİL İŞLETMESİ ÇALIŞANLARI</a:t>
            </a:r>
          </a:p>
        </p:txBody>
      </p:sp>
    </p:spTree>
    <p:extLst>
      <p:ext uri="{BB962C8B-B14F-4D97-AF65-F5344CB8AC3E}">
        <p14:creationId xmlns:p14="http://schemas.microsoft.com/office/powerpoint/2010/main" val="2638935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dirty="0">
                <a:latin typeface="Bodoni MT Black" panose="02070A03080606020203" pitchFamily="18" charset="0"/>
              </a:rPr>
              <a:t>8. EĞİTİM HİZMETİ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ÖĞRETMEN</a:t>
            </a:r>
          </a:p>
          <a:p>
            <a:r>
              <a:rPr lang="tr-TR" dirty="0"/>
              <a:t>MÜDÜR</a:t>
            </a:r>
          </a:p>
          <a:p>
            <a:r>
              <a:rPr lang="tr-TR" dirty="0"/>
              <a:t>HALK EĞİTİM ÇALIŞANLARI</a:t>
            </a:r>
          </a:p>
        </p:txBody>
      </p:sp>
    </p:spTree>
    <p:extLst>
      <p:ext uri="{BB962C8B-B14F-4D97-AF65-F5344CB8AC3E}">
        <p14:creationId xmlns:p14="http://schemas.microsoft.com/office/powerpoint/2010/main" val="251279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>
                <a:latin typeface="Bodoni MT Black" panose="02070A03080606020203" pitchFamily="18" charset="0"/>
              </a:rPr>
              <a:t>10.SAĞLIK HİZMETİ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DOKTOR</a:t>
            </a:r>
          </a:p>
          <a:p>
            <a:r>
              <a:rPr lang="tr-TR" dirty="0"/>
              <a:t>HEMŞİRE</a:t>
            </a:r>
          </a:p>
          <a:p>
            <a:r>
              <a:rPr lang="tr-TR" dirty="0"/>
              <a:t>DİŞ HEKİMİ</a:t>
            </a:r>
          </a:p>
        </p:txBody>
      </p:sp>
    </p:spTree>
    <p:extLst>
      <p:ext uri="{BB962C8B-B14F-4D97-AF65-F5344CB8AC3E}">
        <p14:creationId xmlns:p14="http://schemas.microsoft.com/office/powerpoint/2010/main" val="174628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Bodoni MT Black" panose="02070A03080606020203" pitchFamily="18" charset="0"/>
              </a:rPr>
              <a:t>11.GÜVENLİK HİZMETİ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POLİS</a:t>
            </a:r>
          </a:p>
          <a:p>
            <a:r>
              <a:rPr lang="tr-TR" dirty="0"/>
              <a:t>ASKER</a:t>
            </a:r>
          </a:p>
          <a:p>
            <a:r>
              <a:rPr lang="tr-TR" dirty="0"/>
              <a:t>GÜVENLİK GÖREVLİSİ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02263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Broadway" panose="04040905080B02020502" pitchFamily="82" charset="0"/>
              </a:rPr>
              <a:t>12. ADALET HİZMETİ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AVUKAT</a:t>
            </a:r>
          </a:p>
          <a:p>
            <a:r>
              <a:rPr lang="tr-TR" dirty="0"/>
              <a:t>SAVCI</a:t>
            </a:r>
          </a:p>
          <a:p>
            <a:r>
              <a:rPr lang="tr-TR" dirty="0"/>
              <a:t>HAKİM</a:t>
            </a:r>
          </a:p>
        </p:txBody>
      </p:sp>
    </p:spTree>
    <p:extLst>
      <p:ext uri="{BB962C8B-B14F-4D97-AF65-F5344CB8AC3E}">
        <p14:creationId xmlns:p14="http://schemas.microsoft.com/office/powerpoint/2010/main" val="3179187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GELİR-GİDER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ELİMİZE GEÇEN PARA 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HARCAMALARIMIZ</a:t>
            </a: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4059382" y="2798618"/>
            <a:ext cx="1704109" cy="277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5929745" y="264166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GELİR</a:t>
            </a:r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3831551" y="3962400"/>
            <a:ext cx="1704109" cy="277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5763491" y="3869065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GİDER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6431645" y="4680832"/>
            <a:ext cx="51646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FFC000"/>
                </a:solidFill>
                <a:latin typeface="Tag Hand Graffiti Trash" panose="02000503000000020003" pitchFamily="50" charset="-18"/>
              </a:rPr>
              <a:t>BÜTÇE</a:t>
            </a:r>
          </a:p>
          <a:p>
            <a:endParaRPr lang="tr-TR" sz="9600" dirty="0">
              <a:latin typeface="Tag Hand Graffiti Trash" panose="02000503000000020003" pitchFamily="50" charset="-18"/>
            </a:endParaRPr>
          </a:p>
        </p:txBody>
      </p:sp>
      <p:cxnSp>
        <p:nvCxnSpPr>
          <p:cNvPr id="11" name="Eğri Bağlayıcı 10"/>
          <p:cNvCxnSpPr/>
          <p:nvPr/>
        </p:nvCxnSpPr>
        <p:spPr>
          <a:xfrm>
            <a:off x="6954982" y="2826327"/>
            <a:ext cx="1712937" cy="1690255"/>
          </a:xfrm>
          <a:prstGeom prst="curvedConnector3">
            <a:avLst>
              <a:gd name="adj1" fmla="val 121176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Eğri Bağlayıcı 13"/>
          <p:cNvCxnSpPr/>
          <p:nvPr/>
        </p:nvCxnSpPr>
        <p:spPr>
          <a:xfrm rot="16200000" flipH="1">
            <a:off x="6821540" y="4076335"/>
            <a:ext cx="627101" cy="581891"/>
          </a:xfrm>
          <a:prstGeom prst="curvedConnector3">
            <a:avLst>
              <a:gd name="adj1" fmla="val -31744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487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Üretim-Dağıtım-Tüketim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2427134"/>
              </p:ext>
            </p:extLst>
          </p:nvPr>
        </p:nvGraphicFramePr>
        <p:xfrm>
          <a:off x="2471881" y="2575791"/>
          <a:ext cx="87614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2022764" y="2798618"/>
            <a:ext cx="20505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latin typeface="Comic Sans MS" panose="030F0702030302020204" pitchFamily="66" charset="0"/>
              </a:rPr>
              <a:t>ÇİFTÇİNİN </a:t>
            </a:r>
          </a:p>
          <a:p>
            <a:r>
              <a:rPr lang="tr-TR" dirty="0">
                <a:latin typeface="Comic Sans MS" panose="030F0702030302020204" pitchFamily="66" charset="0"/>
              </a:rPr>
              <a:t>DOMATESİ</a:t>
            </a:r>
          </a:p>
          <a:p>
            <a:r>
              <a:rPr lang="tr-TR" dirty="0">
                <a:latin typeface="Comic Sans MS" panose="030F0702030302020204" pitchFamily="66" charset="0"/>
              </a:rPr>
              <a:t>YETİŞTİRMESİ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278581" y="5345760"/>
            <a:ext cx="2674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latin typeface="Comic Sans MS" panose="030F0702030302020204" pitchFamily="66" charset="0"/>
              </a:rPr>
              <a:t>MALIN PAZARCIYA </a:t>
            </a:r>
          </a:p>
          <a:p>
            <a:r>
              <a:rPr lang="tr-TR" dirty="0">
                <a:latin typeface="Comic Sans MS" panose="030F0702030302020204" pitchFamily="66" charset="0"/>
              </a:rPr>
              <a:t>GELMESİ, </a:t>
            </a:r>
          </a:p>
          <a:p>
            <a:r>
              <a:rPr lang="tr-TR" dirty="0">
                <a:latin typeface="Comic Sans MS" panose="030F0702030302020204" pitchFamily="66" charset="0"/>
              </a:rPr>
              <a:t>PAZARDA SATILMAS</a:t>
            </a:r>
            <a:r>
              <a:rPr lang="tr-TR" dirty="0"/>
              <a:t>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174182" y="2575791"/>
            <a:ext cx="3592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latin typeface="Comic Sans MS" panose="030F0702030302020204" pitchFamily="66" charset="0"/>
              </a:rPr>
              <a:t>BİZİM PAZARDAN ALMAMIZ </a:t>
            </a:r>
          </a:p>
          <a:p>
            <a:r>
              <a:rPr lang="tr-TR" dirty="0">
                <a:latin typeface="Comic Sans MS" panose="030F0702030302020204" pitchFamily="66" charset="0"/>
              </a:rPr>
              <a:t>VE</a:t>
            </a:r>
          </a:p>
          <a:p>
            <a:r>
              <a:rPr lang="tr-TR" dirty="0">
                <a:latin typeface="Comic Sans MS" panose="030F0702030302020204" pitchFamily="66" charset="0"/>
              </a:rPr>
              <a:t>KAHVALTIDA YEMEMİZ</a:t>
            </a:r>
          </a:p>
        </p:txBody>
      </p:sp>
    </p:spTree>
    <p:extLst>
      <p:ext uri="{BB962C8B-B14F-4D97-AF65-F5344CB8AC3E}">
        <p14:creationId xmlns:p14="http://schemas.microsoft.com/office/powerpoint/2010/main" val="1007567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9600" dirty="0">
                <a:latin typeface="Broadway" panose="04040905080B02020502" pitchFamily="82" charset="0"/>
              </a:rPr>
              <a:t>İSRAF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603500"/>
            <a:ext cx="10455155" cy="3416300"/>
          </a:xfrm>
        </p:spPr>
        <p:txBody>
          <a:bodyPr/>
          <a:lstStyle/>
          <a:p>
            <a:r>
              <a:rPr lang="tr-TR" sz="4800" dirty="0"/>
              <a:t>GEREKSİZ VE ÖLÇÜSÜZ HARCAMAK, HEBA ETMEKTİR.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556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Forte" panose="03060902040502070203" pitchFamily="66" charset="0"/>
              </a:rPr>
              <a:t>İSRAF ÇEŞİTLERİ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055820"/>
              </p:ext>
            </p:extLst>
          </p:nvPr>
        </p:nvGraphicFramePr>
        <p:xfrm>
          <a:off x="1028892" y="2230582"/>
          <a:ext cx="8887475" cy="4170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9888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İSTEK VE İHTİYAÇLAR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9491" y="2603500"/>
            <a:ext cx="11651673" cy="4005118"/>
          </a:xfrm>
        </p:spPr>
        <p:txBody>
          <a:bodyPr>
            <a:no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İSTEK: </a:t>
            </a:r>
            <a:r>
              <a:rPr lang="tr-TR" sz="3600" dirty="0"/>
              <a:t>Kişinin bir şeye karşı duyduğu, yerine gelmesi durumunda mutlu olduğu ŞEYLERDİR.</a:t>
            </a:r>
          </a:p>
          <a:p>
            <a:pPr marL="0" indent="0">
              <a:buNone/>
            </a:pPr>
            <a:endParaRPr lang="tr-TR" sz="3600" dirty="0"/>
          </a:p>
          <a:p>
            <a:r>
              <a:rPr lang="tr-TR" sz="4000" dirty="0">
                <a:solidFill>
                  <a:srgbClr val="FF0000"/>
                </a:solidFill>
              </a:rPr>
              <a:t>İHTİYAÇ: </a:t>
            </a:r>
            <a:r>
              <a:rPr lang="tr-TR" sz="3600" dirty="0"/>
              <a:t>İnsanın varlığını sürdürebilmesi için gerekli olan ve giderilmediğinde hayati sorunlara yol açan her şey ihtiyaçtır.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59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899645" y="6129520"/>
            <a:ext cx="8761413" cy="72848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  <a:latin typeface="Jester Brush" panose="02000503000000020004" pitchFamily="50" charset="0"/>
              </a:rPr>
              <a:t>Özge Öğretmen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755900"/>
            <a:ext cx="10552137" cy="3416300"/>
          </a:xfrm>
        </p:spPr>
        <p:txBody>
          <a:bodyPr>
            <a:normAutofit/>
          </a:bodyPr>
          <a:lstStyle/>
          <a:p>
            <a:r>
              <a:rPr lang="tr-TR" sz="8000" dirty="0">
                <a:latin typeface="Tag Hand Graffiti Trash" panose="02000503000000020003" pitchFamily="50" charset="-18"/>
              </a:rPr>
              <a:t>TEŞEKKÜRLER…</a:t>
            </a:r>
          </a:p>
        </p:txBody>
      </p:sp>
    </p:spTree>
    <p:extLst>
      <p:ext uri="{BB962C8B-B14F-4D97-AF65-F5344CB8AC3E}">
        <p14:creationId xmlns:p14="http://schemas.microsoft.com/office/powerpoint/2010/main" val="3056305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>
                <a:latin typeface="Algerian" panose="04020705040A02060702" pitchFamily="82" charset="0"/>
              </a:rPr>
              <a:t>   ihtiyaçlar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381798"/>
              </p:ext>
            </p:extLst>
          </p:nvPr>
        </p:nvGraphicFramePr>
        <p:xfrm>
          <a:off x="1155700" y="2603500"/>
          <a:ext cx="87614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63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8000" dirty="0">
                <a:latin typeface="Forte" panose="03060902040502070203" pitchFamily="66" charset="0"/>
              </a:rPr>
              <a:t>EKONOMİK FAALİYETLER</a:t>
            </a:r>
          </a:p>
        </p:txBody>
      </p:sp>
    </p:spTree>
    <p:extLst>
      <p:ext uri="{BB962C8B-B14F-4D97-AF65-F5344CB8AC3E}">
        <p14:creationId xmlns:p14="http://schemas.microsoft.com/office/powerpoint/2010/main" val="2530487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>
                <a:latin typeface="Bodoni MT Black" panose="02070A03080606020203" pitchFamily="18" charset="0"/>
              </a:rPr>
              <a:t>1. TARIM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ÇİFTÇİ</a:t>
            </a:r>
          </a:p>
          <a:p>
            <a:r>
              <a:rPr lang="tr-TR" dirty="0"/>
              <a:t>TARIM İŞÇİSİ</a:t>
            </a:r>
          </a:p>
          <a:p>
            <a:r>
              <a:rPr lang="tr-TR" dirty="0"/>
              <a:t>ZİRAAT MÜHENDİSLERİ</a:t>
            </a:r>
          </a:p>
        </p:txBody>
      </p:sp>
    </p:spTree>
    <p:extLst>
      <p:ext uri="{BB962C8B-B14F-4D97-AF65-F5344CB8AC3E}">
        <p14:creationId xmlns:p14="http://schemas.microsoft.com/office/powerpoint/2010/main" val="3951410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Bodoni MT Black" panose="02070A03080606020203" pitchFamily="18" charset="0"/>
              </a:rPr>
              <a:t>2. HAYVANCILIK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HAYVAN BESLEYİCİLERİ</a:t>
            </a:r>
          </a:p>
          <a:p>
            <a:r>
              <a:rPr lang="tr-TR" dirty="0"/>
              <a:t>VETERİNER</a:t>
            </a:r>
          </a:p>
          <a:p>
            <a:r>
              <a:rPr lang="tr-TR" dirty="0"/>
              <a:t>BALIKÇI</a:t>
            </a:r>
          </a:p>
          <a:p>
            <a:r>
              <a:rPr lang="tr-TR" dirty="0"/>
              <a:t>KASAP</a:t>
            </a:r>
          </a:p>
          <a:p>
            <a:r>
              <a:rPr lang="tr-TR" dirty="0"/>
              <a:t>ARICILIK</a:t>
            </a:r>
          </a:p>
          <a:p>
            <a:r>
              <a:rPr lang="tr-TR" dirty="0"/>
              <a:t>AT BİNİCİLİĞİ</a:t>
            </a:r>
          </a:p>
          <a:p>
            <a:r>
              <a:rPr lang="tr-TR" dirty="0"/>
              <a:t>ÇOBAN</a:t>
            </a:r>
          </a:p>
          <a:p>
            <a:r>
              <a:rPr lang="tr-TR" dirty="0"/>
              <a:t>HAYVAN EĞİTİCİLERİ</a:t>
            </a:r>
          </a:p>
          <a:p>
            <a:r>
              <a:rPr lang="tr-TR" dirty="0"/>
              <a:t>AVCILIK</a:t>
            </a:r>
          </a:p>
        </p:txBody>
      </p:sp>
    </p:spTree>
    <p:extLst>
      <p:ext uri="{BB962C8B-B14F-4D97-AF65-F5344CB8AC3E}">
        <p14:creationId xmlns:p14="http://schemas.microsoft.com/office/powerpoint/2010/main" val="2057210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Bodoni MT Black" panose="02070A03080606020203" pitchFamily="18" charset="0"/>
              </a:rPr>
              <a:t>3. ORMANCILIK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ORMAN İŞÇİLİĞİ</a:t>
            </a:r>
          </a:p>
          <a:p>
            <a:r>
              <a:rPr lang="tr-TR" dirty="0"/>
              <a:t>ODUNCULUK</a:t>
            </a:r>
          </a:p>
          <a:p>
            <a:r>
              <a:rPr lang="tr-TR" dirty="0"/>
              <a:t>KERESTECİLİK</a:t>
            </a:r>
          </a:p>
          <a:p>
            <a:r>
              <a:rPr lang="tr-TR" dirty="0"/>
              <a:t>BOTANİK BİLİMCİ</a:t>
            </a:r>
          </a:p>
          <a:p>
            <a:r>
              <a:rPr lang="tr-TR" dirty="0"/>
              <a:t>ORMAN MÜHENDİSİ</a:t>
            </a:r>
          </a:p>
        </p:txBody>
      </p:sp>
    </p:spTree>
    <p:extLst>
      <p:ext uri="{BB962C8B-B14F-4D97-AF65-F5344CB8AC3E}">
        <p14:creationId xmlns:p14="http://schemas.microsoft.com/office/powerpoint/2010/main" val="3717019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>
                <a:latin typeface="Bodoni MT Black" panose="02070A03080606020203" pitchFamily="18" charset="0"/>
              </a:rPr>
              <a:t>5. MADENCİLİK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MADEN İŞÇİSİ</a:t>
            </a:r>
          </a:p>
          <a:p>
            <a:r>
              <a:rPr lang="tr-TR" dirty="0"/>
              <a:t>MADEN MÜHENDİSİ</a:t>
            </a:r>
          </a:p>
          <a:p>
            <a:r>
              <a:rPr lang="tr-TR" dirty="0"/>
              <a:t>JEOLOG,ARKEOLOG,PALEONTOLOG</a:t>
            </a:r>
          </a:p>
          <a:p>
            <a:r>
              <a:rPr lang="tr-TR" dirty="0"/>
              <a:t>HARİTA MÜHENDİSİ</a:t>
            </a:r>
          </a:p>
          <a:p>
            <a:r>
              <a:rPr lang="tr-TR" dirty="0"/>
              <a:t>İNŞAAT MÜHENDİSİ</a:t>
            </a:r>
          </a:p>
          <a:p>
            <a:r>
              <a:rPr lang="tr-TR" dirty="0"/>
              <a:t>İNŞAAT İŞÇİSİ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2082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dirty="0">
                <a:latin typeface="Bodoni MT Black" panose="02070A03080606020203" pitchFamily="18" charset="0"/>
              </a:rPr>
              <a:t>6.SANAYİ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OTOMOTİV MÜHENDİSİ</a:t>
            </a:r>
          </a:p>
          <a:p>
            <a:r>
              <a:rPr lang="tr-TR" dirty="0"/>
              <a:t>FABRİKA İŞÇİSİ</a:t>
            </a:r>
          </a:p>
          <a:p>
            <a:r>
              <a:rPr lang="tr-TR" dirty="0"/>
              <a:t>OTO TAMİRCİ,OTO BOYACI</a:t>
            </a:r>
          </a:p>
          <a:p>
            <a:r>
              <a:rPr lang="tr-TR" dirty="0"/>
              <a:t>İŞ MAKİNASI TEKNİKERİ</a:t>
            </a:r>
          </a:p>
          <a:p>
            <a:r>
              <a:rPr lang="tr-TR" dirty="0"/>
              <a:t>MAKİNA MÜHENDİSİ</a:t>
            </a:r>
          </a:p>
          <a:p>
            <a:r>
              <a:rPr lang="tr-TR" dirty="0"/>
              <a:t>USTABAŞI</a:t>
            </a:r>
          </a:p>
          <a:p>
            <a:r>
              <a:rPr lang="tr-TR" dirty="0"/>
              <a:t>MEKANİK TEKNİKER</a:t>
            </a:r>
          </a:p>
        </p:txBody>
      </p:sp>
    </p:spTree>
    <p:extLst>
      <p:ext uri="{BB962C8B-B14F-4D97-AF65-F5344CB8AC3E}">
        <p14:creationId xmlns:p14="http://schemas.microsoft.com/office/powerpoint/2010/main" val="374733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202</TotalTime>
  <Words>241</Words>
  <PresentationFormat>Geniş ekran</PresentationFormat>
  <Paragraphs>114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32" baseType="lpstr">
      <vt:lpstr>Algerian</vt:lpstr>
      <vt:lpstr>Arial</vt:lpstr>
      <vt:lpstr>Bodoni MT Black</vt:lpstr>
      <vt:lpstr>Broadway</vt:lpstr>
      <vt:lpstr>Century Gothic</vt:lpstr>
      <vt:lpstr>Comic Sans MS</vt:lpstr>
      <vt:lpstr>Forte</vt:lpstr>
      <vt:lpstr>Jester Brush</vt:lpstr>
      <vt:lpstr>RastyKing</vt:lpstr>
      <vt:lpstr>Tag Hand Graffiti Trash</vt:lpstr>
      <vt:lpstr>Wingdings 3</vt:lpstr>
      <vt:lpstr>İyon Toplantı Odası</vt:lpstr>
      <vt:lpstr>Üretim Tüketim Dağıtım</vt:lpstr>
      <vt:lpstr>İSTEK VE İHTİYAÇLAR</vt:lpstr>
      <vt:lpstr>   ihtiyaçlar</vt:lpstr>
      <vt:lpstr>PowerPoint Sunusu</vt:lpstr>
      <vt:lpstr>1. TARIM</vt:lpstr>
      <vt:lpstr>2. HAYVANCILIK</vt:lpstr>
      <vt:lpstr>3. ORMANCILIK</vt:lpstr>
      <vt:lpstr>5. MADENCİLİK</vt:lpstr>
      <vt:lpstr>6.SANAYİ</vt:lpstr>
      <vt:lpstr>7. TURİZM</vt:lpstr>
      <vt:lpstr>9. TİCARET</vt:lpstr>
      <vt:lpstr>8. EĞİTİM HİZMETİ</vt:lpstr>
      <vt:lpstr>10.SAĞLIK HİZMETİ</vt:lpstr>
      <vt:lpstr>11.GÜVENLİK HİZMETİ</vt:lpstr>
      <vt:lpstr>12. ADALET HİZMETİ</vt:lpstr>
      <vt:lpstr>GELİR-GİDER</vt:lpstr>
      <vt:lpstr>Üretim-Dağıtım-Tüketim</vt:lpstr>
      <vt:lpstr>İSRAF</vt:lpstr>
      <vt:lpstr>İSRAF ÇEŞİTLERİ</vt:lpstr>
      <vt:lpstr>Özge Öğretmen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2021-03-11T15:27:20Z</cp:lastPrinted>
  <dcterms:created xsi:type="dcterms:W3CDTF">2021-03-11T15:18:41Z</dcterms:created>
  <dcterms:modified xsi:type="dcterms:W3CDTF">2021-03-18T07:46:16Z</dcterms:modified>
  <cp:category>https://www.sorubak.com</cp:category>
</cp:coreProperties>
</file>